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diagrams/colors22.xml" ContentType="application/vnd.openxmlformats-officedocument.drawingml.diagramColors+xml"/>
  <Override PartName="/ppt/slides/slide36.xml" ContentType="application/vnd.openxmlformats-officedocument.presentationml.slide+xml"/>
  <Override PartName="/ppt/slides/slide83.xml" ContentType="application/vnd.openxmlformats-officedocument.presentationml.slide+xml"/>
  <Override PartName="/ppt/diagrams/colors11.xml" ContentType="application/vnd.openxmlformats-officedocument.drawingml.diagramColors+xml"/>
  <Override PartName="/ppt/diagrams/data24.xml" ContentType="application/vnd.openxmlformats-officedocument.drawingml.diagramData+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diagrams/quickStyle17.xml" ContentType="application/vnd.openxmlformats-officedocument.drawingml.diagramStyle+xml"/>
  <Override PartName="/ppt/diagrams/data20.xml" ContentType="application/vnd.openxmlformats-officedocument.drawingml.diagramData+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diagrams/quickStyle24.xml" ContentType="application/vnd.openxmlformats-officedocument.drawingml.diagramStyle+xml"/>
  <Override PartName="/ppt/diagrams/colors8.xml" ContentType="application/vnd.openxmlformats-officedocument.drawingml.diagramColors+xml"/>
  <Override PartName="/ppt/diagrams/quickStyle13.xml" ContentType="application/vnd.openxmlformats-officedocument.drawingml.diagramStyle+xml"/>
  <Override PartName="/ppt/diagrams/layout1.xml" ContentType="application/vnd.openxmlformats-officedocument.drawingml.diagramLayout+xml"/>
  <Override PartName="/ppt/diagrams/data2.xml" ContentType="application/vnd.openxmlformats-officedocument.drawingml.diagramData+xml"/>
  <Override PartName="/ppt/diagrams/layout13.xml" ContentType="application/vnd.openxmlformats-officedocument.drawingml.diagramLayout+xml"/>
  <Override PartName="/ppt/diagrams/quickStyle20.xml" ContentType="application/vnd.openxmlformats-officedocument.drawingml.diagramStyle+xml"/>
  <Override PartName="/ppt/diagrams/layout24.xml" ContentType="application/vnd.openxmlformats-officedocument.drawingml.diagramLayout+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colors16.xml" ContentType="application/vnd.openxmlformats-officedocument.drawingml.diagramColors+xml"/>
  <Override PartName="/ppt/diagrams/data18.xml" ContentType="application/vnd.openxmlformats-officedocument.drawingml.diagramData+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12.xml" ContentType="application/vnd.openxmlformats-officedocument.drawingml.diagramColors+xml"/>
  <Override PartName="/ppt/diagrams/layout20.xml" ContentType="application/vnd.openxmlformats-officedocument.drawingml.diagramLayout+xml"/>
  <Override PartName="/ppt/diagrams/colors23.xml" ContentType="application/vnd.openxmlformats-officedocument.drawingml.diagramColors+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Override PartName="/ppt/diagrams/data21.xml" ContentType="application/vnd.openxmlformats-officedocument.drawingml.diagramData+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ppt/diagrams/quickStyle18.xml" ContentType="application/vnd.openxmlformats-officedocument.drawingml.diagramStyl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layout18.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layout14.xml" ContentType="application/vnd.openxmlformats-officedocument.drawingml.diagramLayout+xml"/>
  <Override PartName="/ppt/diagrams/colors17.xml" ContentType="application/vnd.openxmlformats-officedocument.drawingml.diagramColors+xml"/>
  <Override PartName="/ppt/diagrams/quickStyle21.xml" ContentType="application/vnd.openxmlformats-officedocument.drawingml.diagramStyle+xml"/>
  <Override PartName="/ppt/slides/slide49.xml" ContentType="application/vnd.openxmlformats-officedocument.presentationml.slide+xml"/>
  <Override PartName="/ppt/slides/slide78.xml" ContentType="application/vnd.openxmlformats-officedocument.presentationml.slide+xml"/>
  <Override PartName="/ppt/diagrams/data19.xml" ContentType="application/vnd.openxmlformats-officedocument.drawingml.diagramData+xml"/>
  <Override PartName="/ppt/diagrams/layout21.xml" ContentType="application/vnd.openxmlformats-officedocument.drawingml.diagramLayout+xml"/>
  <Override PartName="/ppt/diagrams/colors24.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diagrams/colors20.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diagrams/data11.xml" ContentType="application/vnd.openxmlformats-officedocument.drawingml.diagramData+xml"/>
  <Override PartName="/ppt/diagrams/quickStyle19.xml" ContentType="application/vnd.openxmlformats-officedocument.drawingml.diagramStyle+xml"/>
  <Override PartName="/ppt/diagrams/data22.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layout19.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5.xml" ContentType="application/vnd.openxmlformats-officedocument.drawingml.diagramLayout+xml"/>
  <Override PartName="/ppt/diagrams/quickStyle22.xml" ContentType="application/vnd.openxmlformats-officedocument.drawingml.diagramStyle+xml"/>
  <Override PartName="/ppt/slides/slide79.xml" ContentType="application/vnd.openxmlformats-officedocument.presentationml.slide+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colors18.xml" ContentType="application/vnd.openxmlformats-officedocument.drawingml.diagramColors+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diagrams/layout11.xml" ContentType="application/vnd.openxmlformats-officedocument.drawingml.diagramLayout+xml"/>
  <Override PartName="/ppt/diagrams/colors14.xml" ContentType="application/vnd.openxmlformats-officedocument.drawingml.diagramColors+xml"/>
  <Override PartName="/ppt/diagrams/layout22.xml" ContentType="application/vnd.openxmlformats-officedocument.drawingml.diagram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diagrams/colors10.xml" ContentType="application/vnd.openxmlformats-officedocument.drawingml.diagramColors+xml"/>
  <Override PartName="/ppt/diagrams/colors21.xml" ContentType="application/vnd.openxmlformats-officedocument.drawingml.diagramColors+xml"/>
  <Override PartName="/ppt/diagrams/data23.xml" ContentType="application/vnd.openxmlformats-officedocument.drawingml.diagramData+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diagrams/quickStyle16.xml" ContentType="application/vnd.openxmlformats-officedocument.drawingml.diagramStyle+xml"/>
  <Override PartName="/ppt/slides/slide20.xml" ContentType="application/vnd.openxmlformats-officedocument.presentationml.slide+xml"/>
  <Override PartName="/ppt/diagrams/layout4.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layout16.xml" ContentType="application/vnd.openxmlformats-officedocument.drawingml.diagramLayout+xml"/>
  <Override PartName="/ppt/diagrams/colors19.xml" ContentType="application/vnd.openxmlformats-officedocument.drawingml.diagramColors+xml"/>
  <Override PartName="/ppt/diagrams/quickStyle23.xml" ContentType="application/vnd.openxmlformats-officedocument.drawingml.diagramStyle+xml"/>
  <Override PartName="/ppt/diagrams/layout23.xml" ContentType="application/vnd.openxmlformats-officedocument.drawingml.diagramLayout+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slides/slide29.xml" ContentType="application/vnd.openxmlformats-officedocument.presentationml.slide+xml"/>
  <Override PartName="/ppt/slides/slide76.xml" ContentType="application/vnd.openxmlformats-officedocument.presentationml.slide+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43.xml" ContentType="application/vnd.openxmlformats-officedocument.presentationml.slide+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9"/>
  </p:notesMasterIdLst>
  <p:sldIdLst>
    <p:sldId id="326" r:id="rId2"/>
    <p:sldId id="329" r:id="rId3"/>
    <p:sldId id="327" r:id="rId4"/>
    <p:sldId id="257" r:id="rId5"/>
    <p:sldId id="258" r:id="rId6"/>
    <p:sldId id="259" r:id="rId7"/>
    <p:sldId id="260" r:id="rId8"/>
    <p:sldId id="262" r:id="rId9"/>
    <p:sldId id="261"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30" r:id="rId71"/>
    <p:sldId id="331" r:id="rId72"/>
    <p:sldId id="332" r:id="rId73"/>
    <p:sldId id="333" r:id="rId74"/>
    <p:sldId id="334" r:id="rId75"/>
    <p:sldId id="336" r:id="rId76"/>
    <p:sldId id="335" r:id="rId77"/>
    <p:sldId id="337" r:id="rId78"/>
    <p:sldId id="338" r:id="rId79"/>
    <p:sldId id="339" r:id="rId80"/>
    <p:sldId id="340" r:id="rId81"/>
    <p:sldId id="341" r:id="rId82"/>
    <p:sldId id="342" r:id="rId83"/>
    <p:sldId id="343" r:id="rId84"/>
    <p:sldId id="345" r:id="rId85"/>
    <p:sldId id="344" r:id="rId86"/>
    <p:sldId id="346" r:id="rId87"/>
    <p:sldId id="328" r:id="rId8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DB177C-AB82-4E21-A00D-3A2E492B065F}"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en-US"/>
        </a:p>
      </dgm:t>
    </dgm:pt>
    <dgm:pt modelId="{A82D058A-E0E6-4449-893A-3D5D854E1C99}">
      <dgm:prSet custT="1"/>
      <dgm:spPr/>
      <dgm:t>
        <a:bodyPr/>
        <a:lstStyle/>
        <a:p>
          <a:pPr rtl="0"/>
          <a:r>
            <a:rPr lang="mn-MN" sz="2400" dirty="0" smtClean="0">
              <a:solidFill>
                <a:schemeClr val="tx1"/>
              </a:solidFill>
              <a:latin typeface="Arial" pitchFamily="34" charset="0"/>
              <a:cs typeface="Arial" pitchFamily="34" charset="0"/>
            </a:rPr>
            <a:t>       Монгол улсын Иргэний хуулиас</a:t>
          </a:r>
          <a:endParaRPr lang="en-US" sz="2400" dirty="0">
            <a:solidFill>
              <a:schemeClr val="tx1"/>
            </a:solidFill>
            <a:latin typeface="Arial" pitchFamily="34" charset="0"/>
            <a:cs typeface="Arial" pitchFamily="34" charset="0"/>
          </a:endParaRPr>
        </a:p>
      </dgm:t>
    </dgm:pt>
    <dgm:pt modelId="{87E58DA7-68D4-4830-9664-06272EB450B2}" type="parTrans" cxnId="{90784CC9-E895-4F7C-B0CE-585DD60544F9}">
      <dgm:prSet/>
      <dgm:spPr/>
      <dgm:t>
        <a:bodyPr/>
        <a:lstStyle/>
        <a:p>
          <a:endParaRPr lang="en-US"/>
        </a:p>
      </dgm:t>
    </dgm:pt>
    <dgm:pt modelId="{B24FCFEE-C610-4B1D-AD58-877070548E87}" type="sibTrans" cxnId="{90784CC9-E895-4F7C-B0CE-585DD60544F9}">
      <dgm:prSet/>
      <dgm:spPr/>
      <dgm:t>
        <a:bodyPr/>
        <a:lstStyle/>
        <a:p>
          <a:endParaRPr lang="en-US"/>
        </a:p>
      </dgm:t>
    </dgm:pt>
    <dgm:pt modelId="{54EA3338-0A73-4A26-BB32-B5AC3FBE22B8}" type="pres">
      <dgm:prSet presAssocID="{ADDB177C-AB82-4E21-A00D-3A2E492B065F}" presName="linear" presStyleCnt="0">
        <dgm:presLayoutVars>
          <dgm:animLvl val="lvl"/>
          <dgm:resizeHandles val="exact"/>
        </dgm:presLayoutVars>
      </dgm:prSet>
      <dgm:spPr/>
      <dgm:t>
        <a:bodyPr/>
        <a:lstStyle/>
        <a:p>
          <a:endParaRPr lang="en-US"/>
        </a:p>
      </dgm:t>
    </dgm:pt>
    <dgm:pt modelId="{7D2000AF-E8E0-4E57-9304-E0DC34DC3BFA}" type="pres">
      <dgm:prSet presAssocID="{A82D058A-E0E6-4449-893A-3D5D854E1C99}" presName="parentText" presStyleLbl="node1" presStyleIdx="0" presStyleCnt="1">
        <dgm:presLayoutVars>
          <dgm:chMax val="0"/>
          <dgm:bulletEnabled val="1"/>
        </dgm:presLayoutVars>
      </dgm:prSet>
      <dgm:spPr/>
      <dgm:t>
        <a:bodyPr/>
        <a:lstStyle/>
        <a:p>
          <a:endParaRPr lang="en-US"/>
        </a:p>
      </dgm:t>
    </dgm:pt>
  </dgm:ptLst>
  <dgm:cxnLst>
    <dgm:cxn modelId="{90784CC9-E895-4F7C-B0CE-585DD60544F9}" srcId="{ADDB177C-AB82-4E21-A00D-3A2E492B065F}" destId="{A82D058A-E0E6-4449-893A-3D5D854E1C99}" srcOrd="0" destOrd="0" parTransId="{87E58DA7-68D4-4830-9664-06272EB450B2}" sibTransId="{B24FCFEE-C610-4B1D-AD58-877070548E87}"/>
    <dgm:cxn modelId="{216A6972-7DD6-44EE-8915-FB095E9827A3}" type="presOf" srcId="{ADDB177C-AB82-4E21-A00D-3A2E492B065F}" destId="{54EA3338-0A73-4A26-BB32-B5AC3FBE22B8}" srcOrd="0" destOrd="0" presId="urn:microsoft.com/office/officeart/2005/8/layout/vList2"/>
    <dgm:cxn modelId="{7EED98FE-306B-40FD-8085-779C51626C52}" type="presOf" srcId="{A82D058A-E0E6-4449-893A-3D5D854E1C99}" destId="{7D2000AF-E8E0-4E57-9304-E0DC34DC3BFA}" srcOrd="0" destOrd="0" presId="urn:microsoft.com/office/officeart/2005/8/layout/vList2"/>
    <dgm:cxn modelId="{470E9091-F72F-44C0-A3FF-68599F13E85E}" type="presParOf" srcId="{54EA3338-0A73-4A26-BB32-B5AC3FBE22B8}" destId="{7D2000AF-E8E0-4E57-9304-E0DC34DC3BFA}" srcOrd="0" destOrd="0" presId="urn:microsoft.com/office/officeart/2005/8/layout/vList2"/>
  </dgm:cxnLst>
  <dgm:bg/>
  <dgm:whole/>
</dgm:dataModel>
</file>

<file path=ppt/diagrams/data10.xml><?xml version="1.0" encoding="utf-8"?>
<dgm:dataModel xmlns:dgm="http://schemas.openxmlformats.org/drawingml/2006/diagram" xmlns:a="http://schemas.openxmlformats.org/drawingml/2006/main">
  <dgm:ptLst>
    <dgm:pt modelId="{B7CC3A92-522B-4E8E-9040-475908D65BA2}"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en-US"/>
        </a:p>
      </dgm:t>
    </dgm:pt>
    <dgm:pt modelId="{85950118-7EE0-4907-A910-FC287F0B3E25}">
      <dgm:prSet custT="1"/>
      <dgm:spPr/>
      <dgm:t>
        <a:bodyPr/>
        <a:lstStyle/>
        <a:p>
          <a:pPr rtl="0"/>
          <a:endParaRPr lang="mn-MN" sz="2000" dirty="0" smtClean="0">
            <a:solidFill>
              <a:schemeClr val="tx1"/>
            </a:solidFill>
            <a:latin typeface="Arial" pitchFamily="34" charset="0"/>
            <a:cs typeface="Arial" pitchFamily="34" charset="0"/>
          </a:endParaRPr>
        </a:p>
        <a:p>
          <a:pPr rtl="0"/>
          <a:r>
            <a:rPr lang="mn-MN" sz="2000" dirty="0" smtClean="0">
              <a:solidFill>
                <a:schemeClr val="tx1"/>
              </a:solidFill>
              <a:latin typeface="Arial" pitchFamily="34" charset="0"/>
              <a:cs typeface="Arial" pitchFamily="34" charset="0"/>
            </a:rPr>
            <a:t>52-р зүйл Бэлчээр, түүнийг зохистой ашиглах, хамгаалах</a:t>
          </a:r>
          <a:r>
            <a:rPr lang="en-US" sz="2000" dirty="0" smtClean="0">
              <a:solidFill>
                <a:schemeClr val="tx1"/>
              </a:solidFill>
              <a:latin typeface="Arial" pitchFamily="34" charset="0"/>
              <a:cs typeface="Arial" pitchFamily="34" charset="0"/>
            </a:rPr>
            <a:t/>
          </a:r>
          <a:br>
            <a:rPr lang="en-US" sz="2000" dirty="0" smtClean="0">
              <a:solidFill>
                <a:schemeClr val="tx1"/>
              </a:solidFill>
              <a:latin typeface="Arial" pitchFamily="34" charset="0"/>
              <a:cs typeface="Arial" pitchFamily="34" charset="0"/>
            </a:rPr>
          </a:br>
          <a:endParaRPr lang="en-US" sz="2000" dirty="0">
            <a:solidFill>
              <a:schemeClr val="tx1"/>
            </a:solidFill>
            <a:latin typeface="Arial" pitchFamily="34" charset="0"/>
            <a:cs typeface="Arial" pitchFamily="34" charset="0"/>
          </a:endParaRPr>
        </a:p>
      </dgm:t>
    </dgm:pt>
    <dgm:pt modelId="{F14C8C48-CEB4-4850-BB10-4A403D626A9D}" type="parTrans" cxnId="{BEE5CC0B-2AC7-41B9-8D93-D64D218A0791}">
      <dgm:prSet/>
      <dgm:spPr/>
      <dgm:t>
        <a:bodyPr/>
        <a:lstStyle/>
        <a:p>
          <a:endParaRPr lang="en-US"/>
        </a:p>
      </dgm:t>
    </dgm:pt>
    <dgm:pt modelId="{F829223F-A4C5-400E-B8A5-CC32EC69963D}" type="sibTrans" cxnId="{BEE5CC0B-2AC7-41B9-8D93-D64D218A0791}">
      <dgm:prSet/>
      <dgm:spPr/>
      <dgm:t>
        <a:bodyPr/>
        <a:lstStyle/>
        <a:p>
          <a:endParaRPr lang="en-US"/>
        </a:p>
      </dgm:t>
    </dgm:pt>
    <dgm:pt modelId="{24A44303-1E87-4909-A447-F6ABDEDD0E26}" type="pres">
      <dgm:prSet presAssocID="{B7CC3A92-522B-4E8E-9040-475908D65BA2}" presName="linear" presStyleCnt="0">
        <dgm:presLayoutVars>
          <dgm:animLvl val="lvl"/>
          <dgm:resizeHandles val="exact"/>
        </dgm:presLayoutVars>
      </dgm:prSet>
      <dgm:spPr/>
      <dgm:t>
        <a:bodyPr/>
        <a:lstStyle/>
        <a:p>
          <a:endParaRPr lang="en-US"/>
        </a:p>
      </dgm:t>
    </dgm:pt>
    <dgm:pt modelId="{32CD9C13-15A9-41A3-9FB4-2EB8120369B1}" type="pres">
      <dgm:prSet presAssocID="{85950118-7EE0-4907-A910-FC287F0B3E25}" presName="parentText" presStyleLbl="node1" presStyleIdx="0" presStyleCnt="1">
        <dgm:presLayoutVars>
          <dgm:chMax val="0"/>
          <dgm:bulletEnabled val="1"/>
        </dgm:presLayoutVars>
      </dgm:prSet>
      <dgm:spPr/>
      <dgm:t>
        <a:bodyPr/>
        <a:lstStyle/>
        <a:p>
          <a:endParaRPr lang="en-US"/>
        </a:p>
      </dgm:t>
    </dgm:pt>
  </dgm:ptLst>
  <dgm:cxnLst>
    <dgm:cxn modelId="{4446DBE4-240D-4E1A-AF5A-E00CC209609E}" type="presOf" srcId="{85950118-7EE0-4907-A910-FC287F0B3E25}" destId="{32CD9C13-15A9-41A3-9FB4-2EB8120369B1}" srcOrd="0" destOrd="0" presId="urn:microsoft.com/office/officeart/2005/8/layout/vList2"/>
    <dgm:cxn modelId="{9C7CF3A1-26E6-4333-B1EF-753A2B2B4551}" type="presOf" srcId="{B7CC3A92-522B-4E8E-9040-475908D65BA2}" destId="{24A44303-1E87-4909-A447-F6ABDEDD0E26}" srcOrd="0" destOrd="0" presId="urn:microsoft.com/office/officeart/2005/8/layout/vList2"/>
    <dgm:cxn modelId="{BEE5CC0B-2AC7-41B9-8D93-D64D218A0791}" srcId="{B7CC3A92-522B-4E8E-9040-475908D65BA2}" destId="{85950118-7EE0-4907-A910-FC287F0B3E25}" srcOrd="0" destOrd="0" parTransId="{F14C8C48-CEB4-4850-BB10-4A403D626A9D}" sibTransId="{F829223F-A4C5-400E-B8A5-CC32EC69963D}"/>
    <dgm:cxn modelId="{925F5594-E851-4875-984E-97EE3C476D5F}" type="presParOf" srcId="{24A44303-1E87-4909-A447-F6ABDEDD0E26}" destId="{32CD9C13-15A9-41A3-9FB4-2EB8120369B1}" srcOrd="0" destOrd="0" presId="urn:microsoft.com/office/officeart/2005/8/layout/vList2"/>
  </dgm:cxnLst>
  <dgm:bg/>
  <dgm:whole/>
</dgm:dataModel>
</file>

<file path=ppt/diagrams/data11.xml><?xml version="1.0" encoding="utf-8"?>
<dgm:dataModel xmlns:dgm="http://schemas.openxmlformats.org/drawingml/2006/diagram" xmlns:a="http://schemas.openxmlformats.org/drawingml/2006/main">
  <dgm:ptLst>
    <dgm:pt modelId="{1028B7A2-D3F4-411E-B6DB-EED46D85A857}" type="doc">
      <dgm:prSet loTypeId="urn:microsoft.com/office/officeart/2005/8/layout/vList2" loCatId="list" qsTypeId="urn:microsoft.com/office/officeart/2005/8/quickstyle/simple1" qsCatId="simple" csTypeId="urn:microsoft.com/office/officeart/2005/8/colors/colorful3" csCatId="colorful"/>
      <dgm:spPr/>
      <dgm:t>
        <a:bodyPr/>
        <a:lstStyle/>
        <a:p>
          <a:endParaRPr lang="en-US"/>
        </a:p>
      </dgm:t>
    </dgm:pt>
    <dgm:pt modelId="{F6E999E0-6847-476E-B964-31753DB11D8D}">
      <dgm:prSet/>
      <dgm:spPr/>
      <dgm:t>
        <a:bodyPr/>
        <a:lstStyle/>
        <a:p>
          <a:pPr rtl="0"/>
          <a:r>
            <a:rPr lang="mn-MN" dirty="0" smtClean="0">
              <a:solidFill>
                <a:schemeClr val="tx1"/>
              </a:solidFill>
            </a:rPr>
            <a:t>52-р зүйл Бэлчээр, түүнийг зохистой ашиглах, хамгаалах</a:t>
          </a:r>
          <a:r>
            <a:rPr lang="en-US" dirty="0" smtClean="0">
              <a:solidFill>
                <a:schemeClr val="tx1"/>
              </a:solidFill>
            </a:rPr>
            <a:t/>
          </a:r>
          <a:br>
            <a:rPr lang="en-US" dirty="0" smtClean="0">
              <a:solidFill>
                <a:schemeClr val="tx1"/>
              </a:solidFill>
            </a:rPr>
          </a:br>
          <a:endParaRPr lang="en-US" dirty="0">
            <a:solidFill>
              <a:schemeClr val="tx1"/>
            </a:solidFill>
          </a:endParaRPr>
        </a:p>
      </dgm:t>
    </dgm:pt>
    <dgm:pt modelId="{64E2AAB5-C10E-48FD-BEF5-58EDE392FA80}" type="parTrans" cxnId="{8D601398-AB7D-4D65-835C-2E1237FB0FAC}">
      <dgm:prSet/>
      <dgm:spPr/>
      <dgm:t>
        <a:bodyPr/>
        <a:lstStyle/>
        <a:p>
          <a:endParaRPr lang="en-US"/>
        </a:p>
      </dgm:t>
    </dgm:pt>
    <dgm:pt modelId="{E959CA7F-CE50-49DF-9AD2-0C4E01C1802D}" type="sibTrans" cxnId="{8D601398-AB7D-4D65-835C-2E1237FB0FAC}">
      <dgm:prSet/>
      <dgm:spPr/>
      <dgm:t>
        <a:bodyPr/>
        <a:lstStyle/>
        <a:p>
          <a:endParaRPr lang="en-US"/>
        </a:p>
      </dgm:t>
    </dgm:pt>
    <dgm:pt modelId="{C23A52C8-8936-44B2-904B-85F0003ACBC1}" type="pres">
      <dgm:prSet presAssocID="{1028B7A2-D3F4-411E-B6DB-EED46D85A857}" presName="linear" presStyleCnt="0">
        <dgm:presLayoutVars>
          <dgm:animLvl val="lvl"/>
          <dgm:resizeHandles val="exact"/>
        </dgm:presLayoutVars>
      </dgm:prSet>
      <dgm:spPr/>
      <dgm:t>
        <a:bodyPr/>
        <a:lstStyle/>
        <a:p>
          <a:endParaRPr lang="en-US"/>
        </a:p>
      </dgm:t>
    </dgm:pt>
    <dgm:pt modelId="{A6ECD8ED-1DFB-4192-B1F7-68C07F1E8705}" type="pres">
      <dgm:prSet presAssocID="{F6E999E0-6847-476E-B964-31753DB11D8D}" presName="parentText" presStyleLbl="node1" presStyleIdx="0" presStyleCnt="1">
        <dgm:presLayoutVars>
          <dgm:chMax val="0"/>
          <dgm:bulletEnabled val="1"/>
        </dgm:presLayoutVars>
      </dgm:prSet>
      <dgm:spPr/>
      <dgm:t>
        <a:bodyPr/>
        <a:lstStyle/>
        <a:p>
          <a:endParaRPr lang="en-US"/>
        </a:p>
      </dgm:t>
    </dgm:pt>
  </dgm:ptLst>
  <dgm:cxnLst>
    <dgm:cxn modelId="{8D601398-AB7D-4D65-835C-2E1237FB0FAC}" srcId="{1028B7A2-D3F4-411E-B6DB-EED46D85A857}" destId="{F6E999E0-6847-476E-B964-31753DB11D8D}" srcOrd="0" destOrd="0" parTransId="{64E2AAB5-C10E-48FD-BEF5-58EDE392FA80}" sibTransId="{E959CA7F-CE50-49DF-9AD2-0C4E01C1802D}"/>
    <dgm:cxn modelId="{DA30147D-B8BF-4570-B48E-3C4BAA3A4E22}" type="presOf" srcId="{1028B7A2-D3F4-411E-B6DB-EED46D85A857}" destId="{C23A52C8-8936-44B2-904B-85F0003ACBC1}" srcOrd="0" destOrd="0" presId="urn:microsoft.com/office/officeart/2005/8/layout/vList2"/>
    <dgm:cxn modelId="{5F82FE91-9530-421F-8BAE-4AE1E00CDF2D}" type="presOf" srcId="{F6E999E0-6847-476E-B964-31753DB11D8D}" destId="{A6ECD8ED-1DFB-4192-B1F7-68C07F1E8705}" srcOrd="0" destOrd="0" presId="urn:microsoft.com/office/officeart/2005/8/layout/vList2"/>
    <dgm:cxn modelId="{B312CB85-2D81-4FE8-8836-74A43DE73892}" type="presParOf" srcId="{C23A52C8-8936-44B2-904B-85F0003ACBC1}" destId="{A6ECD8ED-1DFB-4192-B1F7-68C07F1E8705}" srcOrd="0" destOrd="0" presId="urn:microsoft.com/office/officeart/2005/8/layout/vList2"/>
  </dgm:cxnLst>
  <dgm:bg/>
  <dgm:whole/>
</dgm:dataModel>
</file>

<file path=ppt/diagrams/data12.xml><?xml version="1.0" encoding="utf-8"?>
<dgm:dataModel xmlns:dgm="http://schemas.openxmlformats.org/drawingml/2006/diagram" xmlns:a="http://schemas.openxmlformats.org/drawingml/2006/main">
  <dgm:ptLst>
    <dgm:pt modelId="{B86D53B1-CF36-4346-B424-1CFB86021552}"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en-US"/>
        </a:p>
      </dgm:t>
    </dgm:pt>
    <dgm:pt modelId="{F083379F-B5AA-4AB2-A6CB-37833578B6FA}">
      <dgm:prSet custT="1"/>
      <dgm:spPr/>
      <dgm:t>
        <a:bodyPr/>
        <a:lstStyle/>
        <a:p>
          <a:pPr rtl="0"/>
          <a:endParaRPr lang="mn-MN" sz="2000" b="1" dirty="0" smtClean="0">
            <a:solidFill>
              <a:schemeClr val="tx1"/>
            </a:solidFill>
            <a:latin typeface="Arial" pitchFamily="34" charset="0"/>
            <a:cs typeface="Arial" pitchFamily="34" charset="0"/>
          </a:endParaRPr>
        </a:p>
        <a:p>
          <a:pPr rtl="0"/>
          <a:r>
            <a:rPr lang="en-US" sz="2000" b="1" dirty="0" smtClean="0">
              <a:solidFill>
                <a:schemeClr val="tx1"/>
              </a:solidFill>
              <a:latin typeface="Arial" pitchFamily="34" charset="0"/>
              <a:cs typeface="Arial" pitchFamily="34" charset="0"/>
            </a:rPr>
            <a:t>53 </a:t>
          </a:r>
          <a:r>
            <a:rPr lang="en-US" sz="2000" b="1" dirty="0" err="1" smtClean="0">
              <a:solidFill>
                <a:schemeClr val="tx1"/>
              </a:solidFill>
              <a:latin typeface="Arial" pitchFamily="34" charset="0"/>
              <a:cs typeface="Arial" pitchFamily="34" charset="0"/>
            </a:rPr>
            <a:t>дугаар</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зүйл</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Хадлангийн</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талбайг</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зохистой</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ашиглах</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хамгаалах</a:t>
          </a:r>
          <a:r>
            <a:rPr lang="en-US" sz="2000" dirty="0" smtClean="0">
              <a:solidFill>
                <a:schemeClr val="tx1"/>
              </a:solidFill>
              <a:latin typeface="Arial" pitchFamily="34" charset="0"/>
              <a:cs typeface="Arial" pitchFamily="34" charset="0"/>
            </a:rPr>
            <a:t/>
          </a:r>
          <a:br>
            <a:rPr lang="en-US" sz="2000" dirty="0" smtClean="0">
              <a:solidFill>
                <a:schemeClr val="tx1"/>
              </a:solidFill>
              <a:latin typeface="Arial" pitchFamily="34" charset="0"/>
              <a:cs typeface="Arial" pitchFamily="34" charset="0"/>
            </a:rPr>
          </a:br>
          <a:endParaRPr lang="en-US" sz="2000" dirty="0">
            <a:solidFill>
              <a:schemeClr val="tx1"/>
            </a:solidFill>
            <a:latin typeface="Arial" pitchFamily="34" charset="0"/>
            <a:cs typeface="Arial" pitchFamily="34" charset="0"/>
          </a:endParaRPr>
        </a:p>
      </dgm:t>
    </dgm:pt>
    <dgm:pt modelId="{9B876B5C-20C2-43B3-B06B-02115B8F92E9}" type="parTrans" cxnId="{7DA6C168-B4BD-458F-A052-69D4081D587C}">
      <dgm:prSet/>
      <dgm:spPr/>
      <dgm:t>
        <a:bodyPr/>
        <a:lstStyle/>
        <a:p>
          <a:endParaRPr lang="en-US"/>
        </a:p>
      </dgm:t>
    </dgm:pt>
    <dgm:pt modelId="{6576FA88-4C76-45FC-A71F-B7167A2894B6}" type="sibTrans" cxnId="{7DA6C168-B4BD-458F-A052-69D4081D587C}">
      <dgm:prSet/>
      <dgm:spPr/>
      <dgm:t>
        <a:bodyPr/>
        <a:lstStyle/>
        <a:p>
          <a:endParaRPr lang="en-US"/>
        </a:p>
      </dgm:t>
    </dgm:pt>
    <dgm:pt modelId="{1F434B46-FCAC-4DB2-8C35-709BE17A2A1D}" type="pres">
      <dgm:prSet presAssocID="{B86D53B1-CF36-4346-B424-1CFB86021552}" presName="linear" presStyleCnt="0">
        <dgm:presLayoutVars>
          <dgm:animLvl val="lvl"/>
          <dgm:resizeHandles val="exact"/>
        </dgm:presLayoutVars>
      </dgm:prSet>
      <dgm:spPr/>
      <dgm:t>
        <a:bodyPr/>
        <a:lstStyle/>
        <a:p>
          <a:endParaRPr lang="en-US"/>
        </a:p>
      </dgm:t>
    </dgm:pt>
    <dgm:pt modelId="{E81D52D3-25CD-45D1-B49B-B04E9D3263BA}" type="pres">
      <dgm:prSet presAssocID="{F083379F-B5AA-4AB2-A6CB-37833578B6FA}" presName="parentText" presStyleLbl="node1" presStyleIdx="0" presStyleCnt="1">
        <dgm:presLayoutVars>
          <dgm:chMax val="0"/>
          <dgm:bulletEnabled val="1"/>
        </dgm:presLayoutVars>
      </dgm:prSet>
      <dgm:spPr/>
      <dgm:t>
        <a:bodyPr/>
        <a:lstStyle/>
        <a:p>
          <a:endParaRPr lang="en-US"/>
        </a:p>
      </dgm:t>
    </dgm:pt>
  </dgm:ptLst>
  <dgm:cxnLst>
    <dgm:cxn modelId="{7DA6C168-B4BD-458F-A052-69D4081D587C}" srcId="{B86D53B1-CF36-4346-B424-1CFB86021552}" destId="{F083379F-B5AA-4AB2-A6CB-37833578B6FA}" srcOrd="0" destOrd="0" parTransId="{9B876B5C-20C2-43B3-B06B-02115B8F92E9}" sibTransId="{6576FA88-4C76-45FC-A71F-B7167A2894B6}"/>
    <dgm:cxn modelId="{12BF50A0-4F18-4714-9004-2B9886A2FBCA}" type="presOf" srcId="{F083379F-B5AA-4AB2-A6CB-37833578B6FA}" destId="{E81D52D3-25CD-45D1-B49B-B04E9D3263BA}" srcOrd="0" destOrd="0" presId="urn:microsoft.com/office/officeart/2005/8/layout/vList2"/>
    <dgm:cxn modelId="{32F853AB-EE4E-45A5-8496-3AADDE1E8D64}" type="presOf" srcId="{B86D53B1-CF36-4346-B424-1CFB86021552}" destId="{1F434B46-FCAC-4DB2-8C35-709BE17A2A1D}" srcOrd="0" destOrd="0" presId="urn:microsoft.com/office/officeart/2005/8/layout/vList2"/>
    <dgm:cxn modelId="{EE649A9F-5364-4871-AE3F-EFF3C4D97B19}" type="presParOf" srcId="{1F434B46-FCAC-4DB2-8C35-709BE17A2A1D}" destId="{E81D52D3-25CD-45D1-B49B-B04E9D3263BA}" srcOrd="0" destOrd="0" presId="urn:microsoft.com/office/officeart/2005/8/layout/vList2"/>
  </dgm:cxnLst>
  <dgm:bg/>
  <dgm:whole/>
</dgm:dataModel>
</file>

<file path=ppt/diagrams/data13.xml><?xml version="1.0" encoding="utf-8"?>
<dgm:dataModel xmlns:dgm="http://schemas.openxmlformats.org/drawingml/2006/diagram" xmlns:a="http://schemas.openxmlformats.org/drawingml/2006/main">
  <dgm:ptLst>
    <dgm:pt modelId="{C5E4A37F-7C9F-4EC1-9FB3-E0E7AEEC776D}" type="doc">
      <dgm:prSet loTypeId="urn:microsoft.com/office/officeart/2005/8/layout/vList2" loCatId="list" qsTypeId="urn:microsoft.com/office/officeart/2005/8/quickstyle/simple1" qsCatId="simple" csTypeId="urn:microsoft.com/office/officeart/2005/8/colors/colorful3" csCatId="colorful"/>
      <dgm:spPr/>
      <dgm:t>
        <a:bodyPr/>
        <a:lstStyle/>
        <a:p>
          <a:endParaRPr lang="en-US"/>
        </a:p>
      </dgm:t>
    </dgm:pt>
    <dgm:pt modelId="{71891DCA-F206-48F9-B1A0-BBBDD234FCFB}">
      <dgm:prSet/>
      <dgm:spPr/>
      <dgm:t>
        <a:bodyPr/>
        <a:lstStyle/>
        <a:p>
          <a:pPr rtl="0"/>
          <a:r>
            <a:rPr lang="en-US" b="1" dirty="0" smtClean="0">
              <a:solidFill>
                <a:schemeClr val="tx1"/>
              </a:solidFill>
            </a:rPr>
            <a:t>53 </a:t>
          </a:r>
          <a:r>
            <a:rPr lang="en-US" b="1" dirty="0" err="1" smtClean="0">
              <a:solidFill>
                <a:schemeClr val="tx1"/>
              </a:solidFill>
            </a:rPr>
            <a:t>дугаар</a:t>
          </a:r>
          <a:r>
            <a:rPr lang="en-US" b="1" dirty="0" smtClean="0">
              <a:solidFill>
                <a:schemeClr val="tx1"/>
              </a:solidFill>
            </a:rPr>
            <a:t> </a:t>
          </a:r>
          <a:r>
            <a:rPr lang="en-US" b="1" dirty="0" err="1" smtClean="0">
              <a:solidFill>
                <a:schemeClr val="tx1"/>
              </a:solidFill>
            </a:rPr>
            <a:t>зүйл</a:t>
          </a:r>
          <a:r>
            <a:rPr lang="en-US" b="1" dirty="0" smtClean="0">
              <a:solidFill>
                <a:schemeClr val="tx1"/>
              </a:solidFill>
            </a:rPr>
            <a:t>. </a:t>
          </a:r>
          <a:r>
            <a:rPr lang="en-US" b="1" dirty="0" err="1" smtClean="0">
              <a:solidFill>
                <a:schemeClr val="tx1"/>
              </a:solidFill>
            </a:rPr>
            <a:t>Хадлангийн</a:t>
          </a:r>
          <a:r>
            <a:rPr lang="en-US" b="1" dirty="0" smtClean="0">
              <a:solidFill>
                <a:schemeClr val="tx1"/>
              </a:solidFill>
            </a:rPr>
            <a:t> </a:t>
          </a:r>
          <a:r>
            <a:rPr lang="en-US" b="1" dirty="0" err="1" smtClean="0">
              <a:solidFill>
                <a:schemeClr val="tx1"/>
              </a:solidFill>
            </a:rPr>
            <a:t>талбайг</a:t>
          </a:r>
          <a:r>
            <a:rPr lang="en-US" b="1" dirty="0" smtClean="0">
              <a:solidFill>
                <a:schemeClr val="tx1"/>
              </a:solidFill>
            </a:rPr>
            <a:t> </a:t>
          </a:r>
          <a:r>
            <a:rPr lang="en-US" b="1" dirty="0" err="1" smtClean="0">
              <a:solidFill>
                <a:schemeClr val="tx1"/>
              </a:solidFill>
            </a:rPr>
            <a:t>зохистой</a:t>
          </a:r>
          <a:r>
            <a:rPr lang="en-US" b="1" dirty="0" smtClean="0">
              <a:solidFill>
                <a:schemeClr val="tx1"/>
              </a:solidFill>
            </a:rPr>
            <a:t> </a:t>
          </a:r>
          <a:r>
            <a:rPr lang="en-US" b="1" dirty="0" err="1" smtClean="0">
              <a:solidFill>
                <a:schemeClr val="tx1"/>
              </a:solidFill>
            </a:rPr>
            <a:t>ашиглах</a:t>
          </a:r>
          <a:r>
            <a:rPr lang="en-US" b="1" dirty="0" smtClean="0">
              <a:solidFill>
                <a:schemeClr val="tx1"/>
              </a:solidFill>
            </a:rPr>
            <a:t>, </a:t>
          </a:r>
          <a:r>
            <a:rPr lang="en-US" b="1" dirty="0" err="1" smtClean="0">
              <a:solidFill>
                <a:schemeClr val="tx1"/>
              </a:solidFill>
            </a:rPr>
            <a:t>хамгаалах</a:t>
          </a:r>
          <a:r>
            <a:rPr lang="en-US" dirty="0" smtClean="0"/>
            <a:t/>
          </a:r>
          <a:br>
            <a:rPr lang="en-US" dirty="0" smtClean="0"/>
          </a:br>
          <a:endParaRPr lang="en-US" dirty="0"/>
        </a:p>
      </dgm:t>
    </dgm:pt>
    <dgm:pt modelId="{2D7CB23F-765F-4E10-B5DA-6E68999CDEAA}" type="parTrans" cxnId="{27604E3A-2093-48F2-9F81-7D218321FCFC}">
      <dgm:prSet/>
      <dgm:spPr/>
      <dgm:t>
        <a:bodyPr/>
        <a:lstStyle/>
        <a:p>
          <a:endParaRPr lang="en-US"/>
        </a:p>
      </dgm:t>
    </dgm:pt>
    <dgm:pt modelId="{C824D2C3-B407-45CE-BF6F-C9670089A2A8}" type="sibTrans" cxnId="{27604E3A-2093-48F2-9F81-7D218321FCFC}">
      <dgm:prSet/>
      <dgm:spPr/>
      <dgm:t>
        <a:bodyPr/>
        <a:lstStyle/>
        <a:p>
          <a:endParaRPr lang="en-US"/>
        </a:p>
      </dgm:t>
    </dgm:pt>
    <dgm:pt modelId="{51DA7CAB-4D34-4692-ABF7-D990E997D3A8}" type="pres">
      <dgm:prSet presAssocID="{C5E4A37F-7C9F-4EC1-9FB3-E0E7AEEC776D}" presName="linear" presStyleCnt="0">
        <dgm:presLayoutVars>
          <dgm:animLvl val="lvl"/>
          <dgm:resizeHandles val="exact"/>
        </dgm:presLayoutVars>
      </dgm:prSet>
      <dgm:spPr/>
      <dgm:t>
        <a:bodyPr/>
        <a:lstStyle/>
        <a:p>
          <a:endParaRPr lang="en-US"/>
        </a:p>
      </dgm:t>
    </dgm:pt>
    <dgm:pt modelId="{8813CA52-3313-47A9-AD31-C8BB88BDD85F}" type="pres">
      <dgm:prSet presAssocID="{71891DCA-F206-48F9-B1A0-BBBDD234FCFB}" presName="parentText" presStyleLbl="node1" presStyleIdx="0" presStyleCnt="1" custLinFactNeighborX="-2084" custLinFactNeighborY="-4921">
        <dgm:presLayoutVars>
          <dgm:chMax val="0"/>
          <dgm:bulletEnabled val="1"/>
        </dgm:presLayoutVars>
      </dgm:prSet>
      <dgm:spPr/>
      <dgm:t>
        <a:bodyPr/>
        <a:lstStyle/>
        <a:p>
          <a:endParaRPr lang="en-US"/>
        </a:p>
      </dgm:t>
    </dgm:pt>
  </dgm:ptLst>
  <dgm:cxnLst>
    <dgm:cxn modelId="{63335CB4-1454-4260-8082-A830E2C7E3EB}" type="presOf" srcId="{C5E4A37F-7C9F-4EC1-9FB3-E0E7AEEC776D}" destId="{51DA7CAB-4D34-4692-ABF7-D990E997D3A8}" srcOrd="0" destOrd="0" presId="urn:microsoft.com/office/officeart/2005/8/layout/vList2"/>
    <dgm:cxn modelId="{15C477BE-5E31-4C4B-8F95-D714A246CB21}" type="presOf" srcId="{71891DCA-F206-48F9-B1A0-BBBDD234FCFB}" destId="{8813CA52-3313-47A9-AD31-C8BB88BDD85F}" srcOrd="0" destOrd="0" presId="urn:microsoft.com/office/officeart/2005/8/layout/vList2"/>
    <dgm:cxn modelId="{27604E3A-2093-48F2-9F81-7D218321FCFC}" srcId="{C5E4A37F-7C9F-4EC1-9FB3-E0E7AEEC776D}" destId="{71891DCA-F206-48F9-B1A0-BBBDD234FCFB}" srcOrd="0" destOrd="0" parTransId="{2D7CB23F-765F-4E10-B5DA-6E68999CDEAA}" sibTransId="{C824D2C3-B407-45CE-BF6F-C9670089A2A8}"/>
    <dgm:cxn modelId="{5C58DCCC-CE4D-4790-B48E-6644753CF10B}" type="presParOf" srcId="{51DA7CAB-4D34-4692-ABF7-D990E997D3A8}" destId="{8813CA52-3313-47A9-AD31-C8BB88BDD85F}" srcOrd="0" destOrd="0" presId="urn:microsoft.com/office/officeart/2005/8/layout/vList2"/>
  </dgm:cxnLst>
  <dgm:bg/>
  <dgm:whole/>
</dgm:dataModel>
</file>

<file path=ppt/diagrams/data14.xml><?xml version="1.0" encoding="utf-8"?>
<dgm:dataModel xmlns:dgm="http://schemas.openxmlformats.org/drawingml/2006/diagram" xmlns:a="http://schemas.openxmlformats.org/drawingml/2006/main">
  <dgm:ptLst>
    <dgm:pt modelId="{E01CF2E6-F10F-41F0-90E2-5EDE865729AD}"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en-US"/>
        </a:p>
      </dgm:t>
    </dgm:pt>
    <dgm:pt modelId="{8E35125C-80F1-40CE-B130-2E8485F5BF2B}">
      <dgm:prSet custT="1"/>
      <dgm:spPr/>
      <dgm:t>
        <a:bodyPr/>
        <a:lstStyle/>
        <a:p>
          <a:pPr rtl="0"/>
          <a:r>
            <a:rPr lang="mn-MN" sz="2400" b="1" dirty="0" smtClean="0">
              <a:solidFill>
                <a:schemeClr val="tx1"/>
              </a:solidFill>
              <a:latin typeface="Arial" pitchFamily="34" charset="0"/>
              <a:cs typeface="Arial" pitchFamily="34" charset="0"/>
            </a:rPr>
            <a:t>    </a:t>
          </a:r>
          <a:r>
            <a:rPr lang="en-US" sz="2400" b="1" dirty="0" smtClean="0">
              <a:solidFill>
                <a:schemeClr val="tx1"/>
              </a:solidFill>
              <a:latin typeface="Arial" pitchFamily="34" charset="0"/>
              <a:cs typeface="Arial" pitchFamily="34" charset="0"/>
            </a:rPr>
            <a:t>54</a:t>
          </a:r>
          <a:r>
            <a:rPr lang="mn-MN"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дүгээр</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зүйл</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Тариалангийн</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талбайг</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зохистой</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ашиглах</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хамгаалах</a:t>
          </a:r>
          <a:r>
            <a:rPr lang="en-US" sz="2400" b="1" dirty="0" smtClean="0">
              <a:solidFill>
                <a:schemeClr val="tx1"/>
              </a:solidFill>
              <a:latin typeface="Arial" pitchFamily="34" charset="0"/>
              <a:cs typeface="Arial" pitchFamily="34" charset="0"/>
            </a:rPr>
            <a:t> </a:t>
          </a:r>
          <a:r>
            <a:rPr lang="en-US" sz="2000" dirty="0" smtClean="0">
              <a:solidFill>
                <a:schemeClr val="tx1"/>
              </a:solidFill>
              <a:latin typeface="Arial" pitchFamily="34" charset="0"/>
              <a:cs typeface="Arial" pitchFamily="34" charset="0"/>
            </a:rPr>
            <a:t/>
          </a:r>
          <a:br>
            <a:rPr lang="en-US" sz="2000" dirty="0" smtClean="0">
              <a:solidFill>
                <a:schemeClr val="tx1"/>
              </a:solidFill>
              <a:latin typeface="Arial" pitchFamily="34" charset="0"/>
              <a:cs typeface="Arial" pitchFamily="34" charset="0"/>
            </a:rPr>
          </a:br>
          <a:endParaRPr lang="en-US" sz="2000" dirty="0">
            <a:solidFill>
              <a:schemeClr val="tx1"/>
            </a:solidFill>
            <a:latin typeface="Arial" pitchFamily="34" charset="0"/>
            <a:cs typeface="Arial" pitchFamily="34" charset="0"/>
          </a:endParaRPr>
        </a:p>
      </dgm:t>
    </dgm:pt>
    <dgm:pt modelId="{008AE86A-307D-4C62-BBBF-FEB0DC147EBC}" type="parTrans" cxnId="{7AB80223-502E-48E5-A076-9E8B6269C493}">
      <dgm:prSet/>
      <dgm:spPr/>
      <dgm:t>
        <a:bodyPr/>
        <a:lstStyle/>
        <a:p>
          <a:endParaRPr lang="en-US"/>
        </a:p>
      </dgm:t>
    </dgm:pt>
    <dgm:pt modelId="{521FA4E2-93B3-4C26-97AA-B9B0887C4996}" type="sibTrans" cxnId="{7AB80223-502E-48E5-A076-9E8B6269C493}">
      <dgm:prSet/>
      <dgm:spPr/>
      <dgm:t>
        <a:bodyPr/>
        <a:lstStyle/>
        <a:p>
          <a:endParaRPr lang="en-US"/>
        </a:p>
      </dgm:t>
    </dgm:pt>
    <dgm:pt modelId="{50E145C7-B84A-440B-BC62-E5B64F7C613A}" type="pres">
      <dgm:prSet presAssocID="{E01CF2E6-F10F-41F0-90E2-5EDE865729AD}" presName="linear" presStyleCnt="0">
        <dgm:presLayoutVars>
          <dgm:animLvl val="lvl"/>
          <dgm:resizeHandles val="exact"/>
        </dgm:presLayoutVars>
      </dgm:prSet>
      <dgm:spPr/>
      <dgm:t>
        <a:bodyPr/>
        <a:lstStyle/>
        <a:p>
          <a:endParaRPr lang="en-US"/>
        </a:p>
      </dgm:t>
    </dgm:pt>
    <dgm:pt modelId="{2E46DDDD-132C-4795-B6C1-F5BEA7F5266F}" type="pres">
      <dgm:prSet presAssocID="{8E35125C-80F1-40CE-B130-2E8485F5BF2B}" presName="parentText" presStyleLbl="node1" presStyleIdx="0" presStyleCnt="1">
        <dgm:presLayoutVars>
          <dgm:chMax val="0"/>
          <dgm:bulletEnabled val="1"/>
        </dgm:presLayoutVars>
      </dgm:prSet>
      <dgm:spPr/>
      <dgm:t>
        <a:bodyPr/>
        <a:lstStyle/>
        <a:p>
          <a:endParaRPr lang="en-US"/>
        </a:p>
      </dgm:t>
    </dgm:pt>
  </dgm:ptLst>
  <dgm:cxnLst>
    <dgm:cxn modelId="{7AB80223-502E-48E5-A076-9E8B6269C493}" srcId="{E01CF2E6-F10F-41F0-90E2-5EDE865729AD}" destId="{8E35125C-80F1-40CE-B130-2E8485F5BF2B}" srcOrd="0" destOrd="0" parTransId="{008AE86A-307D-4C62-BBBF-FEB0DC147EBC}" sibTransId="{521FA4E2-93B3-4C26-97AA-B9B0887C4996}"/>
    <dgm:cxn modelId="{C9A7D054-3D04-4F26-818C-4874A4B863D7}" type="presOf" srcId="{E01CF2E6-F10F-41F0-90E2-5EDE865729AD}" destId="{50E145C7-B84A-440B-BC62-E5B64F7C613A}" srcOrd="0" destOrd="0" presId="urn:microsoft.com/office/officeart/2005/8/layout/vList2"/>
    <dgm:cxn modelId="{18393F3D-944E-495F-8BCE-8C89CBACCF7B}" type="presOf" srcId="{8E35125C-80F1-40CE-B130-2E8485F5BF2B}" destId="{2E46DDDD-132C-4795-B6C1-F5BEA7F5266F}" srcOrd="0" destOrd="0" presId="urn:microsoft.com/office/officeart/2005/8/layout/vList2"/>
    <dgm:cxn modelId="{CA8613B9-323C-4379-BF59-047A44CF0566}" type="presParOf" srcId="{50E145C7-B84A-440B-BC62-E5B64F7C613A}" destId="{2E46DDDD-132C-4795-B6C1-F5BEA7F5266F}" srcOrd="0" destOrd="0" presId="urn:microsoft.com/office/officeart/2005/8/layout/vList2"/>
  </dgm:cxnLst>
  <dgm:bg/>
  <dgm:whole/>
</dgm:dataModel>
</file>

<file path=ppt/diagrams/data15.xml><?xml version="1.0" encoding="utf-8"?>
<dgm:dataModel xmlns:dgm="http://schemas.openxmlformats.org/drawingml/2006/diagram" xmlns:a="http://schemas.openxmlformats.org/drawingml/2006/main">
  <dgm:ptLst>
    <dgm:pt modelId="{986BE964-0AF2-4F22-A1B0-FD3D052D52F6}" type="doc">
      <dgm:prSet loTypeId="urn:microsoft.com/office/officeart/2005/8/layout/vList2" loCatId="list" qsTypeId="urn:microsoft.com/office/officeart/2005/8/quickstyle/simple1" qsCatId="simple" csTypeId="urn:microsoft.com/office/officeart/2005/8/colors/colorful3" csCatId="colorful"/>
      <dgm:spPr/>
      <dgm:t>
        <a:bodyPr/>
        <a:lstStyle/>
        <a:p>
          <a:endParaRPr lang="en-US"/>
        </a:p>
      </dgm:t>
    </dgm:pt>
    <dgm:pt modelId="{E0C2AAD1-5472-47D9-BAB3-8F711C2ACF32}">
      <dgm:prSet/>
      <dgm:spPr/>
      <dgm:t>
        <a:bodyPr/>
        <a:lstStyle/>
        <a:p>
          <a:pPr rtl="0"/>
          <a:r>
            <a:rPr lang="en-US" b="1" dirty="0" smtClean="0">
              <a:solidFill>
                <a:schemeClr val="tx1"/>
              </a:solidFill>
              <a:latin typeface="Arial" pitchFamily="34" charset="0"/>
              <a:cs typeface="Arial" pitchFamily="34" charset="0"/>
            </a:rPr>
            <a:t>57 </a:t>
          </a:r>
          <a:r>
            <a:rPr lang="en-US" b="1" dirty="0" err="1" smtClean="0">
              <a:solidFill>
                <a:schemeClr val="tx1"/>
              </a:solidFill>
              <a:latin typeface="Arial" pitchFamily="34" charset="0"/>
              <a:cs typeface="Arial" pitchFamily="34" charset="0"/>
            </a:rPr>
            <a:t>дугаар</a:t>
          </a:r>
          <a:r>
            <a:rPr lang="en-US" b="1" dirty="0" smtClean="0">
              <a:solidFill>
                <a:schemeClr val="tx1"/>
              </a:solidFill>
              <a:latin typeface="Arial" pitchFamily="34" charset="0"/>
              <a:cs typeface="Arial" pitchFamily="34" charset="0"/>
            </a:rPr>
            <a:t> </a:t>
          </a:r>
          <a:r>
            <a:rPr lang="en-US" b="1" dirty="0" err="1" smtClean="0">
              <a:solidFill>
                <a:schemeClr val="tx1"/>
              </a:solidFill>
              <a:latin typeface="Arial" pitchFamily="34" charset="0"/>
              <a:cs typeface="Arial" pitchFamily="34" charset="0"/>
            </a:rPr>
            <a:t>зүйл</a:t>
          </a:r>
          <a:r>
            <a:rPr lang="en-US" b="1" dirty="0" smtClean="0">
              <a:solidFill>
                <a:schemeClr val="tx1"/>
              </a:solidFill>
              <a:latin typeface="Arial" pitchFamily="34" charset="0"/>
              <a:cs typeface="Arial" pitchFamily="34" charset="0"/>
            </a:rPr>
            <a:t>. </a:t>
          </a:r>
          <a:r>
            <a:rPr lang="en-US" b="1" dirty="0" err="1" smtClean="0">
              <a:solidFill>
                <a:schemeClr val="tx1"/>
              </a:solidFill>
              <a:latin typeface="Arial" pitchFamily="34" charset="0"/>
              <a:cs typeface="Arial" pitchFamily="34" charset="0"/>
            </a:rPr>
            <a:t>Газрын</a:t>
          </a:r>
          <a:r>
            <a:rPr lang="en-US" b="1" dirty="0" smtClean="0">
              <a:solidFill>
                <a:schemeClr val="tx1"/>
              </a:solidFill>
              <a:latin typeface="Arial" pitchFamily="34" charset="0"/>
              <a:cs typeface="Arial" pitchFamily="34" charset="0"/>
            </a:rPr>
            <a:t> </a:t>
          </a:r>
          <a:r>
            <a:rPr lang="en-US" b="1" dirty="0" err="1" smtClean="0">
              <a:solidFill>
                <a:schemeClr val="tx1"/>
              </a:solidFill>
              <a:latin typeface="Arial" pitchFamily="34" charset="0"/>
              <a:cs typeface="Arial" pitchFamily="34" charset="0"/>
            </a:rPr>
            <a:t>нэгдмэл</a:t>
          </a:r>
          <a:r>
            <a:rPr lang="en-US" b="1" dirty="0" smtClean="0">
              <a:solidFill>
                <a:schemeClr val="tx1"/>
              </a:solidFill>
              <a:latin typeface="Arial" pitchFamily="34" charset="0"/>
              <a:cs typeface="Arial" pitchFamily="34" charset="0"/>
            </a:rPr>
            <a:t> </a:t>
          </a:r>
          <a:r>
            <a:rPr lang="en-US" b="1" dirty="0" err="1" smtClean="0">
              <a:solidFill>
                <a:schemeClr val="tx1"/>
              </a:solidFill>
              <a:latin typeface="Arial" pitchFamily="34" charset="0"/>
              <a:cs typeface="Arial" pitchFamily="34" charset="0"/>
            </a:rPr>
            <a:t>санд</a:t>
          </a:r>
          <a:r>
            <a:rPr lang="en-US" b="1" dirty="0" smtClean="0">
              <a:solidFill>
                <a:schemeClr val="tx1"/>
              </a:solidFill>
              <a:latin typeface="Arial" pitchFamily="34" charset="0"/>
              <a:cs typeface="Arial" pitchFamily="34" charset="0"/>
            </a:rPr>
            <a:t> </a:t>
          </a:r>
          <a:r>
            <a:rPr lang="en-US" b="1" dirty="0" err="1" smtClean="0">
              <a:solidFill>
                <a:schemeClr val="tx1"/>
              </a:solidFill>
              <a:latin typeface="Arial" pitchFamily="34" charset="0"/>
              <a:cs typeface="Arial" pitchFamily="34" charset="0"/>
            </a:rPr>
            <a:t>төрийн</a:t>
          </a:r>
          <a:r>
            <a:rPr lang="en-US" b="1" dirty="0" smtClean="0">
              <a:solidFill>
                <a:schemeClr val="tx1"/>
              </a:solidFill>
              <a:latin typeface="Arial" pitchFamily="34" charset="0"/>
              <a:cs typeface="Arial" pitchFamily="34" charset="0"/>
            </a:rPr>
            <a:t> </a:t>
          </a:r>
          <a:r>
            <a:rPr lang="en-US" b="1" dirty="0" err="1" smtClean="0">
              <a:solidFill>
                <a:schemeClr val="tx1"/>
              </a:solidFill>
              <a:latin typeface="Arial" pitchFamily="34" charset="0"/>
              <a:cs typeface="Arial" pitchFamily="34" charset="0"/>
            </a:rPr>
            <a:t>хяналт</a:t>
          </a:r>
          <a:r>
            <a:rPr lang="en-US" b="1" dirty="0" smtClean="0">
              <a:solidFill>
                <a:schemeClr val="tx1"/>
              </a:solidFill>
              <a:latin typeface="Arial" pitchFamily="34" charset="0"/>
              <a:cs typeface="Arial" pitchFamily="34" charset="0"/>
            </a:rPr>
            <a:t> </a:t>
          </a:r>
          <a:r>
            <a:rPr lang="en-US" b="1" dirty="0" err="1" smtClean="0">
              <a:solidFill>
                <a:schemeClr val="tx1"/>
              </a:solidFill>
              <a:latin typeface="Arial" pitchFamily="34" charset="0"/>
              <a:cs typeface="Arial" pitchFamily="34" charset="0"/>
            </a:rPr>
            <a:t>тавих</a:t>
          </a:r>
          <a:r>
            <a:rPr lang="en-US" dirty="0" smtClean="0"/>
            <a:t/>
          </a:r>
          <a:br>
            <a:rPr lang="en-US" dirty="0" smtClean="0"/>
          </a:br>
          <a:endParaRPr lang="en-US" dirty="0"/>
        </a:p>
      </dgm:t>
    </dgm:pt>
    <dgm:pt modelId="{D7B95D53-BD6C-4314-ADCA-9B40D29AEF7C}" type="parTrans" cxnId="{01A9C55E-A928-40BB-9415-D516B7072DB3}">
      <dgm:prSet/>
      <dgm:spPr/>
      <dgm:t>
        <a:bodyPr/>
        <a:lstStyle/>
        <a:p>
          <a:endParaRPr lang="en-US"/>
        </a:p>
      </dgm:t>
    </dgm:pt>
    <dgm:pt modelId="{551B5385-DD79-4B38-9C2B-D7BDEDFB8C6D}" type="sibTrans" cxnId="{01A9C55E-A928-40BB-9415-D516B7072DB3}">
      <dgm:prSet/>
      <dgm:spPr/>
      <dgm:t>
        <a:bodyPr/>
        <a:lstStyle/>
        <a:p>
          <a:endParaRPr lang="en-US"/>
        </a:p>
      </dgm:t>
    </dgm:pt>
    <dgm:pt modelId="{F2C9082F-3112-4A75-B2CC-988162453578}" type="pres">
      <dgm:prSet presAssocID="{986BE964-0AF2-4F22-A1B0-FD3D052D52F6}" presName="linear" presStyleCnt="0">
        <dgm:presLayoutVars>
          <dgm:animLvl val="lvl"/>
          <dgm:resizeHandles val="exact"/>
        </dgm:presLayoutVars>
      </dgm:prSet>
      <dgm:spPr/>
      <dgm:t>
        <a:bodyPr/>
        <a:lstStyle/>
        <a:p>
          <a:endParaRPr lang="en-US"/>
        </a:p>
      </dgm:t>
    </dgm:pt>
    <dgm:pt modelId="{B7F2E6EE-BCD8-481D-B4F5-35FD9F217ADA}" type="pres">
      <dgm:prSet presAssocID="{E0C2AAD1-5472-47D9-BAB3-8F711C2ACF32}" presName="parentText" presStyleLbl="node1" presStyleIdx="0" presStyleCnt="1" custLinFactNeighborX="-348" custLinFactNeighborY="-1216">
        <dgm:presLayoutVars>
          <dgm:chMax val="0"/>
          <dgm:bulletEnabled val="1"/>
        </dgm:presLayoutVars>
      </dgm:prSet>
      <dgm:spPr/>
      <dgm:t>
        <a:bodyPr/>
        <a:lstStyle/>
        <a:p>
          <a:endParaRPr lang="en-US"/>
        </a:p>
      </dgm:t>
    </dgm:pt>
  </dgm:ptLst>
  <dgm:cxnLst>
    <dgm:cxn modelId="{1BD44A7A-195D-4273-BA39-3996B0867E4C}" type="presOf" srcId="{986BE964-0AF2-4F22-A1B0-FD3D052D52F6}" destId="{F2C9082F-3112-4A75-B2CC-988162453578}" srcOrd="0" destOrd="0" presId="urn:microsoft.com/office/officeart/2005/8/layout/vList2"/>
    <dgm:cxn modelId="{01A9C55E-A928-40BB-9415-D516B7072DB3}" srcId="{986BE964-0AF2-4F22-A1B0-FD3D052D52F6}" destId="{E0C2AAD1-5472-47D9-BAB3-8F711C2ACF32}" srcOrd="0" destOrd="0" parTransId="{D7B95D53-BD6C-4314-ADCA-9B40D29AEF7C}" sibTransId="{551B5385-DD79-4B38-9C2B-D7BDEDFB8C6D}"/>
    <dgm:cxn modelId="{D99CDA02-EA64-4C31-B992-D6E6E492E241}" type="presOf" srcId="{E0C2AAD1-5472-47D9-BAB3-8F711C2ACF32}" destId="{B7F2E6EE-BCD8-481D-B4F5-35FD9F217ADA}" srcOrd="0" destOrd="0" presId="urn:microsoft.com/office/officeart/2005/8/layout/vList2"/>
    <dgm:cxn modelId="{CCBA97FB-CA8D-4438-A308-4242B796AA86}" type="presParOf" srcId="{F2C9082F-3112-4A75-B2CC-988162453578}" destId="{B7F2E6EE-BCD8-481D-B4F5-35FD9F217ADA}" srcOrd="0" destOrd="0" presId="urn:microsoft.com/office/officeart/2005/8/layout/vList2"/>
  </dgm:cxnLst>
  <dgm:bg/>
  <dgm:whole/>
</dgm:dataModel>
</file>

<file path=ppt/diagrams/data16.xml><?xml version="1.0" encoding="utf-8"?>
<dgm:dataModel xmlns:dgm="http://schemas.openxmlformats.org/drawingml/2006/diagram" xmlns:a="http://schemas.openxmlformats.org/drawingml/2006/main">
  <dgm:ptLst>
    <dgm:pt modelId="{BA7B242A-E2EE-49AB-9122-510DD286DC3D}"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en-US"/>
        </a:p>
      </dgm:t>
    </dgm:pt>
    <dgm:pt modelId="{26752E6D-48DB-4B6B-BF39-4DCA77A9940D}">
      <dgm:prSet custT="1"/>
      <dgm:spPr/>
      <dgm:t>
        <a:bodyPr/>
        <a:lstStyle/>
        <a:p>
          <a:pPr rtl="0"/>
          <a:endParaRPr lang="mn-MN" sz="2000" b="1" dirty="0" smtClean="0">
            <a:solidFill>
              <a:schemeClr val="tx1"/>
            </a:solidFill>
            <a:latin typeface="Arial" pitchFamily="34" charset="0"/>
            <a:cs typeface="Arial" pitchFamily="34" charset="0"/>
          </a:endParaRPr>
        </a:p>
        <a:p>
          <a:pPr rtl="0"/>
          <a:r>
            <a:rPr lang="en-US" sz="2000" b="1" dirty="0" smtClean="0">
              <a:solidFill>
                <a:schemeClr val="tx1"/>
              </a:solidFill>
              <a:latin typeface="Arial" pitchFamily="34" charset="0"/>
              <a:cs typeface="Arial" pitchFamily="34" charset="0"/>
            </a:rPr>
            <a:t>60 </a:t>
          </a:r>
          <a:r>
            <a:rPr lang="en-US" sz="2000" b="1" dirty="0" err="1" smtClean="0">
              <a:solidFill>
                <a:schemeClr val="tx1"/>
              </a:solidFill>
              <a:latin typeface="Arial" pitchFamily="34" charset="0"/>
              <a:cs typeface="Arial" pitchFamily="34" charset="0"/>
            </a:rPr>
            <a:t>дугаар</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зүйл</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Газартай</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холбогдон</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үүссэн</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маргааныг</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хянан</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шийдвэрлэх</a:t>
          </a:r>
          <a:r>
            <a:rPr lang="en-US" sz="1700" dirty="0" smtClean="0"/>
            <a:t/>
          </a:r>
          <a:br>
            <a:rPr lang="en-US" sz="1700" dirty="0" smtClean="0"/>
          </a:br>
          <a:endParaRPr lang="en-US" sz="1700" dirty="0"/>
        </a:p>
      </dgm:t>
    </dgm:pt>
    <dgm:pt modelId="{CEC17FE6-F112-481C-B8CE-88135275DB0F}" type="parTrans" cxnId="{9B7D30E4-9FA8-4A27-A164-4E08994BA04A}">
      <dgm:prSet/>
      <dgm:spPr/>
      <dgm:t>
        <a:bodyPr/>
        <a:lstStyle/>
        <a:p>
          <a:endParaRPr lang="en-US"/>
        </a:p>
      </dgm:t>
    </dgm:pt>
    <dgm:pt modelId="{E88C97E8-92C1-43BB-832C-050EFEDB225B}" type="sibTrans" cxnId="{9B7D30E4-9FA8-4A27-A164-4E08994BA04A}">
      <dgm:prSet/>
      <dgm:spPr/>
      <dgm:t>
        <a:bodyPr/>
        <a:lstStyle/>
        <a:p>
          <a:endParaRPr lang="en-US"/>
        </a:p>
      </dgm:t>
    </dgm:pt>
    <dgm:pt modelId="{112861D8-3F49-4982-9185-FBC28F123D2B}" type="pres">
      <dgm:prSet presAssocID="{BA7B242A-E2EE-49AB-9122-510DD286DC3D}" presName="linear" presStyleCnt="0">
        <dgm:presLayoutVars>
          <dgm:animLvl val="lvl"/>
          <dgm:resizeHandles val="exact"/>
        </dgm:presLayoutVars>
      </dgm:prSet>
      <dgm:spPr/>
      <dgm:t>
        <a:bodyPr/>
        <a:lstStyle/>
        <a:p>
          <a:endParaRPr lang="en-US"/>
        </a:p>
      </dgm:t>
    </dgm:pt>
    <dgm:pt modelId="{DE48D4FB-1DCD-46FA-AEF1-6F6A190CB00A}" type="pres">
      <dgm:prSet presAssocID="{26752E6D-48DB-4B6B-BF39-4DCA77A9940D}" presName="parentText" presStyleLbl="node1" presStyleIdx="0" presStyleCnt="1">
        <dgm:presLayoutVars>
          <dgm:chMax val="0"/>
          <dgm:bulletEnabled val="1"/>
        </dgm:presLayoutVars>
      </dgm:prSet>
      <dgm:spPr/>
      <dgm:t>
        <a:bodyPr/>
        <a:lstStyle/>
        <a:p>
          <a:endParaRPr lang="en-US"/>
        </a:p>
      </dgm:t>
    </dgm:pt>
  </dgm:ptLst>
  <dgm:cxnLst>
    <dgm:cxn modelId="{85E1A8FA-7F00-45C6-8B1C-2B3D849B6FD3}" type="presOf" srcId="{26752E6D-48DB-4B6B-BF39-4DCA77A9940D}" destId="{DE48D4FB-1DCD-46FA-AEF1-6F6A190CB00A}" srcOrd="0" destOrd="0" presId="urn:microsoft.com/office/officeart/2005/8/layout/vList2"/>
    <dgm:cxn modelId="{E3D224CC-1DD6-4580-AFB9-7BA2F6CDB588}" type="presOf" srcId="{BA7B242A-E2EE-49AB-9122-510DD286DC3D}" destId="{112861D8-3F49-4982-9185-FBC28F123D2B}" srcOrd="0" destOrd="0" presId="urn:microsoft.com/office/officeart/2005/8/layout/vList2"/>
    <dgm:cxn modelId="{9B7D30E4-9FA8-4A27-A164-4E08994BA04A}" srcId="{BA7B242A-E2EE-49AB-9122-510DD286DC3D}" destId="{26752E6D-48DB-4B6B-BF39-4DCA77A9940D}" srcOrd="0" destOrd="0" parTransId="{CEC17FE6-F112-481C-B8CE-88135275DB0F}" sibTransId="{E88C97E8-92C1-43BB-832C-050EFEDB225B}"/>
    <dgm:cxn modelId="{43227FEA-109B-41D8-99BF-EDEB1A8CF82B}" type="presParOf" srcId="{112861D8-3F49-4982-9185-FBC28F123D2B}" destId="{DE48D4FB-1DCD-46FA-AEF1-6F6A190CB00A}" srcOrd="0" destOrd="0" presId="urn:microsoft.com/office/officeart/2005/8/layout/vList2"/>
  </dgm:cxnLst>
  <dgm:bg/>
  <dgm:whole/>
</dgm:dataModel>
</file>

<file path=ppt/diagrams/data17.xml><?xml version="1.0" encoding="utf-8"?>
<dgm:dataModel xmlns:dgm="http://schemas.openxmlformats.org/drawingml/2006/diagram" xmlns:a="http://schemas.openxmlformats.org/drawingml/2006/main">
  <dgm:ptLst>
    <dgm:pt modelId="{2710CE0A-F8D6-42A6-9561-2210A9931CBA}" type="doc">
      <dgm:prSet loTypeId="urn:microsoft.com/office/officeart/2005/8/layout/vList2" loCatId="list" qsTypeId="urn:microsoft.com/office/officeart/2005/8/quickstyle/simple1" qsCatId="simple" csTypeId="urn:microsoft.com/office/officeart/2005/8/colors/colorful3" csCatId="colorful"/>
      <dgm:spPr/>
      <dgm:t>
        <a:bodyPr/>
        <a:lstStyle/>
        <a:p>
          <a:endParaRPr lang="en-US"/>
        </a:p>
      </dgm:t>
    </dgm:pt>
    <dgm:pt modelId="{759E40BF-FDDD-4E48-8708-A85E00A01448}">
      <dgm:prSet custT="1"/>
      <dgm:spPr/>
      <dgm:t>
        <a:bodyPr/>
        <a:lstStyle/>
        <a:p>
          <a:pPr rtl="0"/>
          <a:r>
            <a:rPr lang="en-US" sz="2000" b="1" dirty="0" smtClean="0">
              <a:solidFill>
                <a:schemeClr val="tx1"/>
              </a:solidFill>
              <a:latin typeface="Arial" pitchFamily="34" charset="0"/>
              <a:cs typeface="Arial" pitchFamily="34" charset="0"/>
            </a:rPr>
            <a:t>60 </a:t>
          </a:r>
          <a:r>
            <a:rPr lang="en-US" sz="2000" b="1" dirty="0" err="1" smtClean="0">
              <a:solidFill>
                <a:schemeClr val="tx1"/>
              </a:solidFill>
              <a:latin typeface="Arial" pitchFamily="34" charset="0"/>
              <a:cs typeface="Arial" pitchFamily="34" charset="0"/>
            </a:rPr>
            <a:t>дугаар</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зүйл</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Газартай</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холбогдон</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үүссэн</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маргааныг</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хянан</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шийдвэрлэх</a:t>
          </a:r>
          <a:r>
            <a:rPr lang="en-US" sz="2000" dirty="0" smtClean="0"/>
            <a:t/>
          </a:r>
          <a:br>
            <a:rPr lang="en-US" sz="2000" dirty="0" smtClean="0"/>
          </a:br>
          <a:endParaRPr lang="en-US" sz="2000" dirty="0"/>
        </a:p>
      </dgm:t>
    </dgm:pt>
    <dgm:pt modelId="{96DC12F4-0F19-40CA-8C78-3FDC0E4710A9}" type="parTrans" cxnId="{23AD7468-E608-4B85-A575-C5540D5219F5}">
      <dgm:prSet/>
      <dgm:spPr/>
      <dgm:t>
        <a:bodyPr/>
        <a:lstStyle/>
        <a:p>
          <a:endParaRPr lang="en-US"/>
        </a:p>
      </dgm:t>
    </dgm:pt>
    <dgm:pt modelId="{C9F53465-F41F-4495-99E3-49BA112D90C3}" type="sibTrans" cxnId="{23AD7468-E608-4B85-A575-C5540D5219F5}">
      <dgm:prSet/>
      <dgm:spPr/>
      <dgm:t>
        <a:bodyPr/>
        <a:lstStyle/>
        <a:p>
          <a:endParaRPr lang="en-US"/>
        </a:p>
      </dgm:t>
    </dgm:pt>
    <dgm:pt modelId="{8DA6A68D-E74A-4B2D-AF13-4BC8E38B66A8}" type="pres">
      <dgm:prSet presAssocID="{2710CE0A-F8D6-42A6-9561-2210A9931CBA}" presName="linear" presStyleCnt="0">
        <dgm:presLayoutVars>
          <dgm:animLvl val="lvl"/>
          <dgm:resizeHandles val="exact"/>
        </dgm:presLayoutVars>
      </dgm:prSet>
      <dgm:spPr/>
      <dgm:t>
        <a:bodyPr/>
        <a:lstStyle/>
        <a:p>
          <a:endParaRPr lang="en-US"/>
        </a:p>
      </dgm:t>
    </dgm:pt>
    <dgm:pt modelId="{A4208C68-9F68-4201-97C8-0F1D62380E26}" type="pres">
      <dgm:prSet presAssocID="{759E40BF-FDDD-4E48-8708-A85E00A01448}" presName="parentText" presStyleLbl="node1" presStyleIdx="0" presStyleCnt="1">
        <dgm:presLayoutVars>
          <dgm:chMax val="0"/>
          <dgm:bulletEnabled val="1"/>
        </dgm:presLayoutVars>
      </dgm:prSet>
      <dgm:spPr/>
      <dgm:t>
        <a:bodyPr/>
        <a:lstStyle/>
        <a:p>
          <a:endParaRPr lang="en-US"/>
        </a:p>
      </dgm:t>
    </dgm:pt>
  </dgm:ptLst>
  <dgm:cxnLst>
    <dgm:cxn modelId="{7A37960F-85D7-419F-8F33-89B634ABCAB5}" type="presOf" srcId="{2710CE0A-F8D6-42A6-9561-2210A9931CBA}" destId="{8DA6A68D-E74A-4B2D-AF13-4BC8E38B66A8}" srcOrd="0" destOrd="0" presId="urn:microsoft.com/office/officeart/2005/8/layout/vList2"/>
    <dgm:cxn modelId="{23AD7468-E608-4B85-A575-C5540D5219F5}" srcId="{2710CE0A-F8D6-42A6-9561-2210A9931CBA}" destId="{759E40BF-FDDD-4E48-8708-A85E00A01448}" srcOrd="0" destOrd="0" parTransId="{96DC12F4-0F19-40CA-8C78-3FDC0E4710A9}" sibTransId="{C9F53465-F41F-4495-99E3-49BA112D90C3}"/>
    <dgm:cxn modelId="{C6F761F7-5014-44BC-97C3-7FD64EF4BD67}" type="presOf" srcId="{759E40BF-FDDD-4E48-8708-A85E00A01448}" destId="{A4208C68-9F68-4201-97C8-0F1D62380E26}" srcOrd="0" destOrd="0" presId="urn:microsoft.com/office/officeart/2005/8/layout/vList2"/>
    <dgm:cxn modelId="{0348CE6E-6EAE-4F4E-8200-BB918BC8F32D}" type="presParOf" srcId="{8DA6A68D-E74A-4B2D-AF13-4BC8E38B66A8}" destId="{A4208C68-9F68-4201-97C8-0F1D62380E26}" srcOrd="0" destOrd="0" presId="urn:microsoft.com/office/officeart/2005/8/layout/vList2"/>
  </dgm:cxnLst>
  <dgm:bg/>
  <dgm:whole/>
</dgm:dataModel>
</file>

<file path=ppt/diagrams/data18.xml><?xml version="1.0" encoding="utf-8"?>
<dgm:dataModel xmlns:dgm="http://schemas.openxmlformats.org/drawingml/2006/diagram" xmlns:a="http://schemas.openxmlformats.org/drawingml/2006/main">
  <dgm:ptLst>
    <dgm:pt modelId="{EAA8BC89-FA55-4AF9-929B-64216B9E6828}" type="doc">
      <dgm:prSet loTypeId="urn:microsoft.com/office/officeart/2005/8/layout/vList2" loCatId="list" qsTypeId="urn:microsoft.com/office/officeart/2005/8/quickstyle/simple1" qsCatId="simple" csTypeId="urn:microsoft.com/office/officeart/2005/8/colors/colorful3" csCatId="colorful"/>
      <dgm:spPr/>
      <dgm:t>
        <a:bodyPr/>
        <a:lstStyle/>
        <a:p>
          <a:endParaRPr lang="en-US"/>
        </a:p>
      </dgm:t>
    </dgm:pt>
    <dgm:pt modelId="{0F1FA93D-A72D-4488-87EC-2AB2E6663BE5}">
      <dgm:prSet custT="1"/>
      <dgm:spPr/>
      <dgm:t>
        <a:bodyPr/>
        <a:lstStyle/>
        <a:p>
          <a:pPr rtl="0"/>
          <a:r>
            <a:rPr lang="en-US" sz="2000" b="1" dirty="0" smtClean="0">
              <a:solidFill>
                <a:schemeClr val="tx1"/>
              </a:solidFill>
              <a:latin typeface="Arial" pitchFamily="34" charset="0"/>
              <a:cs typeface="Arial" pitchFamily="34" charset="0"/>
            </a:rPr>
            <a:t>61 </a:t>
          </a:r>
          <a:r>
            <a:rPr lang="en-US" sz="2000" b="1" dirty="0" err="1" smtClean="0">
              <a:solidFill>
                <a:schemeClr val="tx1"/>
              </a:solidFill>
              <a:latin typeface="Arial" pitchFamily="34" charset="0"/>
              <a:cs typeface="Arial" pitchFamily="34" charset="0"/>
            </a:rPr>
            <a:t>дүгээр</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зүйл</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Хууль</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бус</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шийдвэрийг</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хүчингүй</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болгох</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үйлдлийг</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таслан</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зогсоох</a:t>
          </a:r>
          <a:r>
            <a:rPr lang="en-US" sz="2000" dirty="0" smtClean="0"/>
            <a:t/>
          </a:r>
          <a:br>
            <a:rPr lang="en-US" sz="2000" dirty="0" smtClean="0"/>
          </a:br>
          <a:endParaRPr lang="en-US" sz="2000" dirty="0"/>
        </a:p>
      </dgm:t>
    </dgm:pt>
    <dgm:pt modelId="{738E8002-9FBF-4F22-8AD1-60834A562171}" type="parTrans" cxnId="{EF0A1B8B-28C5-4D32-8F1F-24861BF7C6DA}">
      <dgm:prSet/>
      <dgm:spPr/>
      <dgm:t>
        <a:bodyPr/>
        <a:lstStyle/>
        <a:p>
          <a:endParaRPr lang="en-US"/>
        </a:p>
      </dgm:t>
    </dgm:pt>
    <dgm:pt modelId="{95311734-4A2D-4333-B737-BC7864E501E7}" type="sibTrans" cxnId="{EF0A1B8B-28C5-4D32-8F1F-24861BF7C6DA}">
      <dgm:prSet/>
      <dgm:spPr/>
      <dgm:t>
        <a:bodyPr/>
        <a:lstStyle/>
        <a:p>
          <a:endParaRPr lang="en-US"/>
        </a:p>
      </dgm:t>
    </dgm:pt>
    <dgm:pt modelId="{78BAE566-6FE4-43DA-9ED5-579853A28C2A}" type="pres">
      <dgm:prSet presAssocID="{EAA8BC89-FA55-4AF9-929B-64216B9E6828}" presName="linear" presStyleCnt="0">
        <dgm:presLayoutVars>
          <dgm:animLvl val="lvl"/>
          <dgm:resizeHandles val="exact"/>
        </dgm:presLayoutVars>
      </dgm:prSet>
      <dgm:spPr/>
      <dgm:t>
        <a:bodyPr/>
        <a:lstStyle/>
        <a:p>
          <a:endParaRPr lang="en-US"/>
        </a:p>
      </dgm:t>
    </dgm:pt>
    <dgm:pt modelId="{1994E936-E1A1-410A-9E5B-88CB908A09A2}" type="pres">
      <dgm:prSet presAssocID="{0F1FA93D-A72D-4488-87EC-2AB2E6663BE5}" presName="parentText" presStyleLbl="node1" presStyleIdx="0" presStyleCnt="1">
        <dgm:presLayoutVars>
          <dgm:chMax val="0"/>
          <dgm:bulletEnabled val="1"/>
        </dgm:presLayoutVars>
      </dgm:prSet>
      <dgm:spPr/>
      <dgm:t>
        <a:bodyPr/>
        <a:lstStyle/>
        <a:p>
          <a:endParaRPr lang="en-US"/>
        </a:p>
      </dgm:t>
    </dgm:pt>
  </dgm:ptLst>
  <dgm:cxnLst>
    <dgm:cxn modelId="{EF0A1B8B-28C5-4D32-8F1F-24861BF7C6DA}" srcId="{EAA8BC89-FA55-4AF9-929B-64216B9E6828}" destId="{0F1FA93D-A72D-4488-87EC-2AB2E6663BE5}" srcOrd="0" destOrd="0" parTransId="{738E8002-9FBF-4F22-8AD1-60834A562171}" sibTransId="{95311734-4A2D-4333-B737-BC7864E501E7}"/>
    <dgm:cxn modelId="{BB0D6AB1-2166-462A-83DF-424EDDB33530}" type="presOf" srcId="{EAA8BC89-FA55-4AF9-929B-64216B9E6828}" destId="{78BAE566-6FE4-43DA-9ED5-579853A28C2A}" srcOrd="0" destOrd="0" presId="urn:microsoft.com/office/officeart/2005/8/layout/vList2"/>
    <dgm:cxn modelId="{465DCBE8-F5C8-437C-95D4-03BA60AFD66B}" type="presOf" srcId="{0F1FA93D-A72D-4488-87EC-2AB2E6663BE5}" destId="{1994E936-E1A1-410A-9E5B-88CB908A09A2}" srcOrd="0" destOrd="0" presId="urn:microsoft.com/office/officeart/2005/8/layout/vList2"/>
    <dgm:cxn modelId="{4F45E5BA-3791-4E81-9196-9188BDE6F84E}" type="presParOf" srcId="{78BAE566-6FE4-43DA-9ED5-579853A28C2A}" destId="{1994E936-E1A1-410A-9E5B-88CB908A09A2}" srcOrd="0" destOrd="0" presId="urn:microsoft.com/office/officeart/2005/8/layout/vList2"/>
  </dgm:cxnLst>
  <dgm:bg/>
  <dgm:whole/>
</dgm:dataModel>
</file>

<file path=ppt/diagrams/data19.xml><?xml version="1.0" encoding="utf-8"?>
<dgm:dataModel xmlns:dgm="http://schemas.openxmlformats.org/drawingml/2006/diagram" xmlns:a="http://schemas.openxmlformats.org/drawingml/2006/main">
  <dgm:ptLst>
    <dgm:pt modelId="{7C386244-310F-4F23-8AA3-F78F8DE47F00}" type="doc">
      <dgm:prSet loTypeId="urn:microsoft.com/office/officeart/2005/8/layout/vList2" loCatId="list" qsTypeId="urn:microsoft.com/office/officeart/2005/8/quickstyle/simple1" qsCatId="simple" csTypeId="urn:microsoft.com/office/officeart/2005/8/colors/colorful3" csCatId="colorful"/>
      <dgm:spPr/>
      <dgm:t>
        <a:bodyPr/>
        <a:lstStyle/>
        <a:p>
          <a:endParaRPr lang="en-US"/>
        </a:p>
      </dgm:t>
    </dgm:pt>
    <dgm:pt modelId="{D06951A9-5932-418F-9CD1-AEA3E2854DB9}">
      <dgm:prSet custT="1"/>
      <dgm:spPr/>
      <dgm:t>
        <a:bodyPr/>
        <a:lstStyle/>
        <a:p>
          <a:pPr rtl="0"/>
          <a:r>
            <a:rPr lang="en-US" sz="2000" b="1" dirty="0" smtClean="0">
              <a:solidFill>
                <a:schemeClr val="tx1"/>
              </a:solidFill>
              <a:latin typeface="Arial" pitchFamily="34" charset="0"/>
              <a:cs typeface="Arial" pitchFamily="34" charset="0"/>
            </a:rPr>
            <a:t>63 </a:t>
          </a:r>
          <a:r>
            <a:rPr lang="en-US" sz="2000" b="1" dirty="0" err="1" smtClean="0">
              <a:solidFill>
                <a:schemeClr val="tx1"/>
              </a:solidFill>
              <a:latin typeface="Arial" pitchFamily="34" charset="0"/>
              <a:cs typeface="Arial" pitchFamily="34" charset="0"/>
            </a:rPr>
            <a:t>дугаар</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зүйл.Хууль</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зөрчигчид</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хүлээлгэх</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хариуцлага</a:t>
          </a:r>
          <a:r>
            <a:rPr lang="en-US" sz="2000" dirty="0" smtClean="0">
              <a:solidFill>
                <a:schemeClr val="tx1"/>
              </a:solidFill>
              <a:latin typeface="Arial" pitchFamily="34" charset="0"/>
              <a:cs typeface="Arial" pitchFamily="34" charset="0"/>
            </a:rPr>
            <a:t/>
          </a:r>
          <a:br>
            <a:rPr lang="en-US" sz="2000" dirty="0" smtClean="0">
              <a:solidFill>
                <a:schemeClr val="tx1"/>
              </a:solidFill>
              <a:latin typeface="Arial" pitchFamily="34" charset="0"/>
              <a:cs typeface="Arial" pitchFamily="34" charset="0"/>
            </a:rPr>
          </a:br>
          <a:endParaRPr lang="en-US" sz="2000" dirty="0">
            <a:solidFill>
              <a:schemeClr val="tx1"/>
            </a:solidFill>
            <a:latin typeface="Arial" pitchFamily="34" charset="0"/>
            <a:cs typeface="Arial" pitchFamily="34" charset="0"/>
          </a:endParaRPr>
        </a:p>
      </dgm:t>
    </dgm:pt>
    <dgm:pt modelId="{C38DA288-1698-44E8-BFA0-5210C7E805F0}" type="parTrans" cxnId="{673DCAAE-C5BB-477F-B950-4E28EC42AA82}">
      <dgm:prSet/>
      <dgm:spPr/>
      <dgm:t>
        <a:bodyPr/>
        <a:lstStyle/>
        <a:p>
          <a:endParaRPr lang="en-US"/>
        </a:p>
      </dgm:t>
    </dgm:pt>
    <dgm:pt modelId="{0997A106-346A-4FE2-8AF1-08DF09DE9BD7}" type="sibTrans" cxnId="{673DCAAE-C5BB-477F-B950-4E28EC42AA82}">
      <dgm:prSet/>
      <dgm:spPr/>
      <dgm:t>
        <a:bodyPr/>
        <a:lstStyle/>
        <a:p>
          <a:endParaRPr lang="en-US"/>
        </a:p>
      </dgm:t>
    </dgm:pt>
    <dgm:pt modelId="{ED183D21-096F-49A3-BC9D-7697BCEC3C7B}" type="pres">
      <dgm:prSet presAssocID="{7C386244-310F-4F23-8AA3-F78F8DE47F00}" presName="linear" presStyleCnt="0">
        <dgm:presLayoutVars>
          <dgm:animLvl val="lvl"/>
          <dgm:resizeHandles val="exact"/>
        </dgm:presLayoutVars>
      </dgm:prSet>
      <dgm:spPr/>
      <dgm:t>
        <a:bodyPr/>
        <a:lstStyle/>
        <a:p>
          <a:endParaRPr lang="en-US"/>
        </a:p>
      </dgm:t>
    </dgm:pt>
    <dgm:pt modelId="{2983A45E-1C3E-4D20-B18A-3729445AEB43}" type="pres">
      <dgm:prSet presAssocID="{D06951A9-5932-418F-9CD1-AEA3E2854DB9}" presName="parentText" presStyleLbl="node1" presStyleIdx="0" presStyleCnt="1">
        <dgm:presLayoutVars>
          <dgm:chMax val="0"/>
          <dgm:bulletEnabled val="1"/>
        </dgm:presLayoutVars>
      </dgm:prSet>
      <dgm:spPr/>
      <dgm:t>
        <a:bodyPr/>
        <a:lstStyle/>
        <a:p>
          <a:endParaRPr lang="en-US"/>
        </a:p>
      </dgm:t>
    </dgm:pt>
  </dgm:ptLst>
  <dgm:cxnLst>
    <dgm:cxn modelId="{3D939AD4-CF6A-4A5C-9DC1-C5BC0B3E9A95}" type="presOf" srcId="{D06951A9-5932-418F-9CD1-AEA3E2854DB9}" destId="{2983A45E-1C3E-4D20-B18A-3729445AEB43}" srcOrd="0" destOrd="0" presId="urn:microsoft.com/office/officeart/2005/8/layout/vList2"/>
    <dgm:cxn modelId="{673DCAAE-C5BB-477F-B950-4E28EC42AA82}" srcId="{7C386244-310F-4F23-8AA3-F78F8DE47F00}" destId="{D06951A9-5932-418F-9CD1-AEA3E2854DB9}" srcOrd="0" destOrd="0" parTransId="{C38DA288-1698-44E8-BFA0-5210C7E805F0}" sibTransId="{0997A106-346A-4FE2-8AF1-08DF09DE9BD7}"/>
    <dgm:cxn modelId="{C91E77A5-0762-4C74-AB88-B9AF1E17450C}" type="presOf" srcId="{7C386244-310F-4F23-8AA3-F78F8DE47F00}" destId="{ED183D21-096F-49A3-BC9D-7697BCEC3C7B}" srcOrd="0" destOrd="0" presId="urn:microsoft.com/office/officeart/2005/8/layout/vList2"/>
    <dgm:cxn modelId="{68AB1B87-111D-49F8-835F-94512C14BEAC}" type="presParOf" srcId="{ED183D21-096F-49A3-BC9D-7697BCEC3C7B}" destId="{2983A45E-1C3E-4D20-B18A-3729445AEB43}" srcOrd="0" destOrd="0" presId="urn:microsoft.com/office/officeart/2005/8/layout/vList2"/>
  </dgm:cxnLst>
  <dgm:bg/>
  <dgm:whole/>
</dgm:dataModel>
</file>

<file path=ppt/diagrams/data2.xml><?xml version="1.0" encoding="utf-8"?>
<dgm:dataModel xmlns:dgm="http://schemas.openxmlformats.org/drawingml/2006/diagram" xmlns:a="http://schemas.openxmlformats.org/drawingml/2006/main">
  <dgm:ptLst>
    <dgm:pt modelId="{4A106E1B-8D41-41C7-999B-756DB15560FC}"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en-US"/>
        </a:p>
      </dgm:t>
    </dgm:pt>
    <dgm:pt modelId="{7D091EF5-D37C-4478-B564-DE48A5ED45AC}">
      <dgm:prSet custT="1"/>
      <dgm:spPr/>
      <dgm:t>
        <a:bodyPr/>
        <a:lstStyle/>
        <a:p>
          <a:pPr algn="ctr" rtl="0"/>
          <a:r>
            <a:rPr lang="mn-MN" sz="2400" dirty="0" smtClean="0">
              <a:solidFill>
                <a:schemeClr val="tx1"/>
              </a:solidFill>
              <a:latin typeface="Arial" pitchFamily="34" charset="0"/>
              <a:cs typeface="Arial" pitchFamily="34" charset="0"/>
            </a:rPr>
            <a:t>УИХ-с </a:t>
          </a:r>
          <a:r>
            <a:rPr lang="en-US" sz="2400" dirty="0" smtClean="0">
              <a:solidFill>
                <a:schemeClr val="tx1"/>
              </a:solidFill>
              <a:latin typeface="Arial" pitchFamily="34" charset="0"/>
              <a:cs typeface="Arial" pitchFamily="34" charset="0"/>
            </a:rPr>
            <a:t>2002 </a:t>
          </a:r>
          <a:r>
            <a:rPr lang="mn-MN" sz="2400" dirty="0" smtClean="0">
              <a:solidFill>
                <a:schemeClr val="tx1"/>
              </a:solidFill>
              <a:latin typeface="Arial" pitchFamily="34" charset="0"/>
              <a:cs typeface="Arial" pitchFamily="34" charset="0"/>
            </a:rPr>
            <a:t>оны 5 дугаар сарын 07-ны өдөр  батлагдсан.  7 бүлэг 64 зүйлтэй.</a:t>
          </a:r>
          <a:endParaRPr lang="en-US" sz="2400" dirty="0">
            <a:solidFill>
              <a:schemeClr val="tx1"/>
            </a:solidFill>
            <a:latin typeface="Arial" pitchFamily="34" charset="0"/>
            <a:cs typeface="Arial" pitchFamily="34" charset="0"/>
          </a:endParaRPr>
        </a:p>
      </dgm:t>
    </dgm:pt>
    <dgm:pt modelId="{C7BA24D6-274E-44F1-B070-F21611868468}" type="parTrans" cxnId="{D901C52B-DD75-4DB7-9B30-185AE8C25A70}">
      <dgm:prSet/>
      <dgm:spPr/>
      <dgm:t>
        <a:bodyPr/>
        <a:lstStyle/>
        <a:p>
          <a:endParaRPr lang="en-US"/>
        </a:p>
      </dgm:t>
    </dgm:pt>
    <dgm:pt modelId="{F440D7B9-1E50-453B-9083-FB090A6E6E36}" type="sibTrans" cxnId="{D901C52B-DD75-4DB7-9B30-185AE8C25A70}">
      <dgm:prSet/>
      <dgm:spPr/>
      <dgm:t>
        <a:bodyPr/>
        <a:lstStyle/>
        <a:p>
          <a:endParaRPr lang="en-US"/>
        </a:p>
      </dgm:t>
    </dgm:pt>
    <dgm:pt modelId="{D283E5F2-C91E-4AFB-A3F9-1A8BCE6FBE88}" type="pres">
      <dgm:prSet presAssocID="{4A106E1B-8D41-41C7-999B-756DB15560FC}" presName="linear" presStyleCnt="0">
        <dgm:presLayoutVars>
          <dgm:animLvl val="lvl"/>
          <dgm:resizeHandles val="exact"/>
        </dgm:presLayoutVars>
      </dgm:prSet>
      <dgm:spPr/>
      <dgm:t>
        <a:bodyPr/>
        <a:lstStyle/>
        <a:p>
          <a:endParaRPr lang="en-US"/>
        </a:p>
      </dgm:t>
    </dgm:pt>
    <dgm:pt modelId="{5EAE49E9-058E-4FCB-91E4-3D169083609A}" type="pres">
      <dgm:prSet presAssocID="{7D091EF5-D37C-4478-B564-DE48A5ED45AC}" presName="parentText" presStyleLbl="node1" presStyleIdx="0" presStyleCnt="1">
        <dgm:presLayoutVars>
          <dgm:chMax val="0"/>
          <dgm:bulletEnabled val="1"/>
        </dgm:presLayoutVars>
      </dgm:prSet>
      <dgm:spPr/>
      <dgm:t>
        <a:bodyPr/>
        <a:lstStyle/>
        <a:p>
          <a:endParaRPr lang="en-US"/>
        </a:p>
      </dgm:t>
    </dgm:pt>
  </dgm:ptLst>
  <dgm:cxnLst>
    <dgm:cxn modelId="{D901C52B-DD75-4DB7-9B30-185AE8C25A70}" srcId="{4A106E1B-8D41-41C7-999B-756DB15560FC}" destId="{7D091EF5-D37C-4478-B564-DE48A5ED45AC}" srcOrd="0" destOrd="0" parTransId="{C7BA24D6-274E-44F1-B070-F21611868468}" sibTransId="{F440D7B9-1E50-453B-9083-FB090A6E6E36}"/>
    <dgm:cxn modelId="{06AFB419-FB68-43D7-9D7F-6395E9B37580}" type="presOf" srcId="{7D091EF5-D37C-4478-B564-DE48A5ED45AC}" destId="{5EAE49E9-058E-4FCB-91E4-3D169083609A}" srcOrd="0" destOrd="0" presId="urn:microsoft.com/office/officeart/2005/8/layout/vList2"/>
    <dgm:cxn modelId="{38D37691-72FC-4B43-B360-5F25D2A57367}" type="presOf" srcId="{4A106E1B-8D41-41C7-999B-756DB15560FC}" destId="{D283E5F2-C91E-4AFB-A3F9-1A8BCE6FBE88}" srcOrd="0" destOrd="0" presId="urn:microsoft.com/office/officeart/2005/8/layout/vList2"/>
    <dgm:cxn modelId="{53184358-7935-4B50-8CF3-760AAFD5B3F2}" type="presParOf" srcId="{D283E5F2-C91E-4AFB-A3F9-1A8BCE6FBE88}" destId="{5EAE49E9-058E-4FCB-91E4-3D169083609A}" srcOrd="0" destOrd="0" presId="urn:microsoft.com/office/officeart/2005/8/layout/vList2"/>
  </dgm:cxnLst>
  <dgm:bg/>
  <dgm:whole/>
</dgm:dataModel>
</file>

<file path=ppt/diagrams/data20.xml><?xml version="1.0" encoding="utf-8"?>
<dgm:dataModel xmlns:dgm="http://schemas.openxmlformats.org/drawingml/2006/diagram" xmlns:a="http://schemas.openxmlformats.org/drawingml/2006/main">
  <dgm:ptLst>
    <dgm:pt modelId="{43D65E3A-FA91-4DBB-8BBA-CB2416EBB3C4}" type="doc">
      <dgm:prSet loTypeId="urn:microsoft.com/office/officeart/2005/8/layout/vList2" loCatId="list" qsTypeId="urn:microsoft.com/office/officeart/2005/8/quickstyle/simple1" qsCatId="simple" csTypeId="urn:microsoft.com/office/officeart/2005/8/colors/colorful3" csCatId="colorful"/>
      <dgm:spPr/>
      <dgm:t>
        <a:bodyPr/>
        <a:lstStyle/>
        <a:p>
          <a:endParaRPr lang="en-US"/>
        </a:p>
      </dgm:t>
    </dgm:pt>
    <dgm:pt modelId="{56BB8EB6-487F-40C9-86C1-A43366F820D7}">
      <dgm:prSet/>
      <dgm:spPr/>
      <dgm:t>
        <a:bodyPr/>
        <a:lstStyle/>
        <a:p>
          <a:pPr rtl="0"/>
          <a:r>
            <a:rPr lang="mn-MN" dirty="0" smtClean="0">
              <a:solidFill>
                <a:schemeClr val="tx1"/>
              </a:solidFill>
            </a:rPr>
            <a:t>Зөрчлийн тухай хууль</a:t>
          </a:r>
          <a:endParaRPr lang="en-US" dirty="0">
            <a:solidFill>
              <a:schemeClr val="tx1"/>
            </a:solidFill>
          </a:endParaRPr>
        </a:p>
      </dgm:t>
    </dgm:pt>
    <dgm:pt modelId="{1D6BB072-2BD6-42BE-9148-4543393451D8}" type="parTrans" cxnId="{F67E2810-F41C-4961-AD6E-4D88A5846AED}">
      <dgm:prSet/>
      <dgm:spPr/>
      <dgm:t>
        <a:bodyPr/>
        <a:lstStyle/>
        <a:p>
          <a:endParaRPr lang="en-US"/>
        </a:p>
      </dgm:t>
    </dgm:pt>
    <dgm:pt modelId="{D617158C-5800-4942-930B-7D115417B07A}" type="sibTrans" cxnId="{F67E2810-F41C-4961-AD6E-4D88A5846AED}">
      <dgm:prSet/>
      <dgm:spPr/>
      <dgm:t>
        <a:bodyPr/>
        <a:lstStyle/>
        <a:p>
          <a:endParaRPr lang="en-US"/>
        </a:p>
      </dgm:t>
    </dgm:pt>
    <dgm:pt modelId="{C3B19E21-457C-4E4C-BBEC-AEFF44666E97}" type="pres">
      <dgm:prSet presAssocID="{43D65E3A-FA91-4DBB-8BBA-CB2416EBB3C4}" presName="linear" presStyleCnt="0">
        <dgm:presLayoutVars>
          <dgm:animLvl val="lvl"/>
          <dgm:resizeHandles val="exact"/>
        </dgm:presLayoutVars>
      </dgm:prSet>
      <dgm:spPr/>
      <dgm:t>
        <a:bodyPr/>
        <a:lstStyle/>
        <a:p>
          <a:endParaRPr lang="en-US"/>
        </a:p>
      </dgm:t>
    </dgm:pt>
    <dgm:pt modelId="{1986733D-AB3B-46E2-AA0C-604469C5E7BE}" type="pres">
      <dgm:prSet presAssocID="{56BB8EB6-487F-40C9-86C1-A43366F820D7}" presName="parentText" presStyleLbl="node1" presStyleIdx="0" presStyleCnt="1" custLinFactNeighborX="520" custLinFactNeighborY="-9816">
        <dgm:presLayoutVars>
          <dgm:chMax val="0"/>
          <dgm:bulletEnabled val="1"/>
        </dgm:presLayoutVars>
      </dgm:prSet>
      <dgm:spPr/>
      <dgm:t>
        <a:bodyPr/>
        <a:lstStyle/>
        <a:p>
          <a:endParaRPr lang="en-US"/>
        </a:p>
      </dgm:t>
    </dgm:pt>
  </dgm:ptLst>
  <dgm:cxnLst>
    <dgm:cxn modelId="{F67E2810-F41C-4961-AD6E-4D88A5846AED}" srcId="{43D65E3A-FA91-4DBB-8BBA-CB2416EBB3C4}" destId="{56BB8EB6-487F-40C9-86C1-A43366F820D7}" srcOrd="0" destOrd="0" parTransId="{1D6BB072-2BD6-42BE-9148-4543393451D8}" sibTransId="{D617158C-5800-4942-930B-7D115417B07A}"/>
    <dgm:cxn modelId="{F86EEC68-5598-4428-A581-C1C0DF4F6755}" type="presOf" srcId="{56BB8EB6-487F-40C9-86C1-A43366F820D7}" destId="{1986733D-AB3B-46E2-AA0C-604469C5E7BE}" srcOrd="0" destOrd="0" presId="urn:microsoft.com/office/officeart/2005/8/layout/vList2"/>
    <dgm:cxn modelId="{F92A0914-D399-4295-AFFB-821D400E15A5}" type="presOf" srcId="{43D65E3A-FA91-4DBB-8BBA-CB2416EBB3C4}" destId="{C3B19E21-457C-4E4C-BBEC-AEFF44666E97}" srcOrd="0" destOrd="0" presId="urn:microsoft.com/office/officeart/2005/8/layout/vList2"/>
    <dgm:cxn modelId="{0614D9D5-A7BB-46A5-A079-7775D57A00C2}" type="presParOf" srcId="{C3B19E21-457C-4E4C-BBEC-AEFF44666E97}" destId="{1986733D-AB3B-46E2-AA0C-604469C5E7BE}" srcOrd="0" destOrd="0" presId="urn:microsoft.com/office/officeart/2005/8/layout/vList2"/>
  </dgm:cxnLst>
  <dgm:bg/>
  <dgm:whole/>
</dgm:dataModel>
</file>

<file path=ppt/diagrams/data21.xml><?xml version="1.0" encoding="utf-8"?>
<dgm:dataModel xmlns:dgm="http://schemas.openxmlformats.org/drawingml/2006/diagram" xmlns:a="http://schemas.openxmlformats.org/drawingml/2006/main">
  <dgm:ptLst>
    <dgm:pt modelId="{CFFF93BC-4CAA-4B59-8198-7570F96A3574}"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en-US"/>
        </a:p>
      </dgm:t>
    </dgm:pt>
    <dgm:pt modelId="{920342DA-B74D-49E9-BB01-B6ACA4D34851}">
      <dgm:prSet custT="1"/>
      <dgm:spPr/>
      <dgm:t>
        <a:bodyPr/>
        <a:lstStyle/>
        <a:p>
          <a:pPr rtl="0"/>
          <a:endParaRPr lang="mn-MN" sz="2800" dirty="0" smtClean="0">
            <a:latin typeface="Arial" pitchFamily="34" charset="0"/>
            <a:cs typeface="Arial" pitchFamily="34" charset="0"/>
          </a:endParaRPr>
        </a:p>
        <a:p>
          <a:pPr rtl="0"/>
          <a:r>
            <a:rPr lang="mn-MN" sz="2800" dirty="0" smtClean="0">
              <a:solidFill>
                <a:schemeClr val="tx1"/>
              </a:solidFill>
              <a:latin typeface="Arial" pitchFamily="34" charset="0"/>
              <a:cs typeface="Arial" pitchFamily="34" charset="0"/>
            </a:rPr>
            <a:t>Зөрчлийн тухай хууль</a:t>
          </a:r>
          <a:r>
            <a:rPr lang="en-US" sz="2800" dirty="0" smtClean="0">
              <a:latin typeface="Arial" pitchFamily="34" charset="0"/>
              <a:cs typeface="Arial" pitchFamily="34" charset="0"/>
            </a:rPr>
            <a:t/>
          </a:r>
          <a:br>
            <a:rPr lang="en-US" sz="2800" dirty="0" smtClean="0">
              <a:latin typeface="Arial" pitchFamily="34" charset="0"/>
              <a:cs typeface="Arial" pitchFamily="34" charset="0"/>
            </a:rPr>
          </a:br>
          <a:endParaRPr lang="en-US" sz="2800" dirty="0">
            <a:latin typeface="Arial" pitchFamily="34" charset="0"/>
            <a:cs typeface="Arial" pitchFamily="34" charset="0"/>
          </a:endParaRPr>
        </a:p>
      </dgm:t>
    </dgm:pt>
    <dgm:pt modelId="{102FF84C-BB39-4C32-9BDA-1942861B1AE0}" type="parTrans" cxnId="{0D374199-03B9-452B-A801-468C23B03402}">
      <dgm:prSet/>
      <dgm:spPr/>
      <dgm:t>
        <a:bodyPr/>
        <a:lstStyle/>
        <a:p>
          <a:endParaRPr lang="en-US"/>
        </a:p>
      </dgm:t>
    </dgm:pt>
    <dgm:pt modelId="{13BDAB17-B6F2-44DD-99DA-E76094429DC6}" type="sibTrans" cxnId="{0D374199-03B9-452B-A801-468C23B03402}">
      <dgm:prSet/>
      <dgm:spPr/>
      <dgm:t>
        <a:bodyPr/>
        <a:lstStyle/>
        <a:p>
          <a:endParaRPr lang="en-US"/>
        </a:p>
      </dgm:t>
    </dgm:pt>
    <dgm:pt modelId="{20C4348B-FA21-41BB-A55F-D56AC72F6C2B}" type="pres">
      <dgm:prSet presAssocID="{CFFF93BC-4CAA-4B59-8198-7570F96A3574}" presName="linear" presStyleCnt="0">
        <dgm:presLayoutVars>
          <dgm:animLvl val="lvl"/>
          <dgm:resizeHandles val="exact"/>
        </dgm:presLayoutVars>
      </dgm:prSet>
      <dgm:spPr/>
      <dgm:t>
        <a:bodyPr/>
        <a:lstStyle/>
        <a:p>
          <a:endParaRPr lang="en-US"/>
        </a:p>
      </dgm:t>
    </dgm:pt>
    <dgm:pt modelId="{6D2912DA-67E6-44D8-8AEB-733C1E3BD086}" type="pres">
      <dgm:prSet presAssocID="{920342DA-B74D-49E9-BB01-B6ACA4D34851}" presName="parentText" presStyleLbl="node1" presStyleIdx="0" presStyleCnt="1">
        <dgm:presLayoutVars>
          <dgm:chMax val="0"/>
          <dgm:bulletEnabled val="1"/>
        </dgm:presLayoutVars>
      </dgm:prSet>
      <dgm:spPr/>
      <dgm:t>
        <a:bodyPr/>
        <a:lstStyle/>
        <a:p>
          <a:endParaRPr lang="en-US"/>
        </a:p>
      </dgm:t>
    </dgm:pt>
  </dgm:ptLst>
  <dgm:cxnLst>
    <dgm:cxn modelId="{9B988CB2-95F4-4481-A1B6-AA76A5B1C2D9}" type="presOf" srcId="{920342DA-B74D-49E9-BB01-B6ACA4D34851}" destId="{6D2912DA-67E6-44D8-8AEB-733C1E3BD086}" srcOrd="0" destOrd="0" presId="urn:microsoft.com/office/officeart/2005/8/layout/vList2"/>
    <dgm:cxn modelId="{3D18F450-5388-442E-A61C-D185FE5E76C1}" type="presOf" srcId="{CFFF93BC-4CAA-4B59-8198-7570F96A3574}" destId="{20C4348B-FA21-41BB-A55F-D56AC72F6C2B}" srcOrd="0" destOrd="0" presId="urn:microsoft.com/office/officeart/2005/8/layout/vList2"/>
    <dgm:cxn modelId="{0D374199-03B9-452B-A801-468C23B03402}" srcId="{CFFF93BC-4CAA-4B59-8198-7570F96A3574}" destId="{920342DA-B74D-49E9-BB01-B6ACA4D34851}" srcOrd="0" destOrd="0" parTransId="{102FF84C-BB39-4C32-9BDA-1942861B1AE0}" sibTransId="{13BDAB17-B6F2-44DD-99DA-E76094429DC6}"/>
    <dgm:cxn modelId="{2B4146BF-5266-4057-B537-1F8069CDD4BC}" type="presParOf" srcId="{20C4348B-FA21-41BB-A55F-D56AC72F6C2B}" destId="{6D2912DA-67E6-44D8-8AEB-733C1E3BD086}" srcOrd="0" destOrd="0" presId="urn:microsoft.com/office/officeart/2005/8/layout/vList2"/>
  </dgm:cxnLst>
  <dgm:bg/>
  <dgm:whole/>
</dgm:dataModel>
</file>

<file path=ppt/diagrams/data22.xml><?xml version="1.0" encoding="utf-8"?>
<dgm:dataModel xmlns:dgm="http://schemas.openxmlformats.org/drawingml/2006/diagram" xmlns:a="http://schemas.openxmlformats.org/drawingml/2006/main">
  <dgm:ptLst>
    <dgm:pt modelId="{62B8E204-4BD4-4ECE-B137-6338767D0267}"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en-US"/>
        </a:p>
      </dgm:t>
    </dgm:pt>
    <dgm:pt modelId="{6142532C-94AE-410B-B79A-2539253C7E2E}">
      <dgm:prSet custT="1"/>
      <dgm:spPr/>
      <dgm:t>
        <a:bodyPr/>
        <a:lstStyle/>
        <a:p>
          <a:pPr rtl="0"/>
          <a:endParaRPr lang="mn-MN" sz="2800" dirty="0" smtClean="0">
            <a:solidFill>
              <a:schemeClr val="tx1"/>
            </a:solidFill>
            <a:latin typeface="Arial" pitchFamily="34" charset="0"/>
            <a:cs typeface="Arial" pitchFamily="34" charset="0"/>
          </a:endParaRPr>
        </a:p>
        <a:p>
          <a:pPr rtl="0"/>
          <a:r>
            <a:rPr lang="mn-MN" sz="2800" dirty="0" smtClean="0">
              <a:solidFill>
                <a:schemeClr val="tx1"/>
              </a:solidFill>
              <a:latin typeface="Arial" pitchFamily="34" charset="0"/>
              <a:cs typeface="Arial" pitchFamily="34" charset="0"/>
            </a:rPr>
            <a:t>Зөрчлийн тухай хууль</a:t>
          </a:r>
          <a:r>
            <a:rPr lang="en-US" sz="2800" dirty="0" smtClean="0">
              <a:solidFill>
                <a:schemeClr val="tx1"/>
              </a:solidFill>
              <a:latin typeface="Arial" pitchFamily="34" charset="0"/>
              <a:cs typeface="Arial" pitchFamily="34" charset="0"/>
            </a:rPr>
            <a:t/>
          </a:r>
          <a:br>
            <a:rPr lang="en-US" sz="2800" dirty="0" smtClean="0">
              <a:solidFill>
                <a:schemeClr val="tx1"/>
              </a:solidFill>
              <a:latin typeface="Arial" pitchFamily="34" charset="0"/>
              <a:cs typeface="Arial" pitchFamily="34" charset="0"/>
            </a:rPr>
          </a:br>
          <a:endParaRPr lang="en-US" sz="2800" dirty="0">
            <a:solidFill>
              <a:schemeClr val="tx1"/>
            </a:solidFill>
            <a:latin typeface="Arial" pitchFamily="34" charset="0"/>
            <a:cs typeface="Arial" pitchFamily="34" charset="0"/>
          </a:endParaRPr>
        </a:p>
      </dgm:t>
    </dgm:pt>
    <dgm:pt modelId="{66D84279-A235-4EC1-85C5-704291462244}" type="parTrans" cxnId="{DFF83C8E-5CD9-4D81-B2CB-4CE5CF470919}">
      <dgm:prSet/>
      <dgm:spPr/>
      <dgm:t>
        <a:bodyPr/>
        <a:lstStyle/>
        <a:p>
          <a:endParaRPr lang="en-US"/>
        </a:p>
      </dgm:t>
    </dgm:pt>
    <dgm:pt modelId="{28F3B04B-AE3A-40A6-A04A-89B4948227CE}" type="sibTrans" cxnId="{DFF83C8E-5CD9-4D81-B2CB-4CE5CF470919}">
      <dgm:prSet/>
      <dgm:spPr/>
      <dgm:t>
        <a:bodyPr/>
        <a:lstStyle/>
        <a:p>
          <a:endParaRPr lang="en-US"/>
        </a:p>
      </dgm:t>
    </dgm:pt>
    <dgm:pt modelId="{94665777-C01B-4574-9B95-6749658A2FEA}" type="pres">
      <dgm:prSet presAssocID="{62B8E204-4BD4-4ECE-B137-6338767D0267}" presName="linear" presStyleCnt="0">
        <dgm:presLayoutVars>
          <dgm:animLvl val="lvl"/>
          <dgm:resizeHandles val="exact"/>
        </dgm:presLayoutVars>
      </dgm:prSet>
      <dgm:spPr/>
      <dgm:t>
        <a:bodyPr/>
        <a:lstStyle/>
        <a:p>
          <a:endParaRPr lang="en-US"/>
        </a:p>
      </dgm:t>
    </dgm:pt>
    <dgm:pt modelId="{0ABEE08A-7EE0-4C82-8D20-A3D54D489C51}" type="pres">
      <dgm:prSet presAssocID="{6142532C-94AE-410B-B79A-2539253C7E2E}" presName="parentText" presStyleLbl="node1" presStyleIdx="0" presStyleCnt="1">
        <dgm:presLayoutVars>
          <dgm:chMax val="0"/>
          <dgm:bulletEnabled val="1"/>
        </dgm:presLayoutVars>
      </dgm:prSet>
      <dgm:spPr/>
      <dgm:t>
        <a:bodyPr/>
        <a:lstStyle/>
        <a:p>
          <a:endParaRPr lang="en-US"/>
        </a:p>
      </dgm:t>
    </dgm:pt>
  </dgm:ptLst>
  <dgm:cxnLst>
    <dgm:cxn modelId="{DFF83C8E-5CD9-4D81-B2CB-4CE5CF470919}" srcId="{62B8E204-4BD4-4ECE-B137-6338767D0267}" destId="{6142532C-94AE-410B-B79A-2539253C7E2E}" srcOrd="0" destOrd="0" parTransId="{66D84279-A235-4EC1-85C5-704291462244}" sibTransId="{28F3B04B-AE3A-40A6-A04A-89B4948227CE}"/>
    <dgm:cxn modelId="{4D88811B-1164-4A45-9B15-42B2E1630DE2}" type="presOf" srcId="{6142532C-94AE-410B-B79A-2539253C7E2E}" destId="{0ABEE08A-7EE0-4C82-8D20-A3D54D489C51}" srcOrd="0" destOrd="0" presId="urn:microsoft.com/office/officeart/2005/8/layout/vList2"/>
    <dgm:cxn modelId="{CF50EF12-28D4-488A-9BF9-7B4D6628E4F5}" type="presOf" srcId="{62B8E204-4BD4-4ECE-B137-6338767D0267}" destId="{94665777-C01B-4574-9B95-6749658A2FEA}" srcOrd="0" destOrd="0" presId="urn:microsoft.com/office/officeart/2005/8/layout/vList2"/>
    <dgm:cxn modelId="{8FB9D63C-BF36-414E-9E44-151F6699269A}" type="presParOf" srcId="{94665777-C01B-4574-9B95-6749658A2FEA}" destId="{0ABEE08A-7EE0-4C82-8D20-A3D54D489C51}" srcOrd="0" destOrd="0" presId="urn:microsoft.com/office/officeart/2005/8/layout/vList2"/>
  </dgm:cxnLst>
  <dgm:bg/>
  <dgm:whole/>
</dgm:dataModel>
</file>

<file path=ppt/diagrams/data23.xml><?xml version="1.0" encoding="utf-8"?>
<dgm:dataModel xmlns:dgm="http://schemas.openxmlformats.org/drawingml/2006/diagram" xmlns:a="http://schemas.openxmlformats.org/drawingml/2006/main">
  <dgm:ptLst>
    <dgm:pt modelId="{7CC66B97-71F4-4A0F-9F02-B915DC20BCD5}" type="doc">
      <dgm:prSet loTypeId="urn:microsoft.com/office/officeart/2005/8/layout/vList2" loCatId="list" qsTypeId="urn:microsoft.com/office/officeart/2005/8/quickstyle/simple1" qsCatId="simple" csTypeId="urn:microsoft.com/office/officeart/2005/8/colors/colorful3" csCatId="colorful"/>
      <dgm:spPr/>
      <dgm:t>
        <a:bodyPr/>
        <a:lstStyle/>
        <a:p>
          <a:endParaRPr lang="en-US"/>
        </a:p>
      </dgm:t>
    </dgm:pt>
    <dgm:pt modelId="{37FF2D12-96E2-45AC-9E12-074E78480528}">
      <dgm:prSet custT="1"/>
      <dgm:spPr/>
      <dgm:t>
        <a:bodyPr/>
        <a:lstStyle/>
        <a:p>
          <a:pPr rtl="0"/>
          <a:r>
            <a:rPr lang="mn-MN" sz="2400" dirty="0" smtClean="0">
              <a:solidFill>
                <a:schemeClr val="tx1"/>
              </a:solidFill>
              <a:latin typeface="Arial" pitchFamily="34" charset="0"/>
              <a:cs typeface="Arial" pitchFamily="34" charset="0"/>
            </a:rPr>
            <a:t>Зөрчлийн тухай хууль</a:t>
          </a:r>
          <a:r>
            <a:rPr lang="en-US" sz="2400" dirty="0" smtClean="0">
              <a:solidFill>
                <a:schemeClr val="tx1"/>
              </a:solidFill>
              <a:latin typeface="Arial" pitchFamily="34" charset="0"/>
              <a:cs typeface="Arial" pitchFamily="34" charset="0"/>
            </a:rPr>
            <a:t/>
          </a:r>
          <a:br>
            <a:rPr lang="en-US" sz="2400" dirty="0" smtClean="0">
              <a:solidFill>
                <a:schemeClr val="tx1"/>
              </a:solidFill>
              <a:latin typeface="Arial" pitchFamily="34" charset="0"/>
              <a:cs typeface="Arial" pitchFamily="34" charset="0"/>
            </a:rPr>
          </a:br>
          <a:endParaRPr lang="en-US" sz="2400" dirty="0">
            <a:solidFill>
              <a:schemeClr val="tx1"/>
            </a:solidFill>
            <a:latin typeface="Arial" pitchFamily="34" charset="0"/>
            <a:cs typeface="Arial" pitchFamily="34" charset="0"/>
          </a:endParaRPr>
        </a:p>
      </dgm:t>
    </dgm:pt>
    <dgm:pt modelId="{50F60976-D4C1-4F0F-AE37-F9DE9BA105EC}" type="parTrans" cxnId="{F2CD81CF-9A94-4C74-857F-130EC3BD5988}">
      <dgm:prSet/>
      <dgm:spPr/>
      <dgm:t>
        <a:bodyPr/>
        <a:lstStyle/>
        <a:p>
          <a:endParaRPr lang="en-US"/>
        </a:p>
      </dgm:t>
    </dgm:pt>
    <dgm:pt modelId="{BACF9316-FBB2-45BE-8CCE-6B2C8833E824}" type="sibTrans" cxnId="{F2CD81CF-9A94-4C74-857F-130EC3BD5988}">
      <dgm:prSet/>
      <dgm:spPr/>
      <dgm:t>
        <a:bodyPr/>
        <a:lstStyle/>
        <a:p>
          <a:endParaRPr lang="en-US"/>
        </a:p>
      </dgm:t>
    </dgm:pt>
    <dgm:pt modelId="{B46F2A0B-AC18-4D06-B00D-ACA125015015}" type="pres">
      <dgm:prSet presAssocID="{7CC66B97-71F4-4A0F-9F02-B915DC20BCD5}" presName="linear" presStyleCnt="0">
        <dgm:presLayoutVars>
          <dgm:animLvl val="lvl"/>
          <dgm:resizeHandles val="exact"/>
        </dgm:presLayoutVars>
      </dgm:prSet>
      <dgm:spPr/>
      <dgm:t>
        <a:bodyPr/>
        <a:lstStyle/>
        <a:p>
          <a:endParaRPr lang="en-US"/>
        </a:p>
      </dgm:t>
    </dgm:pt>
    <dgm:pt modelId="{0B78B2B3-38AA-43E1-8125-42A3EA36C4F2}" type="pres">
      <dgm:prSet presAssocID="{37FF2D12-96E2-45AC-9E12-074E78480528}" presName="parentText" presStyleLbl="node1" presStyleIdx="0" presStyleCnt="1" custLinFactNeighborX="520" custLinFactNeighborY="10867">
        <dgm:presLayoutVars>
          <dgm:chMax val="0"/>
          <dgm:bulletEnabled val="1"/>
        </dgm:presLayoutVars>
      </dgm:prSet>
      <dgm:spPr/>
      <dgm:t>
        <a:bodyPr/>
        <a:lstStyle/>
        <a:p>
          <a:endParaRPr lang="en-US"/>
        </a:p>
      </dgm:t>
    </dgm:pt>
  </dgm:ptLst>
  <dgm:cxnLst>
    <dgm:cxn modelId="{DF0DD5F4-97B7-4EA0-8781-E74F2F805137}" type="presOf" srcId="{7CC66B97-71F4-4A0F-9F02-B915DC20BCD5}" destId="{B46F2A0B-AC18-4D06-B00D-ACA125015015}" srcOrd="0" destOrd="0" presId="urn:microsoft.com/office/officeart/2005/8/layout/vList2"/>
    <dgm:cxn modelId="{F2CD81CF-9A94-4C74-857F-130EC3BD5988}" srcId="{7CC66B97-71F4-4A0F-9F02-B915DC20BCD5}" destId="{37FF2D12-96E2-45AC-9E12-074E78480528}" srcOrd="0" destOrd="0" parTransId="{50F60976-D4C1-4F0F-AE37-F9DE9BA105EC}" sibTransId="{BACF9316-FBB2-45BE-8CCE-6B2C8833E824}"/>
    <dgm:cxn modelId="{6B6D55ED-81BC-4779-9196-92A049633BE8}" type="presOf" srcId="{37FF2D12-96E2-45AC-9E12-074E78480528}" destId="{0B78B2B3-38AA-43E1-8125-42A3EA36C4F2}" srcOrd="0" destOrd="0" presId="urn:microsoft.com/office/officeart/2005/8/layout/vList2"/>
    <dgm:cxn modelId="{70732608-06F6-4D5F-8737-FBEC95038617}" type="presParOf" srcId="{B46F2A0B-AC18-4D06-B00D-ACA125015015}" destId="{0B78B2B3-38AA-43E1-8125-42A3EA36C4F2}" srcOrd="0" destOrd="0" presId="urn:microsoft.com/office/officeart/2005/8/layout/vList2"/>
  </dgm:cxnLst>
  <dgm:bg/>
  <dgm:whole/>
</dgm:dataModel>
</file>

<file path=ppt/diagrams/data24.xml><?xml version="1.0" encoding="utf-8"?>
<dgm:dataModel xmlns:dgm="http://schemas.openxmlformats.org/drawingml/2006/diagram" xmlns:a="http://schemas.openxmlformats.org/drawingml/2006/main">
  <dgm:ptLst>
    <dgm:pt modelId="{2EFFF51E-E49C-4214-BC6B-4921CBD58A88}" type="doc">
      <dgm:prSet loTypeId="urn:microsoft.com/office/officeart/2005/8/layout/vList2" loCatId="list" qsTypeId="urn:microsoft.com/office/officeart/2005/8/quickstyle/simple1" qsCatId="simple" csTypeId="urn:microsoft.com/office/officeart/2005/8/colors/colorful3" csCatId="colorful"/>
      <dgm:spPr/>
      <dgm:t>
        <a:bodyPr/>
        <a:lstStyle/>
        <a:p>
          <a:endParaRPr lang="en-US"/>
        </a:p>
      </dgm:t>
    </dgm:pt>
    <dgm:pt modelId="{7511D4C8-9207-4870-8B3B-F4E39CF2B892}">
      <dgm:prSet custT="1"/>
      <dgm:spPr/>
      <dgm:t>
        <a:bodyPr/>
        <a:lstStyle/>
        <a:p>
          <a:pPr rtl="0"/>
          <a:r>
            <a:rPr lang="mn-MN" sz="2400" dirty="0" smtClean="0">
              <a:solidFill>
                <a:schemeClr val="tx1"/>
              </a:solidFill>
              <a:latin typeface="Arial" pitchFamily="34" charset="0"/>
              <a:cs typeface="Arial" pitchFamily="34" charset="0"/>
            </a:rPr>
            <a:t>Зөрчлийн тухай хууль</a:t>
          </a:r>
          <a:r>
            <a:rPr lang="en-US" sz="1600" dirty="0" smtClean="0"/>
            <a:t/>
          </a:r>
          <a:br>
            <a:rPr lang="en-US" sz="1600" dirty="0" smtClean="0"/>
          </a:br>
          <a:endParaRPr lang="en-US" sz="1600" dirty="0"/>
        </a:p>
      </dgm:t>
    </dgm:pt>
    <dgm:pt modelId="{7BC7FB3E-3593-474E-99CF-612CF66BED2D}" type="parTrans" cxnId="{9EF856EF-0280-4CB6-86BB-C84A02E7A6FB}">
      <dgm:prSet/>
      <dgm:spPr/>
      <dgm:t>
        <a:bodyPr/>
        <a:lstStyle/>
        <a:p>
          <a:endParaRPr lang="en-US"/>
        </a:p>
      </dgm:t>
    </dgm:pt>
    <dgm:pt modelId="{B2214CA1-A759-4049-BF6A-5FB320958303}" type="sibTrans" cxnId="{9EF856EF-0280-4CB6-86BB-C84A02E7A6FB}">
      <dgm:prSet/>
      <dgm:spPr/>
      <dgm:t>
        <a:bodyPr/>
        <a:lstStyle/>
        <a:p>
          <a:endParaRPr lang="en-US"/>
        </a:p>
      </dgm:t>
    </dgm:pt>
    <dgm:pt modelId="{A4A31EA3-77B3-4E7E-BEA5-0332B94C4496}" type="pres">
      <dgm:prSet presAssocID="{2EFFF51E-E49C-4214-BC6B-4921CBD58A88}" presName="linear" presStyleCnt="0">
        <dgm:presLayoutVars>
          <dgm:animLvl val="lvl"/>
          <dgm:resizeHandles val="exact"/>
        </dgm:presLayoutVars>
      </dgm:prSet>
      <dgm:spPr/>
      <dgm:t>
        <a:bodyPr/>
        <a:lstStyle/>
        <a:p>
          <a:endParaRPr lang="en-US"/>
        </a:p>
      </dgm:t>
    </dgm:pt>
    <dgm:pt modelId="{9213BD26-6ECF-45D2-9262-5F243C17D3D2}" type="pres">
      <dgm:prSet presAssocID="{7511D4C8-9207-4870-8B3B-F4E39CF2B892}" presName="parentText" presStyleLbl="node1" presStyleIdx="0" presStyleCnt="1">
        <dgm:presLayoutVars>
          <dgm:chMax val="0"/>
          <dgm:bulletEnabled val="1"/>
        </dgm:presLayoutVars>
      </dgm:prSet>
      <dgm:spPr/>
      <dgm:t>
        <a:bodyPr/>
        <a:lstStyle/>
        <a:p>
          <a:endParaRPr lang="en-US"/>
        </a:p>
      </dgm:t>
    </dgm:pt>
  </dgm:ptLst>
  <dgm:cxnLst>
    <dgm:cxn modelId="{245B09EC-8102-4CA8-8CC8-0A7512C6E378}" type="presOf" srcId="{7511D4C8-9207-4870-8B3B-F4E39CF2B892}" destId="{9213BD26-6ECF-45D2-9262-5F243C17D3D2}" srcOrd="0" destOrd="0" presId="urn:microsoft.com/office/officeart/2005/8/layout/vList2"/>
    <dgm:cxn modelId="{349CB8E1-6414-425F-BD5B-4B9933E6E587}" type="presOf" srcId="{2EFFF51E-E49C-4214-BC6B-4921CBD58A88}" destId="{A4A31EA3-77B3-4E7E-BEA5-0332B94C4496}" srcOrd="0" destOrd="0" presId="urn:microsoft.com/office/officeart/2005/8/layout/vList2"/>
    <dgm:cxn modelId="{9EF856EF-0280-4CB6-86BB-C84A02E7A6FB}" srcId="{2EFFF51E-E49C-4214-BC6B-4921CBD58A88}" destId="{7511D4C8-9207-4870-8B3B-F4E39CF2B892}" srcOrd="0" destOrd="0" parTransId="{7BC7FB3E-3593-474E-99CF-612CF66BED2D}" sibTransId="{B2214CA1-A759-4049-BF6A-5FB320958303}"/>
    <dgm:cxn modelId="{24FC161D-D8B7-4AC3-BC2E-95F7D4C72DA2}" type="presParOf" srcId="{A4A31EA3-77B3-4E7E-BEA5-0332B94C4496}" destId="{9213BD26-6ECF-45D2-9262-5F243C17D3D2}" srcOrd="0" destOrd="0" presId="urn:microsoft.com/office/officeart/2005/8/layout/vList2"/>
  </dgm:cxnLst>
  <dgm:bg/>
  <dgm:whole/>
</dgm:dataModel>
</file>

<file path=ppt/diagrams/data3.xml><?xml version="1.0" encoding="utf-8"?>
<dgm:dataModel xmlns:dgm="http://schemas.openxmlformats.org/drawingml/2006/diagram" xmlns:a="http://schemas.openxmlformats.org/drawingml/2006/main">
  <dgm:ptLst>
    <dgm:pt modelId="{22636081-3F18-431E-994D-1DE0C33DD7B2}"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en-US"/>
        </a:p>
      </dgm:t>
    </dgm:pt>
    <dgm:pt modelId="{301540F0-D2EB-4825-8E6A-C96B6EFAD4C0}">
      <dgm:prSet custT="1"/>
      <dgm:spPr/>
      <dgm:t>
        <a:bodyPr/>
        <a:lstStyle/>
        <a:p>
          <a:pPr rtl="0"/>
          <a:endParaRPr lang="mn-MN" sz="2400" b="1" dirty="0" smtClean="0">
            <a:solidFill>
              <a:schemeClr val="tx1"/>
            </a:solidFill>
            <a:latin typeface="Arial" pitchFamily="34" charset="0"/>
            <a:cs typeface="Arial" pitchFamily="34" charset="0"/>
          </a:endParaRPr>
        </a:p>
        <a:p>
          <a:pPr rtl="0"/>
          <a:r>
            <a:rPr lang="en-US" sz="2400" b="1" dirty="0" smtClean="0">
              <a:solidFill>
                <a:schemeClr val="tx1"/>
              </a:solidFill>
              <a:latin typeface="Arial" pitchFamily="34" charset="0"/>
              <a:cs typeface="Arial" pitchFamily="34" charset="0"/>
            </a:rPr>
            <a:t>З </a:t>
          </a:r>
          <a:r>
            <a:rPr lang="en-US" sz="2400" b="1" dirty="0" err="1" smtClean="0">
              <a:solidFill>
                <a:schemeClr val="tx1"/>
              </a:solidFill>
              <a:latin typeface="Arial" pitchFamily="34" charset="0"/>
              <a:cs typeface="Arial" pitchFamily="34" charset="0"/>
            </a:rPr>
            <a:t>дугаар</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зүйл</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Хуулийн</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нэр</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томъёо</a:t>
          </a:r>
          <a:r>
            <a:rPr lang="en-US" sz="2400" dirty="0" smtClean="0">
              <a:solidFill>
                <a:schemeClr val="tx1"/>
              </a:solidFill>
              <a:latin typeface="Arial" pitchFamily="34" charset="0"/>
              <a:cs typeface="Arial" pitchFamily="34" charset="0"/>
            </a:rPr>
            <a:t/>
          </a:r>
          <a:br>
            <a:rPr lang="en-US" sz="2400" dirty="0" smtClean="0">
              <a:solidFill>
                <a:schemeClr val="tx1"/>
              </a:solidFill>
              <a:latin typeface="Arial" pitchFamily="34" charset="0"/>
              <a:cs typeface="Arial" pitchFamily="34" charset="0"/>
            </a:rPr>
          </a:br>
          <a:endParaRPr lang="en-US" sz="2400" dirty="0">
            <a:solidFill>
              <a:schemeClr val="tx1"/>
            </a:solidFill>
            <a:latin typeface="Arial" pitchFamily="34" charset="0"/>
            <a:cs typeface="Arial" pitchFamily="34" charset="0"/>
          </a:endParaRPr>
        </a:p>
      </dgm:t>
    </dgm:pt>
    <dgm:pt modelId="{79E4B832-A97F-47E7-9368-526F9E884B03}" type="parTrans" cxnId="{1F6B17E9-0F3E-42F3-81A1-D83B1AB6BB48}">
      <dgm:prSet/>
      <dgm:spPr/>
      <dgm:t>
        <a:bodyPr/>
        <a:lstStyle/>
        <a:p>
          <a:endParaRPr lang="en-US"/>
        </a:p>
      </dgm:t>
    </dgm:pt>
    <dgm:pt modelId="{F805970C-137B-4F1D-93BF-B648DA2B5685}" type="sibTrans" cxnId="{1F6B17E9-0F3E-42F3-81A1-D83B1AB6BB48}">
      <dgm:prSet/>
      <dgm:spPr/>
      <dgm:t>
        <a:bodyPr/>
        <a:lstStyle/>
        <a:p>
          <a:endParaRPr lang="en-US"/>
        </a:p>
      </dgm:t>
    </dgm:pt>
    <dgm:pt modelId="{A33A154A-C20F-4E0F-806C-605B0322C48C}" type="pres">
      <dgm:prSet presAssocID="{22636081-3F18-431E-994D-1DE0C33DD7B2}" presName="linear" presStyleCnt="0">
        <dgm:presLayoutVars>
          <dgm:animLvl val="lvl"/>
          <dgm:resizeHandles val="exact"/>
        </dgm:presLayoutVars>
      </dgm:prSet>
      <dgm:spPr/>
      <dgm:t>
        <a:bodyPr/>
        <a:lstStyle/>
        <a:p>
          <a:endParaRPr lang="en-US"/>
        </a:p>
      </dgm:t>
    </dgm:pt>
    <dgm:pt modelId="{B43AC98E-C192-4D72-97B3-ED1DD27FDF57}" type="pres">
      <dgm:prSet presAssocID="{301540F0-D2EB-4825-8E6A-C96B6EFAD4C0}" presName="parentText" presStyleLbl="node1" presStyleIdx="0" presStyleCnt="1">
        <dgm:presLayoutVars>
          <dgm:chMax val="0"/>
          <dgm:bulletEnabled val="1"/>
        </dgm:presLayoutVars>
      </dgm:prSet>
      <dgm:spPr/>
      <dgm:t>
        <a:bodyPr/>
        <a:lstStyle/>
        <a:p>
          <a:endParaRPr lang="en-US"/>
        </a:p>
      </dgm:t>
    </dgm:pt>
  </dgm:ptLst>
  <dgm:cxnLst>
    <dgm:cxn modelId="{84AD3114-9B80-4FFD-B772-5604ABB70B1A}" type="presOf" srcId="{301540F0-D2EB-4825-8E6A-C96B6EFAD4C0}" destId="{B43AC98E-C192-4D72-97B3-ED1DD27FDF57}" srcOrd="0" destOrd="0" presId="urn:microsoft.com/office/officeart/2005/8/layout/vList2"/>
    <dgm:cxn modelId="{1F6B17E9-0F3E-42F3-81A1-D83B1AB6BB48}" srcId="{22636081-3F18-431E-994D-1DE0C33DD7B2}" destId="{301540F0-D2EB-4825-8E6A-C96B6EFAD4C0}" srcOrd="0" destOrd="0" parTransId="{79E4B832-A97F-47E7-9368-526F9E884B03}" sibTransId="{F805970C-137B-4F1D-93BF-B648DA2B5685}"/>
    <dgm:cxn modelId="{B6755097-CCB1-4AD5-9569-F34A2C86A4B5}" type="presOf" srcId="{22636081-3F18-431E-994D-1DE0C33DD7B2}" destId="{A33A154A-C20F-4E0F-806C-605B0322C48C}" srcOrd="0" destOrd="0" presId="urn:microsoft.com/office/officeart/2005/8/layout/vList2"/>
    <dgm:cxn modelId="{B8BC17BF-D7FC-4B81-BC3F-22EFF96B05FD}" type="presParOf" srcId="{A33A154A-C20F-4E0F-806C-605B0322C48C}" destId="{B43AC98E-C192-4D72-97B3-ED1DD27FDF57}" srcOrd="0" destOrd="0" presId="urn:microsoft.com/office/officeart/2005/8/layout/vList2"/>
  </dgm:cxnLst>
  <dgm:bg/>
  <dgm:whole/>
</dgm:dataModel>
</file>

<file path=ppt/diagrams/data4.xml><?xml version="1.0" encoding="utf-8"?>
<dgm:dataModel xmlns:dgm="http://schemas.openxmlformats.org/drawingml/2006/diagram" xmlns:a="http://schemas.openxmlformats.org/drawingml/2006/main">
  <dgm:ptLst>
    <dgm:pt modelId="{619202A9-E377-4B1F-871A-5FFD6F448C65}" type="doc">
      <dgm:prSet loTypeId="urn:microsoft.com/office/officeart/2005/8/layout/vList2" loCatId="list" qsTypeId="urn:microsoft.com/office/officeart/2005/8/quickstyle/simple1" qsCatId="simple" csTypeId="urn:microsoft.com/office/officeart/2005/8/colors/colorful3" csCatId="colorful"/>
      <dgm:spPr/>
      <dgm:t>
        <a:bodyPr/>
        <a:lstStyle/>
        <a:p>
          <a:endParaRPr lang="en-US"/>
        </a:p>
      </dgm:t>
    </dgm:pt>
    <dgm:pt modelId="{03403EA3-318F-46CE-9537-507AEDB31767}">
      <dgm:prSet custT="1"/>
      <dgm:spPr/>
      <dgm:t>
        <a:bodyPr/>
        <a:lstStyle/>
        <a:p>
          <a:pPr rtl="0"/>
          <a:r>
            <a:rPr lang="en-US" sz="2400" b="1" dirty="0" smtClean="0">
              <a:solidFill>
                <a:schemeClr val="tx1"/>
              </a:solidFill>
              <a:latin typeface="Arial" pitchFamily="34" charset="0"/>
              <a:cs typeface="Arial" pitchFamily="34" charset="0"/>
            </a:rPr>
            <a:t>З </a:t>
          </a:r>
          <a:r>
            <a:rPr lang="en-US" sz="2400" b="1" dirty="0" err="1" smtClean="0">
              <a:solidFill>
                <a:schemeClr val="tx1"/>
              </a:solidFill>
              <a:latin typeface="Arial" pitchFamily="34" charset="0"/>
              <a:cs typeface="Arial" pitchFamily="34" charset="0"/>
            </a:rPr>
            <a:t>дугаар</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зүйл</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Хуулийн</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нэр</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томъёо</a:t>
          </a:r>
          <a:endParaRPr lang="en-US" sz="2400" dirty="0">
            <a:solidFill>
              <a:schemeClr val="tx1"/>
            </a:solidFill>
            <a:latin typeface="Arial" pitchFamily="34" charset="0"/>
            <a:cs typeface="Arial" pitchFamily="34" charset="0"/>
          </a:endParaRPr>
        </a:p>
      </dgm:t>
    </dgm:pt>
    <dgm:pt modelId="{7C3C4653-A78F-4089-B543-8C7303B487C4}" type="parTrans" cxnId="{7030218C-E299-4529-A255-0AF4B69F0E3D}">
      <dgm:prSet/>
      <dgm:spPr/>
      <dgm:t>
        <a:bodyPr/>
        <a:lstStyle/>
        <a:p>
          <a:endParaRPr lang="en-US"/>
        </a:p>
      </dgm:t>
    </dgm:pt>
    <dgm:pt modelId="{09E85606-72CB-40B2-9849-10DD95BBBB94}" type="sibTrans" cxnId="{7030218C-E299-4529-A255-0AF4B69F0E3D}">
      <dgm:prSet/>
      <dgm:spPr/>
      <dgm:t>
        <a:bodyPr/>
        <a:lstStyle/>
        <a:p>
          <a:endParaRPr lang="en-US"/>
        </a:p>
      </dgm:t>
    </dgm:pt>
    <dgm:pt modelId="{D76B10F9-8B33-4781-9DD8-5A3B0C84910D}" type="pres">
      <dgm:prSet presAssocID="{619202A9-E377-4B1F-871A-5FFD6F448C65}" presName="linear" presStyleCnt="0">
        <dgm:presLayoutVars>
          <dgm:animLvl val="lvl"/>
          <dgm:resizeHandles val="exact"/>
        </dgm:presLayoutVars>
      </dgm:prSet>
      <dgm:spPr/>
      <dgm:t>
        <a:bodyPr/>
        <a:lstStyle/>
        <a:p>
          <a:endParaRPr lang="en-US"/>
        </a:p>
      </dgm:t>
    </dgm:pt>
    <dgm:pt modelId="{A117AB0B-A8C2-4FC1-B08F-7A637311A5C8}" type="pres">
      <dgm:prSet presAssocID="{03403EA3-318F-46CE-9537-507AEDB31767}" presName="parentText" presStyleLbl="node1" presStyleIdx="0" presStyleCnt="1">
        <dgm:presLayoutVars>
          <dgm:chMax val="0"/>
          <dgm:bulletEnabled val="1"/>
        </dgm:presLayoutVars>
      </dgm:prSet>
      <dgm:spPr/>
      <dgm:t>
        <a:bodyPr/>
        <a:lstStyle/>
        <a:p>
          <a:endParaRPr lang="en-US"/>
        </a:p>
      </dgm:t>
    </dgm:pt>
  </dgm:ptLst>
  <dgm:cxnLst>
    <dgm:cxn modelId="{69816F22-A7D6-4F46-BA31-3BB6A7375B02}" type="presOf" srcId="{619202A9-E377-4B1F-871A-5FFD6F448C65}" destId="{D76B10F9-8B33-4781-9DD8-5A3B0C84910D}" srcOrd="0" destOrd="0" presId="urn:microsoft.com/office/officeart/2005/8/layout/vList2"/>
    <dgm:cxn modelId="{7030218C-E299-4529-A255-0AF4B69F0E3D}" srcId="{619202A9-E377-4B1F-871A-5FFD6F448C65}" destId="{03403EA3-318F-46CE-9537-507AEDB31767}" srcOrd="0" destOrd="0" parTransId="{7C3C4653-A78F-4089-B543-8C7303B487C4}" sibTransId="{09E85606-72CB-40B2-9849-10DD95BBBB94}"/>
    <dgm:cxn modelId="{FA2A71EA-B33D-47E7-B728-E3EC5B7095FC}" type="presOf" srcId="{03403EA3-318F-46CE-9537-507AEDB31767}" destId="{A117AB0B-A8C2-4FC1-B08F-7A637311A5C8}" srcOrd="0" destOrd="0" presId="urn:microsoft.com/office/officeart/2005/8/layout/vList2"/>
    <dgm:cxn modelId="{84225D7C-90D9-4E2B-A098-9E5BF3A22D83}" type="presParOf" srcId="{D76B10F9-8B33-4781-9DD8-5A3B0C84910D}" destId="{A117AB0B-A8C2-4FC1-B08F-7A637311A5C8}" srcOrd="0" destOrd="0" presId="urn:microsoft.com/office/officeart/2005/8/layout/vList2"/>
  </dgm:cxnLst>
  <dgm:bg/>
  <dgm:whole/>
</dgm:dataModel>
</file>

<file path=ppt/diagrams/data5.xml><?xml version="1.0" encoding="utf-8"?>
<dgm:dataModel xmlns:dgm="http://schemas.openxmlformats.org/drawingml/2006/diagram" xmlns:a="http://schemas.openxmlformats.org/drawingml/2006/main">
  <dgm:ptLst>
    <dgm:pt modelId="{D06D3E30-F32D-487D-983E-2C3BA937E23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1CD0C28-89C9-4521-A381-3485DB0985A8}">
      <dgm:prSet custT="1">
        <dgm:style>
          <a:lnRef idx="3">
            <a:schemeClr val="lt1"/>
          </a:lnRef>
          <a:fillRef idx="1">
            <a:schemeClr val="accent3"/>
          </a:fillRef>
          <a:effectRef idx="1">
            <a:schemeClr val="accent3"/>
          </a:effectRef>
          <a:fontRef idx="minor">
            <a:schemeClr val="lt1"/>
          </a:fontRef>
        </dgm:style>
      </dgm:prSet>
      <dgm:spPr/>
      <dgm:t>
        <a:bodyPr/>
        <a:lstStyle/>
        <a:p>
          <a:pPr rtl="0"/>
          <a:r>
            <a:rPr lang="en-US" sz="2000" b="1" dirty="0" smtClean="0">
              <a:solidFill>
                <a:schemeClr val="tx1"/>
              </a:solidFill>
              <a:latin typeface="Arial" pitchFamily="34" charset="0"/>
              <a:cs typeface="Arial" pitchFamily="34" charset="0"/>
            </a:rPr>
            <a:t>4 </a:t>
          </a:r>
          <a:r>
            <a:rPr lang="en-US" sz="2000" b="1" dirty="0" err="1" smtClean="0">
              <a:solidFill>
                <a:schemeClr val="tx1"/>
              </a:solidFill>
              <a:latin typeface="Arial" pitchFamily="34" charset="0"/>
              <a:cs typeface="Arial" pitchFamily="34" charset="0"/>
            </a:rPr>
            <a:t>дүгээр</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зүйл</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Төрөөс</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газрын</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талаар</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баримтлах</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зарчим</a:t>
          </a:r>
          <a:r>
            <a:rPr lang="en-US" sz="2000" dirty="0" smtClean="0">
              <a:latin typeface="Arial" pitchFamily="34" charset="0"/>
              <a:cs typeface="Arial" pitchFamily="34" charset="0"/>
            </a:rPr>
            <a:t/>
          </a:r>
          <a:br>
            <a:rPr lang="en-US" sz="2000" dirty="0" smtClean="0">
              <a:latin typeface="Arial" pitchFamily="34" charset="0"/>
              <a:cs typeface="Arial" pitchFamily="34" charset="0"/>
            </a:rPr>
          </a:br>
          <a:endParaRPr lang="en-US" sz="2000" dirty="0">
            <a:latin typeface="Arial" pitchFamily="34" charset="0"/>
            <a:cs typeface="Arial" pitchFamily="34" charset="0"/>
          </a:endParaRPr>
        </a:p>
      </dgm:t>
    </dgm:pt>
    <dgm:pt modelId="{AEA56A24-092A-423E-9F56-EF6B04178B6C}" type="parTrans" cxnId="{8DCD2014-FF4D-4D4D-B5BA-3CAE22285A8E}">
      <dgm:prSet/>
      <dgm:spPr/>
      <dgm:t>
        <a:bodyPr/>
        <a:lstStyle/>
        <a:p>
          <a:endParaRPr lang="en-US"/>
        </a:p>
      </dgm:t>
    </dgm:pt>
    <dgm:pt modelId="{D04AE0E0-6B23-4CEC-ABF8-1EBCC3190F6F}" type="sibTrans" cxnId="{8DCD2014-FF4D-4D4D-B5BA-3CAE22285A8E}">
      <dgm:prSet/>
      <dgm:spPr/>
      <dgm:t>
        <a:bodyPr/>
        <a:lstStyle/>
        <a:p>
          <a:endParaRPr lang="en-US"/>
        </a:p>
      </dgm:t>
    </dgm:pt>
    <dgm:pt modelId="{9928216B-7713-4418-8F2F-E59C1C93673E}" type="pres">
      <dgm:prSet presAssocID="{D06D3E30-F32D-487D-983E-2C3BA937E23E}" presName="linear" presStyleCnt="0">
        <dgm:presLayoutVars>
          <dgm:animLvl val="lvl"/>
          <dgm:resizeHandles val="exact"/>
        </dgm:presLayoutVars>
      </dgm:prSet>
      <dgm:spPr/>
      <dgm:t>
        <a:bodyPr/>
        <a:lstStyle/>
        <a:p>
          <a:endParaRPr lang="en-US"/>
        </a:p>
      </dgm:t>
    </dgm:pt>
    <dgm:pt modelId="{67851019-B477-4E81-B5CD-F00E901DB9C6}" type="pres">
      <dgm:prSet presAssocID="{C1CD0C28-89C9-4521-A381-3485DB0985A8}" presName="parentText" presStyleLbl="node1" presStyleIdx="0" presStyleCnt="1">
        <dgm:presLayoutVars>
          <dgm:chMax val="0"/>
          <dgm:bulletEnabled val="1"/>
        </dgm:presLayoutVars>
      </dgm:prSet>
      <dgm:spPr/>
      <dgm:t>
        <a:bodyPr/>
        <a:lstStyle/>
        <a:p>
          <a:endParaRPr lang="en-US"/>
        </a:p>
      </dgm:t>
    </dgm:pt>
  </dgm:ptLst>
  <dgm:cxnLst>
    <dgm:cxn modelId="{896640DB-51C2-46A1-9B70-9ACC7D0C2953}" type="presOf" srcId="{D06D3E30-F32D-487D-983E-2C3BA937E23E}" destId="{9928216B-7713-4418-8F2F-E59C1C93673E}" srcOrd="0" destOrd="0" presId="urn:microsoft.com/office/officeart/2005/8/layout/vList2"/>
    <dgm:cxn modelId="{4463D1B8-7C8B-4A9B-8D84-F4F956BAD0F2}" type="presOf" srcId="{C1CD0C28-89C9-4521-A381-3485DB0985A8}" destId="{67851019-B477-4E81-B5CD-F00E901DB9C6}" srcOrd="0" destOrd="0" presId="urn:microsoft.com/office/officeart/2005/8/layout/vList2"/>
    <dgm:cxn modelId="{8DCD2014-FF4D-4D4D-B5BA-3CAE22285A8E}" srcId="{D06D3E30-F32D-487D-983E-2C3BA937E23E}" destId="{C1CD0C28-89C9-4521-A381-3485DB0985A8}" srcOrd="0" destOrd="0" parTransId="{AEA56A24-092A-423E-9F56-EF6B04178B6C}" sibTransId="{D04AE0E0-6B23-4CEC-ABF8-1EBCC3190F6F}"/>
    <dgm:cxn modelId="{AE0DBFC9-A22A-4828-B22B-C88D03C2A554}" type="presParOf" srcId="{9928216B-7713-4418-8F2F-E59C1C93673E}" destId="{67851019-B477-4E81-B5CD-F00E901DB9C6}" srcOrd="0" destOrd="0" presId="urn:microsoft.com/office/officeart/2005/8/layout/vList2"/>
  </dgm:cxnLst>
  <dgm:bg/>
  <dgm:whole/>
</dgm:dataModel>
</file>

<file path=ppt/diagrams/data6.xml><?xml version="1.0" encoding="utf-8"?>
<dgm:dataModel xmlns:dgm="http://schemas.openxmlformats.org/drawingml/2006/diagram" xmlns:a="http://schemas.openxmlformats.org/drawingml/2006/main">
  <dgm:ptLst>
    <dgm:pt modelId="{0539FA57-3B3C-4D50-802D-C73F647B7F21}" type="doc">
      <dgm:prSet loTypeId="urn:microsoft.com/office/officeart/2005/8/layout/vList2" loCatId="list" qsTypeId="urn:microsoft.com/office/officeart/2005/8/quickstyle/simple1" qsCatId="simple" csTypeId="urn:microsoft.com/office/officeart/2005/8/colors/colorful3" csCatId="colorful"/>
      <dgm:spPr/>
      <dgm:t>
        <a:bodyPr/>
        <a:lstStyle/>
        <a:p>
          <a:endParaRPr lang="en-US"/>
        </a:p>
      </dgm:t>
    </dgm:pt>
    <dgm:pt modelId="{DFF81C29-AB2C-44FA-970F-C81C852C65C2}">
      <dgm:prSet custT="1"/>
      <dgm:spPr/>
      <dgm:t>
        <a:bodyPr/>
        <a:lstStyle/>
        <a:p>
          <a:pPr rtl="0"/>
          <a:r>
            <a:rPr lang="en-US" sz="2000" b="1" dirty="0" smtClean="0">
              <a:solidFill>
                <a:schemeClr val="tx1"/>
              </a:solidFill>
              <a:latin typeface="Arial" pitchFamily="34" charset="0"/>
              <a:cs typeface="Arial" pitchFamily="34" charset="0"/>
            </a:rPr>
            <a:t>5 </a:t>
          </a:r>
          <a:r>
            <a:rPr lang="en-US" sz="2000" b="1" dirty="0" err="1" smtClean="0">
              <a:solidFill>
                <a:schemeClr val="tx1"/>
              </a:solidFill>
              <a:latin typeface="Arial" pitchFamily="34" charset="0"/>
              <a:cs typeface="Arial" pitchFamily="34" charset="0"/>
            </a:rPr>
            <a:t>дугаар</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зүйл</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Газар</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өмчлөгч</a:t>
          </a:r>
          <a:r>
            <a:rPr lang="en-US" sz="2000" dirty="0" smtClean="0">
              <a:solidFill>
                <a:schemeClr val="tx1"/>
              </a:solidFill>
              <a:latin typeface="Arial" pitchFamily="34" charset="0"/>
              <a:cs typeface="Arial" pitchFamily="34" charset="0"/>
            </a:rPr>
            <a:t/>
          </a:r>
          <a:br>
            <a:rPr lang="en-US" sz="2000" dirty="0" smtClean="0">
              <a:solidFill>
                <a:schemeClr val="tx1"/>
              </a:solidFill>
              <a:latin typeface="Arial" pitchFamily="34" charset="0"/>
              <a:cs typeface="Arial" pitchFamily="34" charset="0"/>
            </a:rPr>
          </a:br>
          <a:endParaRPr lang="en-US" sz="2000" dirty="0">
            <a:solidFill>
              <a:schemeClr val="tx1"/>
            </a:solidFill>
            <a:latin typeface="Arial" pitchFamily="34" charset="0"/>
            <a:cs typeface="Arial" pitchFamily="34" charset="0"/>
          </a:endParaRPr>
        </a:p>
      </dgm:t>
    </dgm:pt>
    <dgm:pt modelId="{06A5204C-4A0E-4F1E-BB07-23767523F43B}" type="parTrans" cxnId="{9764B9F2-E40E-4133-B67B-E66BB0D875A4}">
      <dgm:prSet/>
      <dgm:spPr/>
      <dgm:t>
        <a:bodyPr/>
        <a:lstStyle/>
        <a:p>
          <a:endParaRPr lang="en-US"/>
        </a:p>
      </dgm:t>
    </dgm:pt>
    <dgm:pt modelId="{96D0B179-ED24-4BCA-B112-A47859209405}" type="sibTrans" cxnId="{9764B9F2-E40E-4133-B67B-E66BB0D875A4}">
      <dgm:prSet/>
      <dgm:spPr/>
      <dgm:t>
        <a:bodyPr/>
        <a:lstStyle/>
        <a:p>
          <a:endParaRPr lang="en-US"/>
        </a:p>
      </dgm:t>
    </dgm:pt>
    <dgm:pt modelId="{F6C491DD-4207-4FC0-A0BE-993B602B435E}" type="pres">
      <dgm:prSet presAssocID="{0539FA57-3B3C-4D50-802D-C73F647B7F21}" presName="linear" presStyleCnt="0">
        <dgm:presLayoutVars>
          <dgm:animLvl val="lvl"/>
          <dgm:resizeHandles val="exact"/>
        </dgm:presLayoutVars>
      </dgm:prSet>
      <dgm:spPr/>
      <dgm:t>
        <a:bodyPr/>
        <a:lstStyle/>
        <a:p>
          <a:endParaRPr lang="en-US"/>
        </a:p>
      </dgm:t>
    </dgm:pt>
    <dgm:pt modelId="{6291D001-E7A8-4803-B675-42649D9F2067}" type="pres">
      <dgm:prSet presAssocID="{DFF81C29-AB2C-44FA-970F-C81C852C65C2}" presName="parentText" presStyleLbl="node1" presStyleIdx="0" presStyleCnt="1">
        <dgm:presLayoutVars>
          <dgm:chMax val="0"/>
          <dgm:bulletEnabled val="1"/>
        </dgm:presLayoutVars>
      </dgm:prSet>
      <dgm:spPr/>
      <dgm:t>
        <a:bodyPr/>
        <a:lstStyle/>
        <a:p>
          <a:endParaRPr lang="en-US"/>
        </a:p>
      </dgm:t>
    </dgm:pt>
  </dgm:ptLst>
  <dgm:cxnLst>
    <dgm:cxn modelId="{105BB28D-0AC7-4438-9D54-BCEAB5549876}" type="presOf" srcId="{0539FA57-3B3C-4D50-802D-C73F647B7F21}" destId="{F6C491DD-4207-4FC0-A0BE-993B602B435E}" srcOrd="0" destOrd="0" presId="urn:microsoft.com/office/officeart/2005/8/layout/vList2"/>
    <dgm:cxn modelId="{9764B9F2-E40E-4133-B67B-E66BB0D875A4}" srcId="{0539FA57-3B3C-4D50-802D-C73F647B7F21}" destId="{DFF81C29-AB2C-44FA-970F-C81C852C65C2}" srcOrd="0" destOrd="0" parTransId="{06A5204C-4A0E-4F1E-BB07-23767523F43B}" sibTransId="{96D0B179-ED24-4BCA-B112-A47859209405}"/>
    <dgm:cxn modelId="{35D4BA01-2EA9-434F-96AE-43BF9EF57FC1}" type="presOf" srcId="{DFF81C29-AB2C-44FA-970F-C81C852C65C2}" destId="{6291D001-E7A8-4803-B675-42649D9F2067}" srcOrd="0" destOrd="0" presId="urn:microsoft.com/office/officeart/2005/8/layout/vList2"/>
    <dgm:cxn modelId="{B8B33EEB-59B9-44CC-BFEA-E0DDA2C3A825}" type="presParOf" srcId="{F6C491DD-4207-4FC0-A0BE-993B602B435E}" destId="{6291D001-E7A8-4803-B675-42649D9F2067}" srcOrd="0" destOrd="0" presId="urn:microsoft.com/office/officeart/2005/8/layout/vList2"/>
  </dgm:cxnLst>
  <dgm:bg/>
  <dgm:whole/>
</dgm:dataModel>
</file>

<file path=ppt/diagrams/data7.xml><?xml version="1.0" encoding="utf-8"?>
<dgm:dataModel xmlns:dgm="http://schemas.openxmlformats.org/drawingml/2006/diagram" xmlns:a="http://schemas.openxmlformats.org/drawingml/2006/main">
  <dgm:ptLst>
    <dgm:pt modelId="{98D28E76-0241-4C4B-97CC-0B42A68B89F0}" type="doc">
      <dgm:prSet loTypeId="urn:microsoft.com/office/officeart/2005/8/layout/vList2" loCatId="list" qsTypeId="urn:microsoft.com/office/officeart/2005/8/quickstyle/simple1" qsCatId="simple" csTypeId="urn:microsoft.com/office/officeart/2005/8/colors/colorful3" csCatId="colorful"/>
      <dgm:spPr/>
      <dgm:t>
        <a:bodyPr/>
        <a:lstStyle/>
        <a:p>
          <a:endParaRPr lang="en-US"/>
        </a:p>
      </dgm:t>
    </dgm:pt>
    <dgm:pt modelId="{58D31ABF-E1DD-4F69-A4D1-5F67546A889F}">
      <dgm:prSet custT="1"/>
      <dgm:spPr/>
      <dgm:t>
        <a:bodyPr/>
        <a:lstStyle/>
        <a:p>
          <a:pPr rtl="0"/>
          <a:r>
            <a:rPr lang="en-US" sz="2000" b="1" dirty="0" smtClean="0">
              <a:solidFill>
                <a:schemeClr val="tx1"/>
              </a:solidFill>
              <a:latin typeface="Arial" pitchFamily="34" charset="0"/>
              <a:cs typeface="Arial" pitchFamily="34" charset="0"/>
            </a:rPr>
            <a:t>22 </a:t>
          </a:r>
          <a:r>
            <a:rPr lang="en-US" sz="2000" b="1" dirty="0" err="1" smtClean="0">
              <a:solidFill>
                <a:schemeClr val="tx1"/>
              </a:solidFill>
              <a:latin typeface="Arial" pitchFamily="34" charset="0"/>
              <a:cs typeface="Arial" pitchFamily="34" charset="0"/>
            </a:rPr>
            <a:t>дугаар</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зүйл</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Баг</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хорооны</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иргэдийн</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Нийтийн</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Хурлын</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болон</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Засаг</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даргын</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бүрэн</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эрх</a:t>
          </a:r>
          <a:r>
            <a:rPr lang="en-US" sz="2000" dirty="0" smtClean="0">
              <a:solidFill>
                <a:schemeClr val="tx1"/>
              </a:solidFill>
              <a:latin typeface="Arial" pitchFamily="34" charset="0"/>
              <a:cs typeface="Arial" pitchFamily="34" charset="0"/>
            </a:rPr>
            <a:t/>
          </a:r>
          <a:br>
            <a:rPr lang="en-US" sz="2000" dirty="0" smtClean="0">
              <a:solidFill>
                <a:schemeClr val="tx1"/>
              </a:solidFill>
              <a:latin typeface="Arial" pitchFamily="34" charset="0"/>
              <a:cs typeface="Arial" pitchFamily="34" charset="0"/>
            </a:rPr>
          </a:br>
          <a:endParaRPr lang="en-US" sz="2000" dirty="0">
            <a:solidFill>
              <a:schemeClr val="tx1"/>
            </a:solidFill>
            <a:latin typeface="Arial" pitchFamily="34" charset="0"/>
            <a:cs typeface="Arial" pitchFamily="34" charset="0"/>
          </a:endParaRPr>
        </a:p>
      </dgm:t>
    </dgm:pt>
    <dgm:pt modelId="{98DEC1FA-58E9-4BEF-A601-B4CCE541FDFB}" type="parTrans" cxnId="{05B27882-596A-425F-825E-5B73364BB53D}">
      <dgm:prSet/>
      <dgm:spPr/>
      <dgm:t>
        <a:bodyPr/>
        <a:lstStyle/>
        <a:p>
          <a:endParaRPr lang="en-US"/>
        </a:p>
      </dgm:t>
    </dgm:pt>
    <dgm:pt modelId="{ABBB2D0D-E673-4E57-8DDC-70BE11DC7AA1}" type="sibTrans" cxnId="{05B27882-596A-425F-825E-5B73364BB53D}">
      <dgm:prSet/>
      <dgm:spPr/>
      <dgm:t>
        <a:bodyPr/>
        <a:lstStyle/>
        <a:p>
          <a:endParaRPr lang="en-US"/>
        </a:p>
      </dgm:t>
    </dgm:pt>
    <dgm:pt modelId="{29CCB257-1FD9-4059-9052-1ABB1867F2B3}" type="pres">
      <dgm:prSet presAssocID="{98D28E76-0241-4C4B-97CC-0B42A68B89F0}" presName="linear" presStyleCnt="0">
        <dgm:presLayoutVars>
          <dgm:animLvl val="lvl"/>
          <dgm:resizeHandles val="exact"/>
        </dgm:presLayoutVars>
      </dgm:prSet>
      <dgm:spPr/>
      <dgm:t>
        <a:bodyPr/>
        <a:lstStyle/>
        <a:p>
          <a:endParaRPr lang="en-US"/>
        </a:p>
      </dgm:t>
    </dgm:pt>
    <dgm:pt modelId="{4ADB4D79-98AA-4971-A664-D4E2CBD6F8BE}" type="pres">
      <dgm:prSet presAssocID="{58D31ABF-E1DD-4F69-A4D1-5F67546A889F}" presName="parentText" presStyleLbl="node1" presStyleIdx="0" presStyleCnt="1" custLinFactNeighborX="-1216" custLinFactNeighborY="-29643">
        <dgm:presLayoutVars>
          <dgm:chMax val="0"/>
          <dgm:bulletEnabled val="1"/>
        </dgm:presLayoutVars>
      </dgm:prSet>
      <dgm:spPr/>
      <dgm:t>
        <a:bodyPr/>
        <a:lstStyle/>
        <a:p>
          <a:endParaRPr lang="en-US"/>
        </a:p>
      </dgm:t>
    </dgm:pt>
  </dgm:ptLst>
  <dgm:cxnLst>
    <dgm:cxn modelId="{05B27882-596A-425F-825E-5B73364BB53D}" srcId="{98D28E76-0241-4C4B-97CC-0B42A68B89F0}" destId="{58D31ABF-E1DD-4F69-A4D1-5F67546A889F}" srcOrd="0" destOrd="0" parTransId="{98DEC1FA-58E9-4BEF-A601-B4CCE541FDFB}" sibTransId="{ABBB2D0D-E673-4E57-8DDC-70BE11DC7AA1}"/>
    <dgm:cxn modelId="{9C9A22FD-3D33-4639-85A5-BF559BCAE792}" type="presOf" srcId="{98D28E76-0241-4C4B-97CC-0B42A68B89F0}" destId="{29CCB257-1FD9-4059-9052-1ABB1867F2B3}" srcOrd="0" destOrd="0" presId="urn:microsoft.com/office/officeart/2005/8/layout/vList2"/>
    <dgm:cxn modelId="{163AA005-AC75-4DD7-A320-CC71DE479618}" type="presOf" srcId="{58D31ABF-E1DD-4F69-A4D1-5F67546A889F}" destId="{4ADB4D79-98AA-4971-A664-D4E2CBD6F8BE}" srcOrd="0" destOrd="0" presId="urn:microsoft.com/office/officeart/2005/8/layout/vList2"/>
    <dgm:cxn modelId="{8828A27A-7D82-470E-87DD-AC0F45846671}" type="presParOf" srcId="{29CCB257-1FD9-4059-9052-1ABB1867F2B3}" destId="{4ADB4D79-98AA-4971-A664-D4E2CBD6F8BE}" srcOrd="0" destOrd="0" presId="urn:microsoft.com/office/officeart/2005/8/layout/vList2"/>
  </dgm:cxnLst>
  <dgm:bg/>
  <dgm:whole/>
</dgm:dataModel>
</file>

<file path=ppt/diagrams/data8.xml><?xml version="1.0" encoding="utf-8"?>
<dgm:dataModel xmlns:dgm="http://schemas.openxmlformats.org/drawingml/2006/diagram" xmlns:a="http://schemas.openxmlformats.org/drawingml/2006/main">
  <dgm:ptLst>
    <dgm:pt modelId="{5B535E31-D385-43E6-83CA-532E8E154449}"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en-US"/>
        </a:p>
      </dgm:t>
    </dgm:pt>
    <dgm:pt modelId="{5C9C398A-DF14-4750-9401-AC4D80D00402}">
      <dgm:prSet/>
      <dgm:spPr/>
      <dgm:t>
        <a:bodyPr/>
        <a:lstStyle/>
        <a:p>
          <a:pPr rtl="0"/>
          <a:r>
            <a:rPr lang="en-US" b="1" dirty="0" smtClean="0">
              <a:solidFill>
                <a:schemeClr val="tx1"/>
              </a:solidFill>
              <a:latin typeface="Arial" pitchFamily="34" charset="0"/>
              <a:cs typeface="Arial" pitchFamily="34" charset="0"/>
            </a:rPr>
            <a:t>28 </a:t>
          </a:r>
          <a:r>
            <a:rPr lang="en-US" b="1" dirty="0" err="1" smtClean="0">
              <a:solidFill>
                <a:schemeClr val="tx1"/>
              </a:solidFill>
              <a:latin typeface="Arial" pitchFamily="34" charset="0"/>
              <a:cs typeface="Arial" pitchFamily="34" charset="0"/>
            </a:rPr>
            <a:t>дугаар</a:t>
          </a:r>
          <a:r>
            <a:rPr lang="en-US" b="1" dirty="0" smtClean="0">
              <a:solidFill>
                <a:schemeClr val="tx1"/>
              </a:solidFill>
              <a:latin typeface="Arial" pitchFamily="34" charset="0"/>
              <a:cs typeface="Arial" pitchFamily="34" charset="0"/>
            </a:rPr>
            <a:t> </a:t>
          </a:r>
          <a:r>
            <a:rPr lang="en-US" b="1" dirty="0" err="1" smtClean="0">
              <a:solidFill>
                <a:schemeClr val="tx1"/>
              </a:solidFill>
              <a:latin typeface="Arial" pitchFamily="34" charset="0"/>
              <a:cs typeface="Arial" pitchFamily="34" charset="0"/>
            </a:rPr>
            <a:t>зүйл</a:t>
          </a:r>
          <a:r>
            <a:rPr lang="en-US" b="1" dirty="0" smtClean="0">
              <a:solidFill>
                <a:schemeClr val="tx1"/>
              </a:solidFill>
              <a:latin typeface="Arial" pitchFamily="34" charset="0"/>
              <a:cs typeface="Arial" pitchFamily="34" charset="0"/>
            </a:rPr>
            <a:t>. </a:t>
          </a:r>
          <a:r>
            <a:rPr lang="en-US" b="1" dirty="0" err="1" smtClean="0">
              <a:solidFill>
                <a:schemeClr val="tx1"/>
              </a:solidFill>
              <a:latin typeface="Arial" pitchFamily="34" charset="0"/>
              <a:cs typeface="Arial" pitchFamily="34" charset="0"/>
            </a:rPr>
            <a:t>Газар</a:t>
          </a:r>
          <a:r>
            <a:rPr lang="en-US" b="1" dirty="0" smtClean="0">
              <a:solidFill>
                <a:schemeClr val="tx1"/>
              </a:solidFill>
              <a:latin typeface="Arial" pitchFamily="34" charset="0"/>
              <a:cs typeface="Arial" pitchFamily="34" charset="0"/>
            </a:rPr>
            <a:t> </a:t>
          </a:r>
          <a:r>
            <a:rPr lang="en-US" b="1" dirty="0" err="1" smtClean="0">
              <a:solidFill>
                <a:schemeClr val="tx1"/>
              </a:solidFill>
              <a:latin typeface="Arial" pitchFamily="34" charset="0"/>
              <a:cs typeface="Arial" pitchFamily="34" charset="0"/>
            </a:rPr>
            <a:t>эзэмших</a:t>
          </a:r>
          <a:r>
            <a:rPr lang="en-US" b="1" dirty="0" smtClean="0">
              <a:solidFill>
                <a:schemeClr val="tx1"/>
              </a:solidFill>
              <a:latin typeface="Arial" pitchFamily="34" charset="0"/>
              <a:cs typeface="Arial" pitchFamily="34" charset="0"/>
            </a:rPr>
            <a:t> </a:t>
          </a:r>
          <a:r>
            <a:rPr lang="en-US" b="1" dirty="0" err="1" smtClean="0">
              <a:solidFill>
                <a:schemeClr val="tx1"/>
              </a:solidFill>
              <a:latin typeface="Arial" pitchFamily="34" charset="0"/>
              <a:cs typeface="Arial" pitchFamily="34" charset="0"/>
            </a:rPr>
            <a:t>эрхийн</a:t>
          </a:r>
          <a:r>
            <a:rPr lang="en-US" b="1" dirty="0" smtClean="0">
              <a:solidFill>
                <a:schemeClr val="tx1"/>
              </a:solidFill>
              <a:latin typeface="Arial" pitchFamily="34" charset="0"/>
              <a:cs typeface="Arial" pitchFamily="34" charset="0"/>
            </a:rPr>
            <a:t> </a:t>
          </a:r>
          <a:r>
            <a:rPr lang="mn-MN" b="1" dirty="0" smtClean="0">
              <a:solidFill>
                <a:schemeClr val="tx1"/>
              </a:solidFill>
              <a:latin typeface="Arial" pitchFamily="34" charset="0"/>
              <a:cs typeface="Arial" pitchFamily="34" charset="0"/>
            </a:rPr>
            <a:t> </a:t>
          </a:r>
          <a:r>
            <a:rPr lang="en-US" b="1" dirty="0" err="1" smtClean="0">
              <a:solidFill>
                <a:schemeClr val="tx1"/>
              </a:solidFill>
              <a:latin typeface="Arial" pitchFamily="34" charset="0"/>
              <a:cs typeface="Arial" pitchFamily="34" charset="0"/>
            </a:rPr>
            <a:t>гэрчилгээний</a:t>
          </a:r>
          <a:r>
            <a:rPr lang="en-US" b="1" dirty="0" smtClean="0">
              <a:solidFill>
                <a:schemeClr val="tx1"/>
              </a:solidFill>
              <a:latin typeface="Arial" pitchFamily="34" charset="0"/>
              <a:cs typeface="Arial" pitchFamily="34" charset="0"/>
            </a:rPr>
            <a:t> </a:t>
          </a:r>
          <a:r>
            <a:rPr lang="en-US" b="1" dirty="0" err="1" smtClean="0">
              <a:solidFill>
                <a:schemeClr val="tx1"/>
              </a:solidFill>
              <a:latin typeface="Arial" pitchFamily="34" charset="0"/>
              <a:cs typeface="Arial" pitchFamily="34" charset="0"/>
            </a:rPr>
            <a:t>төрөл</a:t>
          </a:r>
          <a:r>
            <a:rPr lang="en-US" dirty="0" smtClean="0"/>
            <a:t/>
          </a:r>
          <a:br>
            <a:rPr lang="en-US" dirty="0" smtClean="0"/>
          </a:br>
          <a:endParaRPr lang="en-US" dirty="0"/>
        </a:p>
      </dgm:t>
    </dgm:pt>
    <dgm:pt modelId="{7ADCDCEF-2919-4C63-BF22-D1C4905F2A06}" type="parTrans" cxnId="{0F1BCF03-A06A-4EA9-B41B-C09DEA7D1EB9}">
      <dgm:prSet/>
      <dgm:spPr/>
      <dgm:t>
        <a:bodyPr/>
        <a:lstStyle/>
        <a:p>
          <a:endParaRPr lang="en-US"/>
        </a:p>
      </dgm:t>
    </dgm:pt>
    <dgm:pt modelId="{27451CEC-E784-4D8A-AF16-778D062F9E2C}" type="sibTrans" cxnId="{0F1BCF03-A06A-4EA9-B41B-C09DEA7D1EB9}">
      <dgm:prSet/>
      <dgm:spPr/>
      <dgm:t>
        <a:bodyPr/>
        <a:lstStyle/>
        <a:p>
          <a:endParaRPr lang="en-US"/>
        </a:p>
      </dgm:t>
    </dgm:pt>
    <dgm:pt modelId="{3E0BE086-CA6F-44A5-BB69-AA488F922389}" type="pres">
      <dgm:prSet presAssocID="{5B535E31-D385-43E6-83CA-532E8E154449}" presName="linear" presStyleCnt="0">
        <dgm:presLayoutVars>
          <dgm:animLvl val="lvl"/>
          <dgm:resizeHandles val="exact"/>
        </dgm:presLayoutVars>
      </dgm:prSet>
      <dgm:spPr/>
      <dgm:t>
        <a:bodyPr/>
        <a:lstStyle/>
        <a:p>
          <a:endParaRPr lang="en-US"/>
        </a:p>
      </dgm:t>
    </dgm:pt>
    <dgm:pt modelId="{0D3A5580-FEF7-4CF0-95C5-62ABBE90DE81}" type="pres">
      <dgm:prSet presAssocID="{5C9C398A-DF14-4750-9401-AC4D80D00402}" presName="parentText" presStyleLbl="node1" presStyleIdx="0" presStyleCnt="1">
        <dgm:presLayoutVars>
          <dgm:chMax val="0"/>
          <dgm:bulletEnabled val="1"/>
        </dgm:presLayoutVars>
      </dgm:prSet>
      <dgm:spPr/>
      <dgm:t>
        <a:bodyPr/>
        <a:lstStyle/>
        <a:p>
          <a:endParaRPr lang="en-US"/>
        </a:p>
      </dgm:t>
    </dgm:pt>
  </dgm:ptLst>
  <dgm:cxnLst>
    <dgm:cxn modelId="{8F7D9583-A073-45BB-A2A1-5BC195BBDC9D}" type="presOf" srcId="{5B535E31-D385-43E6-83CA-532E8E154449}" destId="{3E0BE086-CA6F-44A5-BB69-AA488F922389}" srcOrd="0" destOrd="0" presId="urn:microsoft.com/office/officeart/2005/8/layout/vList2"/>
    <dgm:cxn modelId="{0F1BCF03-A06A-4EA9-B41B-C09DEA7D1EB9}" srcId="{5B535E31-D385-43E6-83CA-532E8E154449}" destId="{5C9C398A-DF14-4750-9401-AC4D80D00402}" srcOrd="0" destOrd="0" parTransId="{7ADCDCEF-2919-4C63-BF22-D1C4905F2A06}" sibTransId="{27451CEC-E784-4D8A-AF16-778D062F9E2C}"/>
    <dgm:cxn modelId="{1A28A56C-693A-4CB7-A859-8FA354AC3932}" type="presOf" srcId="{5C9C398A-DF14-4750-9401-AC4D80D00402}" destId="{0D3A5580-FEF7-4CF0-95C5-62ABBE90DE81}" srcOrd="0" destOrd="0" presId="urn:microsoft.com/office/officeart/2005/8/layout/vList2"/>
    <dgm:cxn modelId="{3A32C624-317B-4906-9CAA-5172B3EBA269}" type="presParOf" srcId="{3E0BE086-CA6F-44A5-BB69-AA488F922389}" destId="{0D3A5580-FEF7-4CF0-95C5-62ABBE90DE81}" srcOrd="0" destOrd="0" presId="urn:microsoft.com/office/officeart/2005/8/layout/vList2"/>
  </dgm:cxnLst>
  <dgm:bg/>
  <dgm:whole/>
</dgm:dataModel>
</file>

<file path=ppt/diagrams/data9.xml><?xml version="1.0" encoding="utf-8"?>
<dgm:dataModel xmlns:dgm="http://schemas.openxmlformats.org/drawingml/2006/diagram" xmlns:a="http://schemas.openxmlformats.org/drawingml/2006/main">
  <dgm:ptLst>
    <dgm:pt modelId="{9A87AEB7-DD52-4FED-B331-5FC7AA0F6E64}"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en-US"/>
        </a:p>
      </dgm:t>
    </dgm:pt>
    <dgm:pt modelId="{375C3ABF-DC37-4E73-86BF-95D1D2598CDA}">
      <dgm:prSet custT="1"/>
      <dgm:spPr/>
      <dgm:t>
        <a:bodyPr/>
        <a:lstStyle/>
        <a:p>
          <a:pPr rtl="0"/>
          <a:r>
            <a:rPr lang="mn-MN" sz="2000" dirty="0" smtClean="0">
              <a:solidFill>
                <a:schemeClr val="tx1"/>
              </a:solidFill>
              <a:latin typeface="Arial" pitchFamily="34" charset="0"/>
              <a:cs typeface="Arial" pitchFamily="34" charset="0"/>
            </a:rPr>
            <a:t>52-р зүйл Бэлчээр, түүнийг зохистой ашиглах, хамгаалах</a:t>
          </a:r>
          <a:endParaRPr lang="en-US" sz="2000" dirty="0">
            <a:solidFill>
              <a:schemeClr val="tx1"/>
            </a:solidFill>
            <a:latin typeface="Arial" pitchFamily="34" charset="0"/>
            <a:cs typeface="Arial" pitchFamily="34" charset="0"/>
          </a:endParaRPr>
        </a:p>
      </dgm:t>
    </dgm:pt>
    <dgm:pt modelId="{CB6685B1-2CE0-45A8-9ADD-EBF6464ADB8C}" type="parTrans" cxnId="{D00C9BF4-F461-4F50-AA8E-412E586265C3}">
      <dgm:prSet/>
      <dgm:spPr/>
      <dgm:t>
        <a:bodyPr/>
        <a:lstStyle/>
        <a:p>
          <a:endParaRPr lang="en-US"/>
        </a:p>
      </dgm:t>
    </dgm:pt>
    <dgm:pt modelId="{6FBD40B1-7F1A-4814-9841-A57C326DF4B8}" type="sibTrans" cxnId="{D00C9BF4-F461-4F50-AA8E-412E586265C3}">
      <dgm:prSet/>
      <dgm:spPr/>
      <dgm:t>
        <a:bodyPr/>
        <a:lstStyle/>
        <a:p>
          <a:endParaRPr lang="en-US"/>
        </a:p>
      </dgm:t>
    </dgm:pt>
    <dgm:pt modelId="{B757588C-F426-4E9F-9372-3BCC7429A084}" type="pres">
      <dgm:prSet presAssocID="{9A87AEB7-DD52-4FED-B331-5FC7AA0F6E64}" presName="linear" presStyleCnt="0">
        <dgm:presLayoutVars>
          <dgm:animLvl val="lvl"/>
          <dgm:resizeHandles val="exact"/>
        </dgm:presLayoutVars>
      </dgm:prSet>
      <dgm:spPr/>
      <dgm:t>
        <a:bodyPr/>
        <a:lstStyle/>
        <a:p>
          <a:endParaRPr lang="en-US"/>
        </a:p>
      </dgm:t>
    </dgm:pt>
    <dgm:pt modelId="{B34912D3-039D-4299-BB4A-917D4D8AA36E}" type="pres">
      <dgm:prSet presAssocID="{375C3ABF-DC37-4E73-86BF-95D1D2598CDA}" presName="parentText" presStyleLbl="node1" presStyleIdx="0" presStyleCnt="1" custLinFactNeighborX="520" custLinFactNeighborY="567">
        <dgm:presLayoutVars>
          <dgm:chMax val="0"/>
          <dgm:bulletEnabled val="1"/>
        </dgm:presLayoutVars>
      </dgm:prSet>
      <dgm:spPr/>
      <dgm:t>
        <a:bodyPr/>
        <a:lstStyle/>
        <a:p>
          <a:endParaRPr lang="en-US"/>
        </a:p>
      </dgm:t>
    </dgm:pt>
  </dgm:ptLst>
  <dgm:cxnLst>
    <dgm:cxn modelId="{5B283BCD-FCAA-478A-B9D7-1390E056D5B9}" type="presOf" srcId="{375C3ABF-DC37-4E73-86BF-95D1D2598CDA}" destId="{B34912D3-039D-4299-BB4A-917D4D8AA36E}" srcOrd="0" destOrd="0" presId="urn:microsoft.com/office/officeart/2005/8/layout/vList2"/>
    <dgm:cxn modelId="{D00C9BF4-F461-4F50-AA8E-412E586265C3}" srcId="{9A87AEB7-DD52-4FED-B331-5FC7AA0F6E64}" destId="{375C3ABF-DC37-4E73-86BF-95D1D2598CDA}" srcOrd="0" destOrd="0" parTransId="{CB6685B1-2CE0-45A8-9ADD-EBF6464ADB8C}" sibTransId="{6FBD40B1-7F1A-4814-9841-A57C326DF4B8}"/>
    <dgm:cxn modelId="{EF910E94-9DC3-4349-8216-E5A6C1587095}" type="presOf" srcId="{9A87AEB7-DD52-4FED-B331-5FC7AA0F6E64}" destId="{B757588C-F426-4E9F-9372-3BCC7429A084}" srcOrd="0" destOrd="0" presId="urn:microsoft.com/office/officeart/2005/8/layout/vList2"/>
    <dgm:cxn modelId="{48D35F49-AB23-41AD-ADAF-C31AB401819A}" type="presParOf" srcId="{B757588C-F426-4E9F-9372-3BCC7429A084}" destId="{B34912D3-039D-4299-BB4A-917D4D8AA36E}" srcOrd="0"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9D083F-08BF-402F-85D9-1ACE6D6B15BB}" type="datetimeFigureOut">
              <a:rPr lang="en-US" smtClean="0"/>
              <a:pPr/>
              <a:t>9/12/2017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AAA0DF-5994-46AD-83F1-7661D1F0DC6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274A03B-4AC0-427C-97CA-23D0D75627F5}" type="slidenum">
              <a:rPr lang="en-US" smtClean="0"/>
              <a:pPr/>
              <a:t>87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B3562F-E5B4-4640-802B-3E479997D970}" type="datetimeFigureOut">
              <a:rPr lang="en-US" smtClean="0"/>
              <a:pPr/>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F8E93-45BD-41DB-8E39-D6934E12F0C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B3562F-E5B4-4640-802B-3E479997D970}" type="datetimeFigureOut">
              <a:rPr lang="en-US" smtClean="0"/>
              <a:pPr/>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F8E93-45BD-41DB-8E39-D6934E12F0C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B3562F-E5B4-4640-802B-3E479997D970}" type="datetimeFigureOut">
              <a:rPr lang="en-US" smtClean="0"/>
              <a:pPr/>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F8E93-45BD-41DB-8E39-D6934E12F0C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B3562F-E5B4-4640-802B-3E479997D970}" type="datetimeFigureOut">
              <a:rPr lang="en-US" smtClean="0"/>
              <a:pPr/>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F8E93-45BD-41DB-8E39-D6934E12F0C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B3562F-E5B4-4640-802B-3E479997D970}" type="datetimeFigureOut">
              <a:rPr lang="en-US" smtClean="0"/>
              <a:pPr/>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F8E93-45BD-41DB-8E39-D6934E12F0C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B3562F-E5B4-4640-802B-3E479997D970}" type="datetimeFigureOut">
              <a:rPr lang="en-US" smtClean="0"/>
              <a:pPr/>
              <a:t>9/12/2017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F8E93-45BD-41DB-8E39-D6934E12F0C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B3562F-E5B4-4640-802B-3E479997D970}" type="datetimeFigureOut">
              <a:rPr lang="en-US" smtClean="0"/>
              <a:pPr/>
              <a:t>9/12/2017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CF8E93-45BD-41DB-8E39-D6934E12F0C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B3562F-E5B4-4640-802B-3E479997D970}" type="datetimeFigureOut">
              <a:rPr lang="en-US" smtClean="0"/>
              <a:pPr/>
              <a:t>9/12/2017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F8E93-45BD-41DB-8E39-D6934E12F0C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B3562F-E5B4-4640-802B-3E479997D970}" type="datetimeFigureOut">
              <a:rPr lang="en-US" smtClean="0"/>
              <a:pPr/>
              <a:t>9/12/2017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CF8E93-45BD-41DB-8E39-D6934E12F0C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B3562F-E5B4-4640-802B-3E479997D970}" type="datetimeFigureOut">
              <a:rPr lang="en-US" smtClean="0"/>
              <a:pPr/>
              <a:t>9/12/2017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F8E93-45BD-41DB-8E39-D6934E12F0C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B3562F-E5B4-4640-802B-3E479997D970}" type="datetimeFigureOut">
              <a:rPr lang="en-US" smtClean="0"/>
              <a:pPr/>
              <a:t>9/12/2017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F8E93-45BD-41DB-8E39-D6934E12F0C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B3562F-E5B4-4640-802B-3E479997D970}" type="datetimeFigureOut">
              <a:rPr lang="en-US" smtClean="0"/>
              <a:pPr/>
              <a:t>9/12/2017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CF8E93-45BD-41DB-8E39-D6934E12F0C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7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7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7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7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7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7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7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7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79.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81.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82.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83.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84.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85.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500042"/>
            <a:ext cx="8229600" cy="5857916"/>
          </a:xfrm>
        </p:spPr>
        <p:style>
          <a:lnRef idx="0">
            <a:schemeClr val="accent3"/>
          </a:lnRef>
          <a:fillRef idx="3">
            <a:schemeClr val="accent3"/>
          </a:fillRef>
          <a:effectRef idx="3">
            <a:schemeClr val="accent3"/>
          </a:effectRef>
          <a:fontRef idx="minor">
            <a:schemeClr val="lt1"/>
          </a:fontRef>
        </p:style>
        <p:txBody>
          <a:bodyPr/>
          <a:lstStyle/>
          <a:p>
            <a:pPr>
              <a:buNone/>
            </a:pPr>
            <a:endParaRPr lang="en-US" dirty="0" smtClean="0"/>
          </a:p>
          <a:p>
            <a:endParaRPr lang="en-US" dirty="0" smtClean="0"/>
          </a:p>
          <a:p>
            <a:pPr>
              <a:buNone/>
            </a:pPr>
            <a:r>
              <a:rPr lang="mn-MN" sz="1800" dirty="0" smtClean="0">
                <a:solidFill>
                  <a:schemeClr val="tx1"/>
                </a:solidFill>
                <a:latin typeface="Arial" pitchFamily="34" charset="0"/>
                <a:cs typeface="Arial" pitchFamily="34" charset="0"/>
              </a:rPr>
              <a:t>     </a:t>
            </a:r>
          </a:p>
          <a:p>
            <a:pPr>
              <a:buNone/>
            </a:pPr>
            <a:endParaRPr lang="mn-MN" sz="1800" dirty="0" smtClean="0">
              <a:solidFill>
                <a:schemeClr val="tx1"/>
              </a:solidFill>
              <a:latin typeface="Arial" pitchFamily="34" charset="0"/>
              <a:cs typeface="Arial" pitchFamily="34" charset="0"/>
            </a:endParaRPr>
          </a:p>
          <a:p>
            <a:pPr>
              <a:buNone/>
            </a:pPr>
            <a:endParaRPr lang="mn-MN" sz="1800" b="1" dirty="0" smtClean="0">
              <a:solidFill>
                <a:schemeClr val="tx1"/>
              </a:solidFill>
              <a:latin typeface="Arial" pitchFamily="34" charset="0"/>
              <a:cs typeface="Arial" pitchFamily="34" charset="0"/>
            </a:endParaRPr>
          </a:p>
          <a:p>
            <a:pPr>
              <a:buNone/>
            </a:pPr>
            <a:endParaRPr lang="mn-MN" sz="1800" b="1" dirty="0">
              <a:solidFill>
                <a:schemeClr val="tx1"/>
              </a:solidFill>
              <a:latin typeface="Arial" pitchFamily="34" charset="0"/>
              <a:cs typeface="Arial" pitchFamily="34" charset="0"/>
            </a:endParaRPr>
          </a:p>
          <a:p>
            <a:pPr>
              <a:buNone/>
            </a:pPr>
            <a:endParaRPr lang="mn-MN" sz="1800" b="1" dirty="0" smtClean="0">
              <a:solidFill>
                <a:schemeClr val="tx1"/>
              </a:solidFill>
              <a:latin typeface="Arial" pitchFamily="34" charset="0"/>
              <a:cs typeface="Arial" pitchFamily="34" charset="0"/>
            </a:endParaRPr>
          </a:p>
          <a:p>
            <a:pPr>
              <a:buNone/>
            </a:pPr>
            <a:endParaRPr lang="mn-MN" sz="1800" b="1" dirty="0">
              <a:solidFill>
                <a:schemeClr val="tx1"/>
              </a:solidFill>
              <a:latin typeface="Arial" pitchFamily="34" charset="0"/>
              <a:cs typeface="Arial" pitchFamily="34" charset="0"/>
            </a:endParaRPr>
          </a:p>
          <a:p>
            <a:pPr>
              <a:buNone/>
            </a:pPr>
            <a:endParaRPr lang="mn-MN" sz="1800" b="1" dirty="0" smtClean="0">
              <a:solidFill>
                <a:schemeClr val="tx1"/>
              </a:solidFill>
              <a:latin typeface="Arial" pitchFamily="34" charset="0"/>
              <a:cs typeface="Arial" pitchFamily="34" charset="0"/>
            </a:endParaRPr>
          </a:p>
          <a:p>
            <a:pPr>
              <a:buNone/>
            </a:pPr>
            <a:endParaRPr lang="mn-MN" sz="1800" b="1" dirty="0" smtClean="0">
              <a:solidFill>
                <a:schemeClr val="tx1"/>
              </a:solidFill>
              <a:latin typeface="Arial" pitchFamily="34" charset="0"/>
              <a:cs typeface="Arial" pitchFamily="34" charset="0"/>
            </a:endParaRPr>
          </a:p>
          <a:p>
            <a:pPr>
              <a:buNone/>
            </a:pPr>
            <a:r>
              <a:rPr lang="mn-MN" sz="18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r>
              <a:rPr lang="mn-MN" sz="1800" b="1" dirty="0" smtClean="0">
                <a:solidFill>
                  <a:schemeClr val="tx1"/>
                </a:solidFill>
                <a:latin typeface="Arial" pitchFamily="34" charset="0"/>
                <a:cs typeface="Arial" pitchFamily="34" charset="0"/>
              </a:rPr>
              <a:t>Монголын Хуульчдын холбооны                                                           гишүүн, өмгөөлөгч Б.Загарсүрэн</a:t>
            </a:r>
            <a:endParaRPr lang="mn-MN" sz="2000" b="1" dirty="0" smtClean="0">
              <a:solidFill>
                <a:schemeClr val="tx1"/>
              </a:solidFill>
              <a:latin typeface="Arial" pitchFamily="34" charset="0"/>
              <a:cs typeface="Arial" pitchFamily="34" charset="0"/>
            </a:endParaRPr>
          </a:p>
        </p:txBody>
      </p:sp>
      <p:sp>
        <p:nvSpPr>
          <p:cNvPr id="4" name="Rectangle 3"/>
          <p:cNvSpPr/>
          <p:nvPr/>
        </p:nvSpPr>
        <p:spPr>
          <a:xfrm>
            <a:off x="4143372" y="2285992"/>
            <a:ext cx="4214843" cy="1261884"/>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mn-MN" sz="3600" b="1" cap="none" spc="0" dirty="0" smtClean="0">
                <a:ln w="11430"/>
                <a:effectLst>
                  <a:outerShdw blurRad="50800" dist="39000" dir="5460000" algn="tl">
                    <a:srgbClr val="000000">
                      <a:alpha val="38000"/>
                    </a:srgbClr>
                  </a:outerShdw>
                </a:effectLst>
                <a:latin typeface="Arial" pitchFamily="34" charset="0"/>
                <a:cs typeface="Arial" pitchFamily="34" charset="0"/>
              </a:rPr>
              <a:t>Газрын</a:t>
            </a:r>
            <a:r>
              <a:rPr lang="mn-MN" sz="3200" b="1" cap="none" spc="0" dirty="0" smtClean="0">
                <a:ln w="11430"/>
                <a:effectLst>
                  <a:outerShdw blurRad="50800" dist="39000" dir="5460000" algn="tl">
                    <a:srgbClr val="000000">
                      <a:alpha val="38000"/>
                    </a:srgbClr>
                  </a:outerShdw>
                </a:effectLst>
                <a:latin typeface="Arial" pitchFamily="34" charset="0"/>
                <a:cs typeface="Arial" pitchFamily="34" charset="0"/>
              </a:rPr>
              <a:t> </a:t>
            </a:r>
            <a:r>
              <a:rPr lang="mn-MN" sz="3600" b="1" cap="none" spc="0" dirty="0" smtClean="0">
                <a:ln w="11430"/>
                <a:effectLst>
                  <a:outerShdw blurRad="50800" dist="39000" dir="5460000" algn="tl">
                    <a:srgbClr val="000000">
                      <a:alpha val="38000"/>
                    </a:srgbClr>
                  </a:outerShdw>
                </a:effectLst>
                <a:latin typeface="Arial" pitchFamily="34" charset="0"/>
                <a:cs typeface="Arial" pitchFamily="34" charset="0"/>
              </a:rPr>
              <a:t>тухай</a:t>
            </a:r>
            <a:r>
              <a:rPr lang="mn-MN" sz="3200" b="1" cap="none" spc="0" dirty="0" smtClean="0">
                <a:ln w="11430"/>
                <a:effectLst>
                  <a:outerShdw blurRad="50800" dist="39000" dir="5460000" algn="tl">
                    <a:srgbClr val="000000">
                      <a:alpha val="38000"/>
                    </a:srgbClr>
                  </a:outerShdw>
                </a:effectLst>
                <a:latin typeface="Arial" pitchFamily="34" charset="0"/>
                <a:cs typeface="Arial" pitchFamily="34" charset="0"/>
              </a:rPr>
              <a:t> </a:t>
            </a:r>
            <a:r>
              <a:rPr lang="mn-MN" sz="4000" b="1" cap="none" spc="0" dirty="0" smtClean="0">
                <a:ln w="11430"/>
                <a:effectLst>
                  <a:outerShdw blurRad="50800" dist="39000" dir="5460000" algn="tl">
                    <a:srgbClr val="000000">
                      <a:alpha val="38000"/>
                    </a:srgbClr>
                  </a:outerShdw>
                </a:effectLst>
                <a:latin typeface="Arial" pitchFamily="34" charset="0"/>
                <a:cs typeface="Arial" pitchFamily="34" charset="0"/>
              </a:rPr>
              <a:t>хууль</a:t>
            </a:r>
            <a:endParaRPr lang="en-US" sz="3200" b="1" cap="none" spc="0" dirty="0">
              <a:ln w="11430"/>
              <a:effectLst>
                <a:outerShdw blurRad="50800" dist="39000" dir="5460000" algn="tl">
                  <a:srgbClr val="000000">
                    <a:alpha val="38000"/>
                  </a:srgbClr>
                </a:outerShdw>
              </a:effectLst>
              <a:latin typeface="Arial" pitchFamily="34" charset="0"/>
              <a:cs typeface="Arial" pitchFamily="34" charset="0"/>
            </a:endParaRPr>
          </a:p>
        </p:txBody>
      </p:sp>
      <p:pic>
        <p:nvPicPr>
          <p:cNvPr id="5" name="Picture 4" descr="https://www.mglbar.mn/assets/images/logo.png"/>
          <p:cNvPicPr/>
          <p:nvPr/>
        </p:nvPicPr>
        <p:blipFill>
          <a:blip r:embed="rId2"/>
          <a:srcRect/>
          <a:stretch>
            <a:fillRect/>
          </a:stretch>
        </p:blipFill>
        <p:spPr bwMode="auto">
          <a:xfrm>
            <a:off x="1214414" y="1571612"/>
            <a:ext cx="1643074" cy="178595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285728"/>
            <a:ext cx="7372376" cy="796908"/>
          </a:xfrm>
        </p:spPr>
        <p:style>
          <a:lnRef idx="3">
            <a:schemeClr val="lt1"/>
          </a:lnRef>
          <a:fillRef idx="1">
            <a:schemeClr val="accent3"/>
          </a:fillRef>
          <a:effectRef idx="1">
            <a:schemeClr val="accent3"/>
          </a:effectRef>
          <a:fontRef idx="minor">
            <a:schemeClr val="lt1"/>
          </a:fontRef>
        </p:style>
        <p:txBody>
          <a:bodyPr>
            <a:noAutofit/>
          </a:bodyPr>
          <a:lstStyle/>
          <a:p>
            <a:r>
              <a:rPr lang="mn-MN" sz="2000" b="1" dirty="0" smtClean="0">
                <a:latin typeface="Arial" pitchFamily="34" charset="0"/>
                <a:cs typeface="Arial" pitchFamily="34" charset="0"/>
              </a:rPr>
              <a:t/>
            </a:r>
            <a:br>
              <a:rPr lang="mn-MN" sz="2000" b="1" dirty="0" smtClean="0">
                <a:latin typeface="Arial" pitchFamily="34" charset="0"/>
                <a:cs typeface="Arial" pitchFamily="34" charset="0"/>
              </a:rPr>
            </a:br>
            <a:r>
              <a:rPr lang="en-US" sz="2000" b="1" dirty="0" smtClean="0">
                <a:solidFill>
                  <a:schemeClr val="tx1"/>
                </a:solidFill>
                <a:latin typeface="Arial" pitchFamily="34" charset="0"/>
                <a:cs typeface="Arial" pitchFamily="34" charset="0"/>
              </a:rPr>
              <a:t>7 </a:t>
            </a:r>
            <a:r>
              <a:rPr lang="en-US" sz="2000" b="1" dirty="0" err="1">
                <a:solidFill>
                  <a:schemeClr val="tx1"/>
                </a:solidFill>
                <a:latin typeface="Arial" pitchFamily="34" charset="0"/>
                <a:cs typeface="Arial" pitchFamily="34" charset="0"/>
              </a:rPr>
              <a:t>дугаар</a:t>
            </a:r>
            <a:r>
              <a:rPr lang="en-US" sz="2000" b="1" dirty="0">
                <a:solidFill>
                  <a:schemeClr val="tx1"/>
                </a:solidFill>
                <a:latin typeface="Arial" pitchFamily="34" charset="0"/>
                <a:cs typeface="Arial" pitchFamily="34" charset="0"/>
              </a:rPr>
              <a:t> </a:t>
            </a:r>
            <a:r>
              <a:rPr lang="en-US" sz="2000" b="1" dirty="0" err="1">
                <a:solidFill>
                  <a:schemeClr val="tx1"/>
                </a:solidFill>
                <a:latin typeface="Arial" pitchFamily="34" charset="0"/>
                <a:cs typeface="Arial" pitchFamily="34" charset="0"/>
              </a:rPr>
              <a:t>зүйл</a:t>
            </a:r>
            <a:r>
              <a:rPr lang="en-US" sz="2000" b="1" dirty="0">
                <a:solidFill>
                  <a:schemeClr val="tx1"/>
                </a:solidFill>
                <a:latin typeface="Arial" pitchFamily="34" charset="0"/>
                <a:cs typeface="Arial" pitchFamily="34" charset="0"/>
              </a:rPr>
              <a:t>. </a:t>
            </a:r>
            <a:r>
              <a:rPr lang="en-US" sz="2000" b="1" dirty="0" err="1">
                <a:solidFill>
                  <a:schemeClr val="tx1"/>
                </a:solidFill>
                <a:latin typeface="Arial" pitchFamily="34" charset="0"/>
                <a:cs typeface="Arial" pitchFamily="34" charset="0"/>
              </a:rPr>
              <a:t>Газрын</a:t>
            </a:r>
            <a:r>
              <a:rPr lang="en-US" sz="2000" b="1" dirty="0">
                <a:solidFill>
                  <a:schemeClr val="tx1"/>
                </a:solidFill>
                <a:latin typeface="Arial" pitchFamily="34" charset="0"/>
                <a:cs typeface="Arial" pitchFamily="34" charset="0"/>
              </a:rPr>
              <a:t> </a:t>
            </a:r>
            <a:r>
              <a:rPr lang="en-US" sz="2000" b="1" dirty="0" err="1">
                <a:solidFill>
                  <a:schemeClr val="tx1"/>
                </a:solidFill>
                <a:latin typeface="Arial" pitchFamily="34" charset="0"/>
                <a:cs typeface="Arial" pitchFamily="34" charset="0"/>
              </a:rPr>
              <a:t>төлбөр</a:t>
            </a:r>
            <a:r>
              <a:rPr lang="en-US" sz="2000" dirty="0">
                <a:solidFill>
                  <a:schemeClr val="tx1"/>
                </a:solidFill>
                <a:latin typeface="Arial" pitchFamily="34" charset="0"/>
                <a:cs typeface="Arial" pitchFamily="34" charset="0"/>
              </a:rPr>
              <a:t/>
            </a:r>
            <a:br>
              <a:rPr lang="en-US" sz="2000" dirty="0">
                <a:solidFill>
                  <a:schemeClr val="tx1"/>
                </a:solidFill>
                <a:latin typeface="Arial" pitchFamily="34" charset="0"/>
                <a:cs typeface="Arial" pitchFamily="34" charset="0"/>
              </a:rPr>
            </a:br>
            <a:endParaRPr lang="en-US" sz="2000" dirty="0">
              <a:solidFill>
                <a:schemeClr val="tx1"/>
              </a:solidFill>
              <a:latin typeface="Arial" pitchFamily="34" charset="0"/>
              <a:cs typeface="Arial" pitchFamily="34" charset="0"/>
            </a:endParaRPr>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endParaRPr lang="mn-MN" sz="2800" dirty="0" smtClean="0">
              <a:latin typeface="Arial" pitchFamily="34" charset="0"/>
              <a:cs typeface="Arial" pitchFamily="34" charset="0"/>
            </a:endParaRPr>
          </a:p>
          <a:p>
            <a:r>
              <a:rPr lang="en-US" sz="2800" dirty="0" smtClean="0">
                <a:latin typeface="Arial" pitchFamily="34" charset="0"/>
                <a:cs typeface="Arial" pitchFamily="34" charset="0"/>
              </a:rPr>
              <a:t>7.1</a:t>
            </a:r>
            <a:r>
              <a:rPr lang="en-US" sz="2800" dirty="0">
                <a:latin typeface="Arial" pitchFamily="34" charset="0"/>
                <a:cs typeface="Arial" pitchFamily="34" charset="0"/>
              </a:rPr>
              <a:t>. </a:t>
            </a:r>
            <a:r>
              <a:rPr lang="en-US" sz="2800" dirty="0" err="1">
                <a:latin typeface="Arial" pitchFamily="34" charset="0"/>
                <a:cs typeface="Arial" pitchFamily="34" charset="0"/>
              </a:rPr>
              <a:t>Газар</a:t>
            </a:r>
            <a:r>
              <a:rPr lang="en-US" sz="2800" dirty="0">
                <a:latin typeface="Arial" pitchFamily="34" charset="0"/>
                <a:cs typeface="Arial" pitchFamily="34" charset="0"/>
              </a:rPr>
              <a:t> </a:t>
            </a:r>
            <a:r>
              <a:rPr lang="en-US" sz="2800" dirty="0" err="1">
                <a:latin typeface="Arial" pitchFamily="34" charset="0"/>
                <a:cs typeface="Arial" pitchFamily="34" charset="0"/>
              </a:rPr>
              <a:t>эзэмшиж</a:t>
            </a:r>
            <a:r>
              <a:rPr lang="en-US" sz="2800" dirty="0">
                <a:latin typeface="Arial" pitchFamily="34" charset="0"/>
                <a:cs typeface="Arial" pitchFamily="34" charset="0"/>
              </a:rPr>
              <a:t>, </a:t>
            </a:r>
            <a:r>
              <a:rPr lang="en-US" sz="2800" dirty="0" err="1">
                <a:latin typeface="Arial" pitchFamily="34" charset="0"/>
                <a:cs typeface="Arial" pitchFamily="34" charset="0"/>
              </a:rPr>
              <a:t>ашиглаж</a:t>
            </a:r>
            <a:r>
              <a:rPr lang="en-US" sz="2800" dirty="0">
                <a:latin typeface="Arial" pitchFamily="34" charset="0"/>
                <a:cs typeface="Arial" pitchFamily="34" charset="0"/>
              </a:rPr>
              <a:t> </a:t>
            </a:r>
            <a:r>
              <a:rPr lang="en-US" sz="2800" dirty="0" err="1">
                <a:latin typeface="Arial" pitchFamily="34" charset="0"/>
                <a:cs typeface="Arial" pitchFamily="34" charset="0"/>
              </a:rPr>
              <a:t>байгаа</a:t>
            </a:r>
            <a:r>
              <a:rPr lang="en-US" sz="2800" dirty="0">
                <a:latin typeface="Arial" pitchFamily="34" charset="0"/>
                <a:cs typeface="Arial" pitchFamily="34" charset="0"/>
              </a:rPr>
              <a:t> </a:t>
            </a:r>
            <a:r>
              <a:rPr lang="en-US" sz="2800" dirty="0" err="1">
                <a:latin typeface="Arial" pitchFamily="34" charset="0"/>
                <a:cs typeface="Arial" pitchFamily="34" charset="0"/>
              </a:rPr>
              <a:t>иргэн</a:t>
            </a:r>
            <a:r>
              <a:rPr lang="en-US" sz="2800" dirty="0">
                <a:latin typeface="Arial" pitchFamily="34" charset="0"/>
                <a:cs typeface="Arial" pitchFamily="34" charset="0"/>
              </a:rPr>
              <a:t>, </a:t>
            </a:r>
            <a:r>
              <a:rPr lang="en-US" sz="2800" dirty="0" err="1">
                <a:latin typeface="Arial" pitchFamily="34" charset="0"/>
                <a:cs typeface="Arial" pitchFamily="34" charset="0"/>
              </a:rPr>
              <a:t>аж</a:t>
            </a:r>
            <a:r>
              <a:rPr lang="en-US" sz="2800" dirty="0">
                <a:latin typeface="Arial" pitchFamily="34" charset="0"/>
                <a:cs typeface="Arial" pitchFamily="34" charset="0"/>
              </a:rPr>
              <a:t> </a:t>
            </a:r>
            <a:r>
              <a:rPr lang="en-US" sz="2800" dirty="0" err="1">
                <a:latin typeface="Arial" pitchFamily="34" charset="0"/>
                <a:cs typeface="Arial" pitchFamily="34" charset="0"/>
              </a:rPr>
              <a:t>ахуйн</a:t>
            </a:r>
            <a:r>
              <a:rPr lang="en-US" sz="2800" dirty="0">
                <a:latin typeface="Arial" pitchFamily="34" charset="0"/>
                <a:cs typeface="Arial" pitchFamily="34" charset="0"/>
              </a:rPr>
              <a:t> </a:t>
            </a:r>
            <a:r>
              <a:rPr lang="en-US" sz="2800" dirty="0" err="1">
                <a:latin typeface="Arial" pitchFamily="34" charset="0"/>
                <a:cs typeface="Arial" pitchFamily="34" charset="0"/>
              </a:rPr>
              <a:t>нэгж</a:t>
            </a:r>
            <a:r>
              <a:rPr lang="en-US" sz="2800" dirty="0">
                <a:latin typeface="Arial" pitchFamily="34" charset="0"/>
                <a:cs typeface="Arial" pitchFamily="34" charset="0"/>
              </a:rPr>
              <a:t>, </a:t>
            </a:r>
            <a:r>
              <a:rPr lang="en-US" sz="2800" dirty="0" err="1">
                <a:latin typeface="Arial" pitchFamily="34" charset="0"/>
                <a:cs typeface="Arial" pitchFamily="34" charset="0"/>
              </a:rPr>
              <a:t>байгууллага</a:t>
            </a:r>
            <a:r>
              <a:rPr lang="en-US" sz="2800" dirty="0">
                <a:latin typeface="Arial" pitchFamily="34" charset="0"/>
                <a:cs typeface="Arial" pitchFamily="34" charset="0"/>
              </a:rPr>
              <a:t> </a:t>
            </a:r>
            <a:r>
              <a:rPr lang="en-US" sz="2800" dirty="0" err="1">
                <a:latin typeface="Arial" pitchFamily="34" charset="0"/>
                <a:cs typeface="Arial" pitchFamily="34" charset="0"/>
              </a:rPr>
              <a:t>зохих</a:t>
            </a:r>
            <a:r>
              <a:rPr lang="en-US" sz="2800" dirty="0">
                <a:latin typeface="Arial" pitchFamily="34" charset="0"/>
                <a:cs typeface="Arial" pitchFamily="34" charset="0"/>
              </a:rPr>
              <a:t> </a:t>
            </a:r>
            <a:r>
              <a:rPr lang="en-US" sz="2800" dirty="0" err="1">
                <a:latin typeface="Arial" pitchFamily="34" charset="0"/>
                <a:cs typeface="Arial" pitchFamily="34" charset="0"/>
              </a:rPr>
              <a:t>хууль</a:t>
            </a:r>
            <a:r>
              <a:rPr lang="en-US" sz="2800" dirty="0">
                <a:latin typeface="Arial" pitchFamily="34" charset="0"/>
                <a:cs typeface="Arial" pitchFamily="34" charset="0"/>
              </a:rPr>
              <a:t> </a:t>
            </a:r>
            <a:r>
              <a:rPr lang="en-US" sz="2800" dirty="0" err="1">
                <a:latin typeface="Arial" pitchFamily="34" charset="0"/>
                <a:cs typeface="Arial" pitchFamily="34" charset="0"/>
              </a:rPr>
              <a:t>тогтоомж</a:t>
            </a:r>
            <a:r>
              <a:rPr lang="en-US" sz="2800" dirty="0">
                <a:latin typeface="Arial" pitchFamily="34" charset="0"/>
                <a:cs typeface="Arial" pitchFamily="34" charset="0"/>
              </a:rPr>
              <a:t>, </a:t>
            </a:r>
            <a:r>
              <a:rPr lang="en-US" sz="2800" dirty="0" err="1">
                <a:latin typeface="Arial" pitchFamily="34" charset="0"/>
                <a:cs typeface="Arial" pitchFamily="34" charset="0"/>
              </a:rPr>
              <a:t>гэрээний</a:t>
            </a:r>
            <a:r>
              <a:rPr lang="en-US" sz="2800" dirty="0">
                <a:latin typeface="Arial" pitchFamily="34" charset="0"/>
                <a:cs typeface="Arial" pitchFamily="34" charset="0"/>
              </a:rPr>
              <a:t> </a:t>
            </a:r>
            <a:r>
              <a:rPr lang="en-US" sz="2800" dirty="0" err="1">
                <a:latin typeface="Arial" pitchFamily="34" charset="0"/>
                <a:cs typeface="Arial" pitchFamily="34" charset="0"/>
              </a:rPr>
              <a:t>дагуу</a:t>
            </a:r>
            <a:r>
              <a:rPr lang="en-US" sz="2800" dirty="0">
                <a:latin typeface="Arial" pitchFamily="34" charset="0"/>
                <a:cs typeface="Arial" pitchFamily="34" charset="0"/>
              </a:rPr>
              <a:t> </a:t>
            </a:r>
            <a:r>
              <a:rPr lang="en-US" sz="2800" dirty="0" err="1">
                <a:latin typeface="Arial" pitchFamily="34" charset="0"/>
                <a:cs typeface="Arial" pitchFamily="34" charset="0"/>
              </a:rPr>
              <a:t>газрын</a:t>
            </a:r>
            <a:r>
              <a:rPr lang="en-US" sz="2800" dirty="0">
                <a:latin typeface="Arial" pitchFamily="34" charset="0"/>
                <a:cs typeface="Arial" pitchFamily="34" charset="0"/>
              </a:rPr>
              <a:t> </a:t>
            </a:r>
            <a:r>
              <a:rPr lang="en-US" sz="2800" dirty="0" err="1">
                <a:latin typeface="Arial" pitchFamily="34" charset="0"/>
                <a:cs typeface="Arial" pitchFamily="34" charset="0"/>
              </a:rPr>
              <a:t>төлбөр</a:t>
            </a:r>
            <a:r>
              <a:rPr lang="en-US" sz="2800" dirty="0">
                <a:latin typeface="Arial" pitchFamily="34" charset="0"/>
                <a:cs typeface="Arial" pitchFamily="34" charset="0"/>
              </a:rPr>
              <a:t> </a:t>
            </a:r>
            <a:r>
              <a:rPr lang="en-US" sz="2800" dirty="0" err="1">
                <a:latin typeface="Arial" pitchFamily="34" charset="0"/>
                <a:cs typeface="Arial" pitchFamily="34" charset="0"/>
              </a:rPr>
              <a:t>төлнө</a:t>
            </a:r>
            <a:r>
              <a:rPr lang="en-US" sz="2800" dirty="0" smtClean="0">
                <a:latin typeface="Arial" pitchFamily="34" charset="0"/>
                <a:cs typeface="Arial" pitchFamily="34" charset="0"/>
              </a:rPr>
              <a:t>.</a:t>
            </a:r>
            <a:r>
              <a:rPr lang="mn-MN" sz="2800" dirty="0" smtClean="0">
                <a:latin typeface="Arial" pitchFamily="34" charset="0"/>
                <a:cs typeface="Arial" pitchFamily="34" charset="0"/>
              </a:rPr>
              <a:t> </a:t>
            </a:r>
            <a:r>
              <a:rPr lang="mn-MN" sz="2000" dirty="0" smtClean="0">
                <a:latin typeface="Arial" pitchFamily="34" charset="0"/>
                <a:cs typeface="Arial" pitchFamily="34" charset="0"/>
              </a:rPr>
              <a:t>/Газрын төлбөрийн тухай хууль/</a:t>
            </a:r>
            <a:endParaRPr lang="en-US" sz="2800" dirty="0">
              <a:latin typeface="Arial" pitchFamily="34" charset="0"/>
              <a:cs typeface="Arial" pitchFamily="34" charset="0"/>
            </a:endParaRPr>
          </a:p>
          <a:p>
            <a:r>
              <a:rPr lang="en-US" sz="2800" dirty="0">
                <a:latin typeface="Arial" pitchFamily="34" charset="0"/>
                <a:cs typeface="Arial" pitchFamily="34" charset="0"/>
              </a:rPr>
              <a:t>7.2. </a:t>
            </a:r>
            <a:r>
              <a:rPr lang="en-US" sz="2800" dirty="0" err="1">
                <a:latin typeface="Arial" pitchFamily="34" charset="0"/>
                <a:cs typeface="Arial" pitchFamily="34" charset="0"/>
              </a:rPr>
              <a:t>Газрын</a:t>
            </a:r>
            <a:r>
              <a:rPr lang="en-US" sz="2800" dirty="0">
                <a:latin typeface="Arial" pitchFamily="34" charset="0"/>
                <a:cs typeface="Arial" pitchFamily="34" charset="0"/>
              </a:rPr>
              <a:t> </a:t>
            </a:r>
            <a:r>
              <a:rPr lang="en-US" sz="2800" dirty="0" err="1">
                <a:latin typeface="Arial" pitchFamily="34" charset="0"/>
                <a:cs typeface="Arial" pitchFamily="34" charset="0"/>
              </a:rPr>
              <a:t>төлбөрийн</a:t>
            </a:r>
            <a:r>
              <a:rPr lang="en-US" sz="2800" dirty="0">
                <a:latin typeface="Arial" pitchFamily="34" charset="0"/>
                <a:cs typeface="Arial" pitchFamily="34" charset="0"/>
              </a:rPr>
              <a:t> </a:t>
            </a:r>
            <a:r>
              <a:rPr lang="en-US" sz="2800" dirty="0" err="1">
                <a:latin typeface="Arial" pitchFamily="34" charset="0"/>
                <a:cs typeface="Arial" pitchFamily="34" charset="0"/>
              </a:rPr>
              <a:t>хэмжээ</a:t>
            </a:r>
            <a:r>
              <a:rPr lang="en-US" sz="2800" dirty="0">
                <a:latin typeface="Arial" pitchFamily="34" charset="0"/>
                <a:cs typeface="Arial" pitchFamily="34" charset="0"/>
              </a:rPr>
              <a:t>, </a:t>
            </a:r>
            <a:r>
              <a:rPr lang="en-US" sz="2800" dirty="0" err="1">
                <a:latin typeface="Arial" pitchFamily="34" charset="0"/>
                <a:cs typeface="Arial" pitchFamily="34" charset="0"/>
              </a:rPr>
              <a:t>түүнийг</a:t>
            </a:r>
            <a:r>
              <a:rPr lang="en-US" sz="2800" dirty="0">
                <a:latin typeface="Arial" pitchFamily="34" charset="0"/>
                <a:cs typeface="Arial" pitchFamily="34" charset="0"/>
              </a:rPr>
              <a:t> </a:t>
            </a:r>
            <a:r>
              <a:rPr lang="en-US" sz="2800" dirty="0" err="1">
                <a:latin typeface="Arial" pitchFamily="34" charset="0"/>
                <a:cs typeface="Arial" pitchFamily="34" charset="0"/>
              </a:rPr>
              <a:t>хөнгөлөх</a:t>
            </a:r>
            <a:r>
              <a:rPr lang="en-US" sz="2800" dirty="0">
                <a:latin typeface="Arial" pitchFamily="34" charset="0"/>
                <a:cs typeface="Arial" pitchFamily="34" charset="0"/>
              </a:rPr>
              <a:t>, </a:t>
            </a:r>
            <a:r>
              <a:rPr lang="en-US" sz="2800" dirty="0" err="1">
                <a:latin typeface="Arial" pitchFamily="34" charset="0"/>
                <a:cs typeface="Arial" pitchFamily="34" charset="0"/>
              </a:rPr>
              <a:t>чөлөөлөх</a:t>
            </a:r>
            <a:r>
              <a:rPr lang="en-US" sz="2800" dirty="0">
                <a:latin typeface="Arial" pitchFamily="34" charset="0"/>
                <a:cs typeface="Arial" pitchFamily="34" charset="0"/>
              </a:rPr>
              <a:t>, </a:t>
            </a:r>
            <a:r>
              <a:rPr lang="en-US" sz="2800" dirty="0" err="1">
                <a:latin typeface="Arial" pitchFamily="34" charset="0"/>
                <a:cs typeface="Arial" pitchFamily="34" charset="0"/>
              </a:rPr>
              <a:t>зарцуулах</a:t>
            </a:r>
            <a:r>
              <a:rPr lang="en-US" sz="2800" dirty="0">
                <a:latin typeface="Arial" pitchFamily="34" charset="0"/>
                <a:cs typeface="Arial" pitchFamily="34" charset="0"/>
              </a:rPr>
              <a:t> </a:t>
            </a:r>
            <a:r>
              <a:rPr lang="en-US" sz="2800" dirty="0" err="1">
                <a:latin typeface="Arial" pitchFamily="34" charset="0"/>
                <a:cs typeface="Arial" pitchFamily="34" charset="0"/>
              </a:rPr>
              <a:t>журмыг</a:t>
            </a:r>
            <a:r>
              <a:rPr lang="en-US" sz="2800" dirty="0">
                <a:latin typeface="Arial" pitchFamily="34" charset="0"/>
                <a:cs typeface="Arial" pitchFamily="34" charset="0"/>
              </a:rPr>
              <a:t> </a:t>
            </a:r>
            <a:r>
              <a:rPr lang="en-US" sz="2800" dirty="0" err="1">
                <a:latin typeface="Arial" pitchFamily="34" charset="0"/>
                <a:cs typeface="Arial" pitchFamily="34" charset="0"/>
              </a:rPr>
              <a:t>хуулиар</a:t>
            </a:r>
            <a:r>
              <a:rPr lang="en-US" sz="2800" dirty="0">
                <a:latin typeface="Arial" pitchFamily="34" charset="0"/>
                <a:cs typeface="Arial" pitchFamily="34" charset="0"/>
              </a:rPr>
              <a:t> </a:t>
            </a:r>
            <a:r>
              <a:rPr lang="en-US" sz="2800" dirty="0" err="1">
                <a:latin typeface="Arial" pitchFamily="34" charset="0"/>
                <a:cs typeface="Arial" pitchFamily="34" charset="0"/>
              </a:rPr>
              <a:t>тогтооно</a:t>
            </a:r>
            <a:r>
              <a:rPr lang="en-US" sz="2800" dirty="0">
                <a:latin typeface="Arial" pitchFamily="34" charset="0"/>
                <a:cs typeface="Arial" pitchFamily="34" charset="0"/>
              </a:rPr>
              <a:t>.</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939784"/>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700" b="1" dirty="0" smtClean="0">
                <a:latin typeface="Arial" pitchFamily="34" charset="0"/>
                <a:cs typeface="Arial" pitchFamily="34" charset="0"/>
              </a:rPr>
              <a:t/>
            </a:r>
            <a:br>
              <a:rPr lang="mn-MN" sz="2700" b="1" dirty="0" smtClean="0">
                <a:latin typeface="Arial" pitchFamily="34" charset="0"/>
                <a:cs typeface="Arial" pitchFamily="34" charset="0"/>
              </a:rPr>
            </a:br>
            <a:r>
              <a:rPr lang="mn-MN" sz="2700" b="1" dirty="0" smtClean="0">
                <a:latin typeface="Arial" pitchFamily="34" charset="0"/>
                <a:cs typeface="Arial" pitchFamily="34" charset="0"/>
              </a:rPr>
              <a:t/>
            </a:r>
            <a:br>
              <a:rPr lang="mn-MN" sz="2700" b="1" dirty="0" smtClean="0">
                <a:latin typeface="Arial" pitchFamily="34" charset="0"/>
                <a:cs typeface="Arial" pitchFamily="34" charset="0"/>
              </a:rPr>
            </a:br>
            <a:r>
              <a:rPr lang="en-US" sz="2200" b="1" dirty="0" smtClean="0">
                <a:solidFill>
                  <a:schemeClr val="tx1"/>
                </a:solidFill>
                <a:latin typeface="Arial" pitchFamily="34" charset="0"/>
                <a:cs typeface="Arial" pitchFamily="34" charset="0"/>
              </a:rPr>
              <a:t>8 </a:t>
            </a:r>
            <a:r>
              <a:rPr lang="en-US" sz="2200" b="1" dirty="0" err="1">
                <a:solidFill>
                  <a:schemeClr val="tx1"/>
                </a:solidFill>
                <a:latin typeface="Arial" pitchFamily="34" charset="0"/>
                <a:cs typeface="Arial" pitchFamily="34" charset="0"/>
              </a:rPr>
              <a:t>дугаар</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зүйл</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Хилийн</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цэс</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газар</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усны</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нэр</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газар</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усны</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нэрийн</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болон</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газрын</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сангийн</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зураг</a:t>
            </a:r>
            <a:r>
              <a:rPr lang="en-US" dirty="0"/>
              <a:t/>
            </a:r>
            <a:br>
              <a:rPr lang="en-US" dirty="0"/>
            </a:br>
            <a:endParaRPr lang="en-US" dirty="0"/>
          </a:p>
        </p:txBody>
      </p:sp>
      <p:sp>
        <p:nvSpPr>
          <p:cNvPr id="3" name="Content Placeholder 2"/>
          <p:cNvSpPr>
            <a:spLocks noGrp="1"/>
          </p:cNvSpPr>
          <p:nvPr>
            <p:ph idx="1"/>
          </p:nvPr>
        </p:nvSpPr>
        <p:spPr>
          <a:xfrm>
            <a:off x="457200" y="1600200"/>
            <a:ext cx="8229600" cy="4829196"/>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endParaRPr lang="mn-MN" dirty="0" smtClean="0"/>
          </a:p>
          <a:p>
            <a:r>
              <a:rPr lang="en-US" dirty="0" smtClean="0">
                <a:solidFill>
                  <a:srgbClr val="FF0000"/>
                </a:solidFill>
                <a:latin typeface="Arial" pitchFamily="34" charset="0"/>
                <a:cs typeface="Arial" pitchFamily="34" charset="0"/>
              </a:rPr>
              <a:t>8.1</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Аймаг</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нийслэл</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сум</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дүүрэг</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бүр</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хилийн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цэс</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газар</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усны</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нэрийн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болон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газрын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сангийн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зурагтай</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байна</a:t>
            </a:r>
            <a:r>
              <a:rPr lang="en-US" dirty="0">
                <a:solidFill>
                  <a:srgbClr val="FF0000"/>
                </a:solidFill>
                <a:latin typeface="Arial" pitchFamily="34" charset="0"/>
                <a:cs typeface="Arial" pitchFamily="34" charset="0"/>
              </a:rPr>
              <a:t>.</a:t>
            </a:r>
          </a:p>
          <a:p>
            <a:r>
              <a:rPr lang="en-US" dirty="0">
                <a:latin typeface="Arial" pitchFamily="34" charset="0"/>
                <a:cs typeface="Arial" pitchFamily="34" charset="0"/>
              </a:rPr>
              <a:t>8.2. </a:t>
            </a:r>
            <a:r>
              <a:rPr lang="en-US" dirty="0" err="1">
                <a:latin typeface="Arial" pitchFamily="34" charset="0"/>
                <a:cs typeface="Arial" pitchFamily="34" charset="0"/>
              </a:rPr>
              <a:t>Хилийн</a:t>
            </a:r>
            <a:r>
              <a:rPr lang="en-US" dirty="0">
                <a:latin typeface="Arial" pitchFamily="34" charset="0"/>
                <a:cs typeface="Arial" pitchFamily="34" charset="0"/>
              </a:rPr>
              <a:t> </a:t>
            </a:r>
            <a:r>
              <a:rPr lang="en-US" dirty="0" err="1">
                <a:latin typeface="Arial" pitchFamily="34" charset="0"/>
                <a:cs typeface="Arial" pitchFamily="34" charset="0"/>
              </a:rPr>
              <a:t>цэс</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усны</a:t>
            </a:r>
            <a:r>
              <a:rPr lang="en-US" dirty="0">
                <a:latin typeface="Arial" pitchFamily="34" charset="0"/>
                <a:cs typeface="Arial" pitchFamily="34" charset="0"/>
              </a:rPr>
              <a:t> </a:t>
            </a:r>
            <a:r>
              <a:rPr lang="en-US" dirty="0" err="1">
                <a:latin typeface="Arial" pitchFamily="34" charset="0"/>
                <a:cs typeface="Arial" pitchFamily="34" charset="0"/>
              </a:rPr>
              <a:t>нэрийг</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Их</a:t>
            </a:r>
            <a:r>
              <a:rPr lang="en-US" dirty="0">
                <a:latin typeface="Arial" pitchFamily="34" charset="0"/>
                <a:cs typeface="Arial" pitchFamily="34" charset="0"/>
              </a:rPr>
              <a:t> </a:t>
            </a:r>
            <a:r>
              <a:rPr lang="en-US" dirty="0" err="1">
                <a:latin typeface="Arial" pitchFamily="34" charset="0"/>
                <a:cs typeface="Arial" pitchFamily="34" charset="0"/>
              </a:rPr>
              <a:t>Хурал</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сангийн</a:t>
            </a:r>
            <a:r>
              <a:rPr lang="en-US" dirty="0">
                <a:latin typeface="Arial" pitchFamily="34" charset="0"/>
                <a:cs typeface="Arial" pitchFamily="34" charset="0"/>
              </a:rPr>
              <a:t> </a:t>
            </a:r>
            <a:r>
              <a:rPr lang="en-US" dirty="0" err="1">
                <a:latin typeface="Arial" pitchFamily="34" charset="0"/>
                <a:cs typeface="Arial" pitchFamily="34" charset="0"/>
              </a:rPr>
              <a:t>зургийг</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асуудал</a:t>
            </a:r>
            <a:r>
              <a:rPr lang="en-US" dirty="0">
                <a:latin typeface="Arial" pitchFamily="34" charset="0"/>
                <a:cs typeface="Arial" pitchFamily="34" charset="0"/>
              </a:rPr>
              <a:t> </a:t>
            </a:r>
            <a:r>
              <a:rPr lang="en-US" dirty="0" err="1">
                <a:latin typeface="Arial" pitchFamily="34" charset="0"/>
                <a:cs typeface="Arial" pitchFamily="34" charset="0"/>
              </a:rPr>
              <a:t>эрхэлсэн</a:t>
            </a:r>
            <a:r>
              <a:rPr lang="en-US" dirty="0">
                <a:latin typeface="Arial" pitchFamily="34" charset="0"/>
                <a:cs typeface="Arial" pitchFamily="34" charset="0"/>
              </a:rPr>
              <a:t> </a:t>
            </a:r>
            <a:r>
              <a:rPr lang="en-US" dirty="0" err="1">
                <a:latin typeface="Arial" pitchFamily="34" charset="0"/>
                <a:cs typeface="Arial" pitchFamily="34" charset="0"/>
              </a:rPr>
              <a:t>төрийн</a:t>
            </a:r>
            <a:r>
              <a:rPr lang="en-US" dirty="0">
                <a:latin typeface="Arial" pitchFamily="34" charset="0"/>
                <a:cs typeface="Arial" pitchFamily="34" charset="0"/>
              </a:rPr>
              <a:t> </a:t>
            </a:r>
            <a:r>
              <a:rPr lang="en-US" dirty="0" err="1">
                <a:latin typeface="Arial" pitchFamily="34" charset="0"/>
                <a:cs typeface="Arial" pitchFamily="34" charset="0"/>
              </a:rPr>
              <a:t>захиргааны</a:t>
            </a:r>
            <a:r>
              <a:rPr lang="en-US" dirty="0">
                <a:latin typeface="Arial" pitchFamily="34" charset="0"/>
                <a:cs typeface="Arial" pitchFamily="34" charset="0"/>
              </a:rPr>
              <a:t> </a:t>
            </a:r>
            <a:r>
              <a:rPr lang="en-US" dirty="0" err="1">
                <a:latin typeface="Arial" pitchFamily="34" charset="0"/>
                <a:cs typeface="Arial" pitchFamily="34" charset="0"/>
              </a:rPr>
              <a:t>төв</a:t>
            </a:r>
            <a:r>
              <a:rPr lang="en-US" dirty="0">
                <a:latin typeface="Arial" pitchFamily="34" charset="0"/>
                <a:cs typeface="Arial" pitchFamily="34" charset="0"/>
              </a:rPr>
              <a:t> </a:t>
            </a:r>
            <a:r>
              <a:rPr lang="en-US" dirty="0" err="1">
                <a:latin typeface="Arial" pitchFamily="34" charset="0"/>
                <a:cs typeface="Arial" pitchFamily="34" charset="0"/>
              </a:rPr>
              <a:t>байгууллага</a:t>
            </a:r>
            <a:r>
              <a:rPr lang="en-US" dirty="0">
                <a:latin typeface="Arial" pitchFamily="34" charset="0"/>
                <a:cs typeface="Arial" pitchFamily="34" charset="0"/>
              </a:rPr>
              <a:t> /</a:t>
            </a:r>
            <a:r>
              <a:rPr lang="en-US" dirty="0" err="1">
                <a:latin typeface="Arial" pitchFamily="34" charset="0"/>
                <a:cs typeface="Arial" pitchFamily="34" charset="0"/>
              </a:rPr>
              <a:t>цаашид</a:t>
            </a:r>
            <a:r>
              <a:rPr lang="en-US" dirty="0">
                <a:latin typeface="Arial" pitchFamily="34" charset="0"/>
                <a:cs typeface="Arial" pitchFamily="34" charset="0"/>
              </a:rPr>
              <a:t> “</a:t>
            </a:r>
            <a:r>
              <a:rPr lang="en-US" dirty="0" err="1">
                <a:latin typeface="Arial" pitchFamily="34" charset="0"/>
                <a:cs typeface="Arial" pitchFamily="34" charset="0"/>
              </a:rPr>
              <a:t>Засгийн</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эрх</a:t>
            </a:r>
            <a:r>
              <a:rPr lang="en-US" dirty="0">
                <a:latin typeface="Arial" pitchFamily="34" charset="0"/>
                <a:cs typeface="Arial" pitchFamily="34" charset="0"/>
              </a:rPr>
              <a:t> </a:t>
            </a:r>
            <a:r>
              <a:rPr lang="en-US" dirty="0" err="1">
                <a:latin typeface="Arial" pitchFamily="34" charset="0"/>
                <a:cs typeface="Arial" pitchFamily="34" charset="0"/>
              </a:rPr>
              <a:t>бүхий</a:t>
            </a:r>
            <a:r>
              <a:rPr lang="en-US" dirty="0">
                <a:latin typeface="Arial" pitchFamily="34" charset="0"/>
                <a:cs typeface="Arial" pitchFamily="34" charset="0"/>
              </a:rPr>
              <a:t> </a:t>
            </a:r>
            <a:r>
              <a:rPr lang="en-US" dirty="0" err="1">
                <a:latin typeface="Arial" pitchFamily="34" charset="0"/>
                <a:cs typeface="Arial" pitchFamily="34" charset="0"/>
              </a:rPr>
              <a:t>байгууллага</a:t>
            </a:r>
            <a:r>
              <a:rPr lang="en-US" dirty="0">
                <a:latin typeface="Arial" pitchFamily="34" charset="0"/>
                <a:cs typeface="Arial" pitchFamily="34" charset="0"/>
              </a:rPr>
              <a:t>” </a:t>
            </a:r>
            <a:r>
              <a:rPr lang="en-US" dirty="0" err="1">
                <a:latin typeface="Arial" pitchFamily="34" charset="0"/>
                <a:cs typeface="Arial" pitchFamily="34" charset="0"/>
              </a:rPr>
              <a:t>гэнэ</a:t>
            </a:r>
            <a:r>
              <a:rPr lang="en-US" dirty="0">
                <a:latin typeface="Arial" pitchFamily="34" charset="0"/>
                <a:cs typeface="Arial" pitchFamily="34" charset="0"/>
              </a:rPr>
              <a:t>/ </a:t>
            </a:r>
            <a:r>
              <a:rPr lang="en-US" dirty="0" err="1">
                <a:latin typeface="Arial" pitchFamily="34" charset="0"/>
                <a:cs typeface="Arial" pitchFamily="34" charset="0"/>
              </a:rPr>
              <a:t>тус</a:t>
            </a:r>
            <a:r>
              <a:rPr lang="en-US" dirty="0">
                <a:latin typeface="Arial" pitchFamily="34" charset="0"/>
                <a:cs typeface="Arial" pitchFamily="34" charset="0"/>
              </a:rPr>
              <a:t> </a:t>
            </a:r>
            <a:r>
              <a:rPr lang="en-US" dirty="0" err="1">
                <a:latin typeface="Arial" pitchFamily="34" charset="0"/>
                <a:cs typeface="Arial" pitchFamily="34" charset="0"/>
              </a:rPr>
              <a:t>тус</a:t>
            </a:r>
            <a:r>
              <a:rPr lang="en-US" dirty="0">
                <a:latin typeface="Arial" pitchFamily="34" charset="0"/>
                <a:cs typeface="Arial" pitchFamily="34" charset="0"/>
              </a:rPr>
              <a:t> </a:t>
            </a:r>
            <a:r>
              <a:rPr lang="en-US" dirty="0" err="1">
                <a:latin typeface="Arial" pitchFamily="34" charset="0"/>
                <a:cs typeface="Arial" pitchFamily="34" charset="0"/>
              </a:rPr>
              <a:t>батална</a:t>
            </a:r>
            <a:r>
              <a:rPr lang="en-US" dirty="0" smtClean="0">
                <a:latin typeface="Arial" pitchFamily="34" charset="0"/>
                <a:cs typeface="Arial" pitchFamily="34" charset="0"/>
              </a:rPr>
              <a:t>.</a:t>
            </a:r>
            <a:endParaRPr lang="mn-MN" dirty="0" smtClean="0">
              <a:latin typeface="Arial" pitchFamily="34" charset="0"/>
              <a:cs typeface="Arial" pitchFamily="34" charset="0"/>
            </a:endParaRPr>
          </a:p>
          <a:p>
            <a:r>
              <a:rPr lang="en-US" dirty="0">
                <a:solidFill>
                  <a:srgbClr val="FF0000"/>
                </a:solidFill>
                <a:latin typeface="Arial" pitchFamily="34" charset="0"/>
                <a:cs typeface="Arial" pitchFamily="34" charset="0"/>
              </a:rPr>
              <a:t>8.3. </a:t>
            </a:r>
            <a:r>
              <a:rPr lang="en-US" dirty="0" err="1">
                <a:solidFill>
                  <a:srgbClr val="FF0000"/>
                </a:solidFill>
                <a:latin typeface="Arial" pitchFamily="34" charset="0"/>
                <a:cs typeface="Arial" pitchFamily="34" charset="0"/>
              </a:rPr>
              <a:t>Аймаг</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нийслэл</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сум</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дүүргийн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хилийн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цэсийн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газар</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усны</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нэрийн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болон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газрын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сангийн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зургийг</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тухайн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шатны</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Засаг</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дарга</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улсын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хэмжээний</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иж</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бүрэн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хувийг</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газрын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асуудал</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эрхэлсэн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төрийн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захиргааны</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төв</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байгууллага</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тус</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тус</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хадгална</a:t>
            </a:r>
            <a:r>
              <a:rPr lang="en-US" dirty="0" smtClean="0">
                <a:solidFill>
                  <a:srgbClr val="FF0000"/>
                </a:solidFill>
                <a:latin typeface="Arial" pitchFamily="34" charset="0"/>
                <a:cs typeface="Arial" pitchFamily="34" charset="0"/>
              </a:rPr>
              <a:t>.</a:t>
            </a:r>
            <a:endParaRPr lang="mn-MN" dirty="0" smtClean="0">
              <a:solidFill>
                <a:srgbClr val="FF0000"/>
              </a:solidFill>
              <a:latin typeface="Arial" pitchFamily="34" charset="0"/>
              <a:cs typeface="Arial" pitchFamily="34" charset="0"/>
            </a:endParaRPr>
          </a:p>
          <a:p>
            <a:r>
              <a:rPr lang="en-US" dirty="0" smtClean="0">
                <a:latin typeface="Arial" pitchFamily="34" charset="0"/>
                <a:cs typeface="Arial" pitchFamily="34" charset="0"/>
              </a:rPr>
              <a:t> 8.4. </a:t>
            </a:r>
            <a:r>
              <a:rPr lang="en-US" dirty="0" err="1" smtClean="0">
                <a:latin typeface="Arial" pitchFamily="34" charset="0"/>
                <a:cs typeface="Arial" pitchFamily="34" charset="0"/>
              </a:rPr>
              <a:t>Хилийн</a:t>
            </a:r>
            <a:r>
              <a:rPr lang="en-US" dirty="0" smtClean="0">
                <a:latin typeface="Arial" pitchFamily="34" charset="0"/>
                <a:cs typeface="Arial" pitchFamily="34" charset="0"/>
              </a:rPr>
              <a:t> </a:t>
            </a:r>
            <a:r>
              <a:rPr lang="en-US" dirty="0" err="1" smtClean="0">
                <a:latin typeface="Arial" pitchFamily="34" charset="0"/>
                <a:cs typeface="Arial" pitchFamily="34" charset="0"/>
              </a:rPr>
              <a:t>цэсийн</a:t>
            </a:r>
            <a:r>
              <a:rPr lang="en-US" dirty="0" smtClean="0">
                <a:latin typeface="Arial" pitchFamily="34" charset="0"/>
                <a:cs typeface="Arial" pitchFamily="34" charset="0"/>
              </a:rPr>
              <a:t>, </a:t>
            </a:r>
            <a:r>
              <a:rPr lang="en-US" dirty="0" err="1" smtClean="0">
                <a:latin typeface="Arial" pitchFamily="34" charset="0"/>
                <a:cs typeface="Arial" pitchFamily="34" charset="0"/>
              </a:rPr>
              <a:t>газар</a:t>
            </a:r>
            <a:r>
              <a:rPr lang="en-US" dirty="0" smtClean="0">
                <a:latin typeface="Arial" pitchFamily="34" charset="0"/>
                <a:cs typeface="Arial" pitchFamily="34" charset="0"/>
              </a:rPr>
              <a:t> </a:t>
            </a:r>
            <a:r>
              <a:rPr lang="en-US" dirty="0" err="1" smtClean="0">
                <a:latin typeface="Arial" pitchFamily="34" charset="0"/>
                <a:cs typeface="Arial" pitchFamily="34" charset="0"/>
              </a:rPr>
              <a:t>усны</a:t>
            </a:r>
            <a:r>
              <a:rPr lang="en-US" dirty="0" smtClean="0">
                <a:latin typeface="Arial" pitchFamily="34" charset="0"/>
                <a:cs typeface="Arial" pitchFamily="34" charset="0"/>
              </a:rPr>
              <a:t> </a:t>
            </a:r>
            <a:r>
              <a:rPr lang="en-US" dirty="0" err="1" smtClean="0">
                <a:latin typeface="Arial" pitchFamily="34" charset="0"/>
                <a:cs typeface="Arial" pitchFamily="34" charset="0"/>
              </a:rPr>
              <a:t>нэрийн</a:t>
            </a:r>
            <a:r>
              <a:rPr lang="en-US" dirty="0" smtClean="0">
                <a:latin typeface="Arial" pitchFamily="34" charset="0"/>
                <a:cs typeface="Arial" pitchFamily="34" charset="0"/>
              </a:rPr>
              <a:t> </a:t>
            </a:r>
            <a:r>
              <a:rPr lang="en-US" dirty="0" err="1" smtClean="0">
                <a:latin typeface="Arial" pitchFamily="34" charset="0"/>
                <a:cs typeface="Arial" pitchFamily="34" charset="0"/>
              </a:rPr>
              <a:t>болон</a:t>
            </a:r>
            <a:r>
              <a:rPr lang="en-US" dirty="0" smtClean="0">
                <a:latin typeface="Arial" pitchFamily="34" charset="0"/>
                <a:cs typeface="Arial" pitchFamily="34" charset="0"/>
              </a:rPr>
              <a:t> </a:t>
            </a:r>
            <a:r>
              <a:rPr lang="en-US" dirty="0" err="1" smtClean="0">
                <a:latin typeface="Arial" pitchFamily="34" charset="0"/>
                <a:cs typeface="Arial" pitchFamily="34" charset="0"/>
              </a:rPr>
              <a:t>газрын</a:t>
            </a:r>
            <a:r>
              <a:rPr lang="en-US" dirty="0" smtClean="0">
                <a:latin typeface="Arial" pitchFamily="34" charset="0"/>
                <a:cs typeface="Arial" pitchFamily="34" charset="0"/>
              </a:rPr>
              <a:t> </a:t>
            </a:r>
            <a:r>
              <a:rPr lang="en-US" dirty="0" err="1" smtClean="0">
                <a:latin typeface="Arial" pitchFamily="34" charset="0"/>
                <a:cs typeface="Arial" pitchFamily="34" charset="0"/>
              </a:rPr>
              <a:t>сангийн</a:t>
            </a:r>
            <a:r>
              <a:rPr lang="en-US" dirty="0" smtClean="0">
                <a:latin typeface="Arial" pitchFamily="34" charset="0"/>
                <a:cs typeface="Arial" pitchFamily="34" charset="0"/>
              </a:rPr>
              <a:t> </a:t>
            </a:r>
            <a:r>
              <a:rPr lang="en-US" dirty="0" err="1" smtClean="0">
                <a:latin typeface="Arial" pitchFamily="34" charset="0"/>
                <a:cs typeface="Arial" pitchFamily="34" charset="0"/>
              </a:rPr>
              <a:t>зургийг</a:t>
            </a:r>
            <a:r>
              <a:rPr lang="en-US" dirty="0" smtClean="0">
                <a:latin typeface="Arial" pitchFamily="34" charset="0"/>
                <a:cs typeface="Arial" pitchFamily="34" charset="0"/>
              </a:rPr>
              <a:t> </a:t>
            </a:r>
            <a:r>
              <a:rPr lang="en-US" dirty="0" err="1" smtClean="0">
                <a:latin typeface="Arial" pitchFamily="34" charset="0"/>
                <a:cs typeface="Arial" pitchFamily="34" charset="0"/>
              </a:rPr>
              <a:t>хадгалах</a:t>
            </a:r>
            <a:r>
              <a:rPr lang="en-US" dirty="0" smtClean="0">
                <a:latin typeface="Arial" pitchFamily="34" charset="0"/>
                <a:cs typeface="Arial" pitchFamily="34" charset="0"/>
              </a:rPr>
              <a:t>, </a:t>
            </a:r>
            <a:r>
              <a:rPr lang="en-US" dirty="0" err="1" smtClean="0">
                <a:latin typeface="Arial" pitchFamily="34" charset="0"/>
                <a:cs typeface="Arial" pitchFamily="34" charset="0"/>
              </a:rPr>
              <a:t>ашиглах</a:t>
            </a:r>
            <a:r>
              <a:rPr lang="en-US" dirty="0" smtClean="0">
                <a:latin typeface="Arial" pitchFamily="34" charset="0"/>
                <a:cs typeface="Arial" pitchFamily="34" charset="0"/>
              </a:rPr>
              <a:t>, </a:t>
            </a:r>
            <a:r>
              <a:rPr lang="en-US" dirty="0" err="1" smtClean="0">
                <a:latin typeface="Arial" pitchFamily="34" charset="0"/>
                <a:cs typeface="Arial" pitchFamily="34" charset="0"/>
              </a:rPr>
              <a:t>тэдгээрт</a:t>
            </a:r>
            <a:r>
              <a:rPr lang="en-US" dirty="0" smtClean="0">
                <a:latin typeface="Arial" pitchFamily="34" charset="0"/>
                <a:cs typeface="Arial" pitchFamily="34" charset="0"/>
              </a:rPr>
              <a:t> </a:t>
            </a:r>
            <a:r>
              <a:rPr lang="en-US" dirty="0" err="1" smtClean="0">
                <a:latin typeface="Arial" pitchFamily="34" charset="0"/>
                <a:cs typeface="Arial" pitchFamily="34" charset="0"/>
              </a:rPr>
              <a:t>орсон</a:t>
            </a:r>
            <a:r>
              <a:rPr lang="en-US" dirty="0" smtClean="0">
                <a:latin typeface="Arial" pitchFamily="34" charset="0"/>
                <a:cs typeface="Arial" pitchFamily="34" charset="0"/>
              </a:rPr>
              <a:t> </a:t>
            </a:r>
            <a:r>
              <a:rPr lang="en-US" dirty="0" err="1" smtClean="0">
                <a:latin typeface="Arial" pitchFamily="34" charset="0"/>
                <a:cs typeface="Arial" pitchFamily="34" charset="0"/>
              </a:rPr>
              <a:t>өөрчлөлтийг</a:t>
            </a:r>
            <a:r>
              <a:rPr lang="en-US" dirty="0" smtClean="0">
                <a:latin typeface="Arial" pitchFamily="34" charset="0"/>
                <a:cs typeface="Arial" pitchFamily="34" charset="0"/>
              </a:rPr>
              <a:t> </a:t>
            </a:r>
            <a:r>
              <a:rPr lang="en-US" dirty="0" err="1" smtClean="0">
                <a:latin typeface="Arial" pitchFamily="34" charset="0"/>
                <a:cs typeface="Arial" pitchFamily="34" charset="0"/>
              </a:rPr>
              <a:t>тусгах</a:t>
            </a:r>
            <a:r>
              <a:rPr lang="en-US" dirty="0" smtClean="0">
                <a:latin typeface="Arial" pitchFamily="34" charset="0"/>
                <a:cs typeface="Arial" pitchFamily="34" charset="0"/>
              </a:rPr>
              <a:t> </a:t>
            </a:r>
            <a:r>
              <a:rPr lang="en-US" dirty="0" err="1" smtClean="0">
                <a:latin typeface="Arial" pitchFamily="34" charset="0"/>
                <a:cs typeface="Arial" pitchFamily="34" charset="0"/>
              </a:rPr>
              <a:t>журмыг</a:t>
            </a:r>
            <a:r>
              <a:rPr lang="en-US" dirty="0" smtClean="0">
                <a:latin typeface="Arial" pitchFamily="34" charset="0"/>
                <a:cs typeface="Arial" pitchFamily="34" charset="0"/>
              </a:rPr>
              <a:t> </a:t>
            </a:r>
            <a:r>
              <a:rPr lang="en-US" dirty="0" err="1" smtClean="0">
                <a:latin typeface="Arial" pitchFamily="34" charset="0"/>
                <a:cs typeface="Arial" pitchFamily="34" charset="0"/>
              </a:rPr>
              <a:t>газрын</a:t>
            </a:r>
            <a:r>
              <a:rPr lang="en-US" dirty="0" smtClean="0">
                <a:latin typeface="Arial" pitchFamily="34" charset="0"/>
                <a:cs typeface="Arial" pitchFamily="34" charset="0"/>
              </a:rPr>
              <a:t> </a:t>
            </a:r>
            <a:r>
              <a:rPr lang="en-US" dirty="0" err="1" smtClean="0">
                <a:latin typeface="Arial" pitchFamily="34" charset="0"/>
                <a:cs typeface="Arial" pitchFamily="34" charset="0"/>
              </a:rPr>
              <a:t>асуудал</a:t>
            </a:r>
            <a:r>
              <a:rPr lang="en-US" dirty="0" smtClean="0">
                <a:latin typeface="Arial" pitchFamily="34" charset="0"/>
                <a:cs typeface="Arial" pitchFamily="34" charset="0"/>
              </a:rPr>
              <a:t> </a:t>
            </a:r>
            <a:r>
              <a:rPr lang="en-US" dirty="0" err="1" smtClean="0">
                <a:latin typeface="Arial" pitchFamily="34" charset="0"/>
                <a:cs typeface="Arial" pitchFamily="34" charset="0"/>
              </a:rPr>
              <a:t>эрхэлсэн</a:t>
            </a:r>
            <a:r>
              <a:rPr lang="en-US" dirty="0" smtClean="0">
                <a:latin typeface="Arial" pitchFamily="34" charset="0"/>
                <a:cs typeface="Arial" pitchFamily="34" charset="0"/>
              </a:rPr>
              <a:t> </a:t>
            </a:r>
            <a:r>
              <a:rPr lang="en-US" dirty="0" err="1" smtClean="0">
                <a:latin typeface="Arial" pitchFamily="34" charset="0"/>
                <a:cs typeface="Arial" pitchFamily="34" charset="0"/>
              </a:rPr>
              <a:t>төрийн</a:t>
            </a:r>
            <a:r>
              <a:rPr lang="en-US" dirty="0" smtClean="0">
                <a:latin typeface="Arial" pitchFamily="34" charset="0"/>
                <a:cs typeface="Arial" pitchFamily="34" charset="0"/>
              </a:rPr>
              <a:t> </a:t>
            </a:r>
            <a:r>
              <a:rPr lang="en-US" dirty="0" err="1" smtClean="0">
                <a:latin typeface="Arial" pitchFamily="34" charset="0"/>
                <a:cs typeface="Arial" pitchFamily="34" charset="0"/>
              </a:rPr>
              <a:t>захиргааны</a:t>
            </a:r>
            <a:r>
              <a:rPr lang="en-US" dirty="0" smtClean="0">
                <a:latin typeface="Arial" pitchFamily="34" charset="0"/>
                <a:cs typeface="Arial" pitchFamily="34" charset="0"/>
              </a:rPr>
              <a:t> </a:t>
            </a:r>
            <a:r>
              <a:rPr lang="en-US" dirty="0" err="1" smtClean="0">
                <a:latin typeface="Arial" pitchFamily="34" charset="0"/>
                <a:cs typeface="Arial" pitchFamily="34" charset="0"/>
              </a:rPr>
              <a:t>төв</a:t>
            </a:r>
            <a:r>
              <a:rPr lang="en-US" dirty="0" smtClean="0">
                <a:latin typeface="Arial" pitchFamily="34" charset="0"/>
                <a:cs typeface="Arial" pitchFamily="34" charset="0"/>
              </a:rPr>
              <a:t> </a:t>
            </a:r>
            <a:r>
              <a:rPr lang="en-US" dirty="0" err="1" smtClean="0">
                <a:latin typeface="Arial" pitchFamily="34" charset="0"/>
                <a:cs typeface="Arial" pitchFamily="34" charset="0"/>
              </a:rPr>
              <a:t>байгууллага</a:t>
            </a:r>
            <a:r>
              <a:rPr lang="en-US" dirty="0" smtClean="0">
                <a:latin typeface="Arial" pitchFamily="34" charset="0"/>
                <a:cs typeface="Arial" pitchFamily="34" charset="0"/>
              </a:rPr>
              <a:t> </a:t>
            </a:r>
            <a:r>
              <a:rPr lang="en-US" dirty="0" err="1" smtClean="0">
                <a:latin typeface="Arial" pitchFamily="34" charset="0"/>
                <a:cs typeface="Arial" pitchFamily="34" charset="0"/>
              </a:rPr>
              <a:t>тогтооно</a:t>
            </a:r>
            <a:r>
              <a:rPr lang="en-US" dirty="0" smtClean="0">
                <a:latin typeface="Arial" pitchFamily="34" charset="0"/>
                <a:cs typeface="Arial" pitchFamily="34" charset="0"/>
              </a:rPr>
              <a:t>.</a:t>
            </a:r>
          </a:p>
          <a:p>
            <a:endParaRPr lang="mn-MN" dirty="0" smtClean="0">
              <a:latin typeface="Arial" pitchFamily="34" charset="0"/>
              <a:cs typeface="Arial" pitchFamily="34" charset="0"/>
            </a:endParaRPr>
          </a:p>
          <a:p>
            <a:endParaRPr lang="en-US" dirty="0">
              <a:latin typeface="Arial" pitchFamily="34" charset="0"/>
              <a:cs typeface="Arial" pitchFamily="34" charset="0"/>
            </a:endParaRPr>
          </a:p>
          <a:p>
            <a:endParaRPr lang="en-US"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noAutofit/>
          </a:bodyPr>
          <a:lstStyle/>
          <a:p>
            <a:r>
              <a:rPr lang="en-US" sz="2000" b="1" dirty="0" smtClean="0">
                <a:solidFill>
                  <a:schemeClr val="tx1"/>
                </a:solidFill>
                <a:latin typeface="Arial" pitchFamily="34" charset="0"/>
                <a:cs typeface="Arial" pitchFamily="34" charset="0"/>
              </a:rPr>
              <a:t>8 </a:t>
            </a:r>
            <a:r>
              <a:rPr lang="en-US" sz="2000" b="1" dirty="0" err="1" smtClean="0">
                <a:solidFill>
                  <a:schemeClr val="tx1"/>
                </a:solidFill>
                <a:latin typeface="Arial" pitchFamily="34" charset="0"/>
                <a:cs typeface="Arial" pitchFamily="34" charset="0"/>
              </a:rPr>
              <a:t>дугаар</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зүйл</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Хилийн</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цэс</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газар</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усны</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нэр</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газар</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усны</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нэрийн</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болон</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газрын</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сангийн</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зураг</a:t>
            </a:r>
            <a:endParaRPr lang="en-US" sz="2000"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r>
              <a:rPr lang="en-US" sz="2600" dirty="0" smtClean="0">
                <a:latin typeface="Arial" pitchFamily="34" charset="0"/>
                <a:cs typeface="Arial" pitchFamily="34" charset="0"/>
              </a:rPr>
              <a:t>8.5</a:t>
            </a:r>
            <a:r>
              <a:rPr lang="en-US" sz="2600" dirty="0">
                <a:latin typeface="Arial" pitchFamily="34" charset="0"/>
                <a:cs typeface="Arial" pitchFamily="34" charset="0"/>
              </a:rPr>
              <a:t>. </a:t>
            </a:r>
            <a:r>
              <a:rPr lang="en-US" sz="2600" dirty="0" err="1">
                <a:latin typeface="Arial" pitchFamily="34" charset="0"/>
                <a:cs typeface="Arial" pitchFamily="34" charset="0"/>
              </a:rPr>
              <a:t>Газар</a:t>
            </a:r>
            <a:r>
              <a:rPr lang="en-US" sz="2600" dirty="0">
                <a:latin typeface="Arial" pitchFamily="34" charset="0"/>
                <a:cs typeface="Arial" pitchFamily="34" charset="0"/>
              </a:rPr>
              <a:t> </a:t>
            </a:r>
            <a:r>
              <a:rPr lang="en-US" sz="2600" dirty="0" err="1">
                <a:latin typeface="Arial" pitchFamily="34" charset="0"/>
                <a:cs typeface="Arial" pitchFamily="34" charset="0"/>
              </a:rPr>
              <a:t>усны</a:t>
            </a:r>
            <a:r>
              <a:rPr lang="en-US" sz="2600" dirty="0">
                <a:latin typeface="Arial" pitchFamily="34" charset="0"/>
                <a:cs typeface="Arial" pitchFamily="34" charset="0"/>
              </a:rPr>
              <a:t> </a:t>
            </a:r>
            <a:r>
              <a:rPr lang="en-US" sz="2600" dirty="0" err="1">
                <a:latin typeface="Arial" pitchFamily="34" charset="0"/>
                <a:cs typeface="Arial" pitchFamily="34" charset="0"/>
              </a:rPr>
              <a:t>албан</a:t>
            </a:r>
            <a:r>
              <a:rPr lang="en-US" sz="2600" dirty="0">
                <a:latin typeface="Arial" pitchFamily="34" charset="0"/>
                <a:cs typeface="Arial" pitchFamily="34" charset="0"/>
              </a:rPr>
              <a:t> </a:t>
            </a:r>
            <a:r>
              <a:rPr lang="en-US" sz="2600" dirty="0" err="1">
                <a:latin typeface="Arial" pitchFamily="34" charset="0"/>
                <a:cs typeface="Arial" pitchFamily="34" charset="0"/>
              </a:rPr>
              <a:t>ёсны</a:t>
            </a:r>
            <a:r>
              <a:rPr lang="en-US" sz="2600" dirty="0">
                <a:latin typeface="Arial" pitchFamily="34" charset="0"/>
                <a:cs typeface="Arial" pitchFamily="34" charset="0"/>
              </a:rPr>
              <a:t> </a:t>
            </a:r>
            <a:r>
              <a:rPr lang="en-US" sz="2600" dirty="0" err="1">
                <a:latin typeface="Arial" pitchFamily="34" charset="0"/>
                <a:cs typeface="Arial" pitchFamily="34" charset="0"/>
              </a:rPr>
              <a:t>нэрийг</a:t>
            </a:r>
            <a:r>
              <a:rPr lang="en-US" sz="2600" dirty="0">
                <a:latin typeface="Arial" pitchFamily="34" charset="0"/>
                <a:cs typeface="Arial" pitchFamily="34" charset="0"/>
              </a:rPr>
              <a:t> </a:t>
            </a:r>
            <a:r>
              <a:rPr lang="en-US" sz="2600" dirty="0" err="1">
                <a:latin typeface="Arial" pitchFamily="34" charset="0"/>
                <a:cs typeface="Arial" pitchFamily="34" charset="0"/>
              </a:rPr>
              <a:t>зөвхөн</a:t>
            </a:r>
            <a:r>
              <a:rPr lang="en-US" sz="2600" dirty="0">
                <a:latin typeface="Arial" pitchFamily="34" charset="0"/>
                <a:cs typeface="Arial" pitchFamily="34" charset="0"/>
              </a:rPr>
              <a:t> </a:t>
            </a:r>
            <a:r>
              <a:rPr lang="en-US" sz="2600" dirty="0" err="1">
                <a:latin typeface="Arial" pitchFamily="34" charset="0"/>
                <a:cs typeface="Arial" pitchFamily="34" charset="0"/>
              </a:rPr>
              <a:t>Улсын</a:t>
            </a:r>
            <a:r>
              <a:rPr lang="en-US" sz="2600" dirty="0">
                <a:latin typeface="Arial" pitchFamily="34" charset="0"/>
                <a:cs typeface="Arial" pitchFamily="34" charset="0"/>
              </a:rPr>
              <a:t> </a:t>
            </a:r>
            <a:r>
              <a:rPr lang="en-US" sz="2600" dirty="0" err="1">
                <a:latin typeface="Arial" pitchFamily="34" charset="0"/>
                <a:cs typeface="Arial" pitchFamily="34" charset="0"/>
              </a:rPr>
              <a:t>Их</a:t>
            </a:r>
            <a:r>
              <a:rPr lang="en-US" sz="2600" dirty="0">
                <a:latin typeface="Arial" pitchFamily="34" charset="0"/>
                <a:cs typeface="Arial" pitchFamily="34" charset="0"/>
              </a:rPr>
              <a:t> </a:t>
            </a:r>
            <a:r>
              <a:rPr lang="en-US" sz="2600" dirty="0" err="1">
                <a:latin typeface="Arial" pitchFamily="34" charset="0"/>
                <a:cs typeface="Arial" pitchFamily="34" charset="0"/>
              </a:rPr>
              <a:t>Хурал</a:t>
            </a:r>
            <a:r>
              <a:rPr lang="en-US" sz="2600" dirty="0">
                <a:latin typeface="Arial" pitchFamily="34" charset="0"/>
                <a:cs typeface="Arial" pitchFamily="34" charset="0"/>
              </a:rPr>
              <a:t> </a:t>
            </a:r>
            <a:r>
              <a:rPr lang="en-US" sz="2600" dirty="0" err="1">
                <a:latin typeface="Arial" pitchFamily="34" charset="0"/>
                <a:cs typeface="Arial" pitchFamily="34" charset="0"/>
              </a:rPr>
              <a:t>өөрчилнө</a:t>
            </a:r>
            <a:r>
              <a:rPr lang="en-US" sz="2600" dirty="0">
                <a:latin typeface="Arial" pitchFamily="34" charset="0"/>
                <a:cs typeface="Arial" pitchFamily="34" charset="0"/>
              </a:rPr>
              <a:t>.</a:t>
            </a:r>
          </a:p>
          <a:p>
            <a:r>
              <a:rPr lang="en-US" sz="2600" dirty="0">
                <a:latin typeface="Arial" pitchFamily="34" charset="0"/>
                <a:cs typeface="Arial" pitchFamily="34" charset="0"/>
              </a:rPr>
              <a:t>8.6. </a:t>
            </a:r>
            <a:r>
              <a:rPr lang="en-US" sz="2600" dirty="0" err="1">
                <a:latin typeface="Arial" pitchFamily="34" charset="0"/>
                <a:cs typeface="Arial" pitchFamily="34" charset="0"/>
              </a:rPr>
              <a:t>Албан</a:t>
            </a:r>
            <a:r>
              <a:rPr lang="en-US" sz="2600" dirty="0">
                <a:latin typeface="Arial" pitchFamily="34" charset="0"/>
                <a:cs typeface="Arial" pitchFamily="34" charset="0"/>
              </a:rPr>
              <a:t> </a:t>
            </a:r>
            <a:r>
              <a:rPr lang="en-US" sz="2600" dirty="0" err="1">
                <a:latin typeface="Arial" pitchFamily="34" charset="0"/>
                <a:cs typeface="Arial" pitchFamily="34" charset="0"/>
              </a:rPr>
              <a:t>ёсны</a:t>
            </a:r>
            <a:r>
              <a:rPr lang="en-US" sz="2600" dirty="0">
                <a:latin typeface="Arial" pitchFamily="34" charset="0"/>
                <a:cs typeface="Arial" pitchFamily="34" charset="0"/>
              </a:rPr>
              <a:t> </a:t>
            </a:r>
            <a:r>
              <a:rPr lang="en-US" sz="2600" dirty="0" err="1">
                <a:latin typeface="Arial" pitchFamily="34" charset="0"/>
                <a:cs typeface="Arial" pitchFamily="34" charset="0"/>
              </a:rPr>
              <a:t>баримт</a:t>
            </a:r>
            <a:r>
              <a:rPr lang="en-US" sz="2600" dirty="0">
                <a:latin typeface="Arial" pitchFamily="34" charset="0"/>
                <a:cs typeface="Arial" pitchFamily="34" charset="0"/>
              </a:rPr>
              <a:t> </a:t>
            </a:r>
            <a:r>
              <a:rPr lang="en-US" sz="2600" dirty="0" err="1">
                <a:latin typeface="Arial" pitchFamily="34" charset="0"/>
                <a:cs typeface="Arial" pitchFamily="34" charset="0"/>
              </a:rPr>
              <a:t>бичиг</a:t>
            </a:r>
            <a:r>
              <a:rPr lang="en-US" sz="2600" dirty="0">
                <a:latin typeface="Arial" pitchFamily="34" charset="0"/>
                <a:cs typeface="Arial" pitchFamily="34" charset="0"/>
              </a:rPr>
              <a:t> </a:t>
            </a:r>
            <a:r>
              <a:rPr lang="en-US" sz="2600" dirty="0" err="1">
                <a:latin typeface="Arial" pitchFamily="34" charset="0"/>
                <a:cs typeface="Arial" pitchFamily="34" charset="0"/>
              </a:rPr>
              <a:t>болон</a:t>
            </a:r>
            <a:r>
              <a:rPr lang="en-US" sz="2600" dirty="0">
                <a:latin typeface="Arial" pitchFamily="34" charset="0"/>
                <a:cs typeface="Arial" pitchFamily="34" charset="0"/>
              </a:rPr>
              <a:t> </a:t>
            </a:r>
            <a:r>
              <a:rPr lang="en-US" sz="2600" dirty="0" err="1">
                <a:latin typeface="Arial" pitchFamily="34" charset="0"/>
                <a:cs typeface="Arial" pitchFamily="34" charset="0"/>
              </a:rPr>
              <a:t>арга</a:t>
            </a:r>
            <a:r>
              <a:rPr lang="en-US" sz="2600" dirty="0">
                <a:latin typeface="Arial" pitchFamily="34" charset="0"/>
                <a:cs typeface="Arial" pitchFamily="34" charset="0"/>
              </a:rPr>
              <a:t> </a:t>
            </a:r>
            <a:r>
              <a:rPr lang="en-US" sz="2600" dirty="0" err="1">
                <a:latin typeface="Arial" pitchFamily="34" charset="0"/>
                <a:cs typeface="Arial" pitchFamily="34" charset="0"/>
              </a:rPr>
              <a:t>хэмжээнд</a:t>
            </a:r>
            <a:r>
              <a:rPr lang="en-US" sz="2600" dirty="0">
                <a:latin typeface="Arial" pitchFamily="34" charset="0"/>
                <a:cs typeface="Arial" pitchFamily="34" charset="0"/>
              </a:rPr>
              <a:t> </a:t>
            </a:r>
            <a:r>
              <a:rPr lang="en-US" sz="2600" dirty="0" err="1">
                <a:latin typeface="Arial" pitchFamily="34" charset="0"/>
                <a:cs typeface="Arial" pitchFamily="34" charset="0"/>
              </a:rPr>
              <a:t>газар</a:t>
            </a:r>
            <a:r>
              <a:rPr lang="en-US" sz="2600" dirty="0">
                <a:latin typeface="Arial" pitchFamily="34" charset="0"/>
                <a:cs typeface="Arial" pitchFamily="34" charset="0"/>
              </a:rPr>
              <a:t> </a:t>
            </a:r>
            <a:r>
              <a:rPr lang="en-US" sz="2600" dirty="0" err="1">
                <a:latin typeface="Arial" pitchFamily="34" charset="0"/>
                <a:cs typeface="Arial" pitchFamily="34" charset="0"/>
              </a:rPr>
              <a:t>усны</a:t>
            </a:r>
            <a:r>
              <a:rPr lang="en-US" sz="2600" dirty="0">
                <a:latin typeface="Arial" pitchFamily="34" charset="0"/>
                <a:cs typeface="Arial" pitchFamily="34" charset="0"/>
              </a:rPr>
              <a:t> </a:t>
            </a:r>
            <a:r>
              <a:rPr lang="en-US" sz="2600" dirty="0" err="1">
                <a:latin typeface="Arial" pitchFamily="34" charset="0"/>
                <a:cs typeface="Arial" pitchFamily="34" charset="0"/>
              </a:rPr>
              <a:t>давхар</a:t>
            </a:r>
            <a:r>
              <a:rPr lang="en-US" sz="2600" dirty="0">
                <a:latin typeface="Arial" pitchFamily="34" charset="0"/>
                <a:cs typeface="Arial" pitchFamily="34" charset="0"/>
              </a:rPr>
              <a:t> </a:t>
            </a:r>
            <a:r>
              <a:rPr lang="en-US" sz="2600" dirty="0" err="1">
                <a:latin typeface="Arial" pitchFamily="34" charset="0"/>
                <a:cs typeface="Arial" pitchFamily="34" charset="0"/>
              </a:rPr>
              <a:t>нэр</a:t>
            </a:r>
            <a:r>
              <a:rPr lang="en-US" sz="2600" dirty="0">
                <a:latin typeface="Arial" pitchFamily="34" charset="0"/>
                <a:cs typeface="Arial" pitchFamily="34" charset="0"/>
              </a:rPr>
              <a:t> </a:t>
            </a:r>
            <a:r>
              <a:rPr lang="en-US" sz="2600" dirty="0" err="1">
                <a:latin typeface="Arial" pitchFamily="34" charset="0"/>
                <a:cs typeface="Arial" pitchFamily="34" charset="0"/>
              </a:rPr>
              <a:t>хэрэглэх</a:t>
            </a:r>
            <a:r>
              <a:rPr lang="en-US" sz="2600" dirty="0">
                <a:latin typeface="Arial" pitchFamily="34" charset="0"/>
                <a:cs typeface="Arial" pitchFamily="34" charset="0"/>
              </a:rPr>
              <a:t>, </a:t>
            </a:r>
            <a:r>
              <a:rPr lang="en-US" sz="2600" dirty="0" err="1">
                <a:latin typeface="Arial" pitchFamily="34" charset="0"/>
                <a:cs typeface="Arial" pitchFamily="34" charset="0"/>
              </a:rPr>
              <a:t>газар</a:t>
            </a:r>
            <a:r>
              <a:rPr lang="en-US" sz="2600" dirty="0">
                <a:latin typeface="Arial" pitchFamily="34" charset="0"/>
                <a:cs typeface="Arial" pitchFamily="34" charset="0"/>
              </a:rPr>
              <a:t> </a:t>
            </a:r>
            <a:r>
              <a:rPr lang="en-US" sz="2600" dirty="0" err="1">
                <a:latin typeface="Arial" pitchFamily="34" charset="0"/>
                <a:cs typeface="Arial" pitchFamily="34" charset="0"/>
              </a:rPr>
              <a:t>усны</a:t>
            </a:r>
            <a:r>
              <a:rPr lang="en-US" sz="2600" dirty="0">
                <a:latin typeface="Arial" pitchFamily="34" charset="0"/>
                <a:cs typeface="Arial" pitchFamily="34" charset="0"/>
              </a:rPr>
              <a:t> </a:t>
            </a:r>
            <a:r>
              <a:rPr lang="en-US" sz="2600" dirty="0" err="1">
                <a:latin typeface="Arial" pitchFamily="34" charset="0"/>
                <a:cs typeface="Arial" pitchFamily="34" charset="0"/>
              </a:rPr>
              <a:t>албан</a:t>
            </a:r>
            <a:r>
              <a:rPr lang="en-US" sz="2600" dirty="0">
                <a:latin typeface="Arial" pitchFamily="34" charset="0"/>
                <a:cs typeface="Arial" pitchFamily="34" charset="0"/>
              </a:rPr>
              <a:t> </a:t>
            </a:r>
            <a:r>
              <a:rPr lang="en-US" sz="2600" dirty="0" err="1">
                <a:latin typeface="Arial" pitchFamily="34" charset="0"/>
                <a:cs typeface="Arial" pitchFamily="34" charset="0"/>
              </a:rPr>
              <a:t>ёсны</a:t>
            </a:r>
            <a:r>
              <a:rPr lang="en-US" sz="2600" dirty="0">
                <a:latin typeface="Arial" pitchFamily="34" charset="0"/>
                <a:cs typeface="Arial" pitchFamily="34" charset="0"/>
              </a:rPr>
              <a:t> </a:t>
            </a:r>
            <a:r>
              <a:rPr lang="en-US" sz="2600" dirty="0" err="1">
                <a:latin typeface="Arial" pitchFamily="34" charset="0"/>
                <a:cs typeface="Arial" pitchFamily="34" charset="0"/>
              </a:rPr>
              <a:t>нэрийг</a:t>
            </a:r>
            <a:r>
              <a:rPr lang="en-US" sz="2600" dirty="0">
                <a:latin typeface="Arial" pitchFamily="34" charset="0"/>
                <a:cs typeface="Arial" pitchFamily="34" charset="0"/>
              </a:rPr>
              <a:t> </a:t>
            </a:r>
            <a:r>
              <a:rPr lang="en-US" sz="2600" dirty="0" err="1">
                <a:latin typeface="Arial" pitchFamily="34" charset="0"/>
                <a:cs typeface="Arial" pitchFamily="34" charset="0"/>
              </a:rPr>
              <a:t>монгол</a:t>
            </a:r>
            <a:r>
              <a:rPr lang="en-US" sz="2600" dirty="0">
                <a:latin typeface="Arial" pitchFamily="34" charset="0"/>
                <a:cs typeface="Arial" pitchFamily="34" charset="0"/>
              </a:rPr>
              <a:t> </a:t>
            </a:r>
            <a:r>
              <a:rPr lang="en-US" sz="2600" dirty="0" err="1">
                <a:latin typeface="Arial" pitchFamily="34" charset="0"/>
                <a:cs typeface="Arial" pitchFamily="34" charset="0"/>
              </a:rPr>
              <a:t>хэлнээс</a:t>
            </a:r>
            <a:r>
              <a:rPr lang="en-US" sz="2600" dirty="0">
                <a:latin typeface="Arial" pitchFamily="34" charset="0"/>
                <a:cs typeface="Arial" pitchFamily="34" charset="0"/>
              </a:rPr>
              <a:t> </a:t>
            </a:r>
            <a:r>
              <a:rPr lang="en-US" sz="2600" dirty="0" err="1">
                <a:latin typeface="Arial" pitchFamily="34" charset="0"/>
                <a:cs typeface="Arial" pitchFamily="34" charset="0"/>
              </a:rPr>
              <a:t>бусад</a:t>
            </a:r>
            <a:r>
              <a:rPr lang="en-US" sz="2600" dirty="0">
                <a:latin typeface="Arial" pitchFamily="34" charset="0"/>
                <a:cs typeface="Arial" pitchFamily="34" charset="0"/>
              </a:rPr>
              <a:t> </a:t>
            </a:r>
            <a:r>
              <a:rPr lang="en-US" sz="2600" dirty="0" err="1">
                <a:latin typeface="Arial" pitchFamily="34" charset="0"/>
                <a:cs typeface="Arial" pitchFamily="34" charset="0"/>
              </a:rPr>
              <a:t>хэлээр</a:t>
            </a:r>
            <a:r>
              <a:rPr lang="en-US" sz="2600" dirty="0">
                <a:latin typeface="Arial" pitchFamily="34" charset="0"/>
                <a:cs typeface="Arial" pitchFamily="34" charset="0"/>
              </a:rPr>
              <a:t> </a:t>
            </a:r>
            <a:r>
              <a:rPr lang="en-US" sz="2600" dirty="0" err="1">
                <a:latin typeface="Arial" pitchFamily="34" charset="0"/>
                <a:cs typeface="Arial" pitchFamily="34" charset="0"/>
              </a:rPr>
              <a:t>орчуулах</a:t>
            </a:r>
            <a:r>
              <a:rPr lang="en-US" sz="2600" dirty="0">
                <a:latin typeface="Arial" pitchFamily="34" charset="0"/>
                <a:cs typeface="Arial" pitchFamily="34" charset="0"/>
              </a:rPr>
              <a:t>, </a:t>
            </a:r>
            <a:r>
              <a:rPr lang="en-US" sz="2600" dirty="0" err="1">
                <a:latin typeface="Arial" pitchFamily="34" charset="0"/>
                <a:cs typeface="Arial" pitchFamily="34" charset="0"/>
              </a:rPr>
              <a:t>бусад</a:t>
            </a:r>
            <a:r>
              <a:rPr lang="en-US" sz="2600" dirty="0">
                <a:latin typeface="Arial" pitchFamily="34" charset="0"/>
                <a:cs typeface="Arial" pitchFamily="34" charset="0"/>
              </a:rPr>
              <a:t> </a:t>
            </a:r>
            <a:r>
              <a:rPr lang="en-US" sz="2600" dirty="0" err="1">
                <a:latin typeface="Arial" pitchFamily="34" charset="0"/>
                <a:cs typeface="Arial" pitchFamily="34" charset="0"/>
              </a:rPr>
              <a:t>хэлний</a:t>
            </a:r>
            <a:r>
              <a:rPr lang="en-US" sz="2600" dirty="0">
                <a:latin typeface="Arial" pitchFamily="34" charset="0"/>
                <a:cs typeface="Arial" pitchFamily="34" charset="0"/>
              </a:rPr>
              <a:t> </a:t>
            </a:r>
            <a:r>
              <a:rPr lang="en-US" sz="2600" dirty="0" err="1">
                <a:latin typeface="Arial" pitchFamily="34" charset="0"/>
                <a:cs typeface="Arial" pitchFamily="34" charset="0"/>
              </a:rPr>
              <a:t>дуудлагаар</a:t>
            </a:r>
            <a:r>
              <a:rPr lang="en-US" sz="2600" dirty="0">
                <a:latin typeface="Arial" pitchFamily="34" charset="0"/>
                <a:cs typeface="Arial" pitchFamily="34" charset="0"/>
              </a:rPr>
              <a:t> </a:t>
            </a:r>
            <a:r>
              <a:rPr lang="en-US" sz="2600" dirty="0" err="1">
                <a:latin typeface="Arial" pitchFamily="34" charset="0"/>
                <a:cs typeface="Arial" pitchFamily="34" charset="0"/>
              </a:rPr>
              <a:t>галиглан</a:t>
            </a:r>
            <a:r>
              <a:rPr lang="en-US" sz="2600" dirty="0">
                <a:latin typeface="Arial" pitchFamily="34" charset="0"/>
                <a:cs typeface="Arial" pitchFamily="34" charset="0"/>
              </a:rPr>
              <a:t> </a:t>
            </a:r>
            <a:r>
              <a:rPr lang="en-US" sz="2600" dirty="0" err="1">
                <a:latin typeface="Arial" pitchFamily="34" charset="0"/>
                <a:cs typeface="Arial" pitchFamily="34" charset="0"/>
              </a:rPr>
              <a:t>бичихийг</a:t>
            </a:r>
            <a:r>
              <a:rPr lang="en-US" sz="2600" dirty="0">
                <a:latin typeface="Arial" pitchFamily="34" charset="0"/>
                <a:cs typeface="Arial" pitchFamily="34" charset="0"/>
              </a:rPr>
              <a:t> </a:t>
            </a:r>
            <a:r>
              <a:rPr lang="en-US" sz="2600" dirty="0" err="1">
                <a:latin typeface="Arial" pitchFamily="34" charset="0"/>
                <a:cs typeface="Arial" pitchFamily="34" charset="0"/>
              </a:rPr>
              <a:t>хориглоно</a:t>
            </a:r>
            <a:r>
              <a:rPr lang="en-US" sz="2600" dirty="0" smtClean="0">
                <a:latin typeface="Arial" pitchFamily="34" charset="0"/>
                <a:cs typeface="Arial" pitchFamily="34" charset="0"/>
              </a:rPr>
              <a:t>.</a:t>
            </a:r>
            <a:endParaRPr lang="mn-MN" sz="2600" dirty="0" smtClean="0">
              <a:latin typeface="Arial" pitchFamily="34" charset="0"/>
              <a:cs typeface="Arial" pitchFamily="34" charset="0"/>
            </a:endParaRPr>
          </a:p>
          <a:p>
            <a:endParaRPr lang="en-US" sz="2600" dirty="0">
              <a:latin typeface="Arial" pitchFamily="34" charset="0"/>
              <a:cs typeface="Arial" pitchFamily="34" charset="0"/>
            </a:endParaRP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normAutofit fontScale="90000"/>
          </a:bodyPr>
          <a:lstStyle/>
          <a:p>
            <a:r>
              <a:rPr lang="en-US" b="1" dirty="0"/>
              <a:t/>
            </a:r>
            <a:br>
              <a:rPr lang="en-US" b="1" dirty="0"/>
            </a:br>
            <a:r>
              <a:rPr lang="en-US" sz="2200" b="1" dirty="0">
                <a:solidFill>
                  <a:schemeClr val="tx1"/>
                </a:solidFill>
                <a:latin typeface="Arial" pitchFamily="34" charset="0"/>
                <a:cs typeface="Arial" pitchFamily="34" charset="0"/>
              </a:rPr>
              <a:t>ХОЁРДУГААР БҮЛЭГ</a:t>
            </a:r>
            <a:br>
              <a:rPr lang="en-US" sz="2200" b="1" dirty="0">
                <a:solidFill>
                  <a:schemeClr val="tx1"/>
                </a:solidFill>
                <a:latin typeface="Arial" pitchFamily="34" charset="0"/>
                <a:cs typeface="Arial" pitchFamily="34" charset="0"/>
              </a:rPr>
            </a:br>
            <a:r>
              <a:rPr lang="en-US" sz="2200" b="1" dirty="0" err="1">
                <a:solidFill>
                  <a:schemeClr val="tx1"/>
                </a:solidFill>
                <a:latin typeface="Arial" pitchFamily="34" charset="0"/>
                <a:cs typeface="Arial" pitchFamily="34" charset="0"/>
              </a:rPr>
              <a:t>Монгол</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Улсын</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газрын</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нэгдмэл</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сан</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түүний</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үндсэн</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ангилал</a:t>
            </a:r>
            <a:r>
              <a:rPr lang="en-US" dirty="0"/>
              <a:t/>
            </a:r>
            <a:br>
              <a:rPr lang="en-US" dirty="0"/>
            </a:b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endParaRPr lang="mn-MN" sz="2800" b="1" dirty="0" smtClean="0">
              <a:latin typeface="Arial" pitchFamily="34" charset="0"/>
              <a:cs typeface="Arial" pitchFamily="34" charset="0"/>
            </a:endParaRPr>
          </a:p>
          <a:p>
            <a:r>
              <a:rPr lang="en-US" sz="2800" b="1" dirty="0" smtClean="0">
                <a:latin typeface="Arial" pitchFamily="34" charset="0"/>
                <a:cs typeface="Arial" pitchFamily="34" charset="0"/>
              </a:rPr>
              <a:t>9 </a:t>
            </a:r>
            <a:r>
              <a:rPr lang="en-US" sz="2800" b="1" dirty="0" err="1">
                <a:latin typeface="Arial" pitchFamily="34" charset="0"/>
                <a:cs typeface="Arial" pitchFamily="34" charset="0"/>
              </a:rPr>
              <a:t>дүгээр</a:t>
            </a:r>
            <a:r>
              <a:rPr lang="en-US" sz="2800" b="1" dirty="0">
                <a:latin typeface="Arial" pitchFamily="34" charset="0"/>
                <a:cs typeface="Arial" pitchFamily="34" charset="0"/>
              </a:rPr>
              <a:t> </a:t>
            </a:r>
            <a:r>
              <a:rPr lang="en-US" sz="2800" b="1" dirty="0" err="1">
                <a:latin typeface="Arial" pitchFamily="34" charset="0"/>
                <a:cs typeface="Arial" pitchFamily="34" charset="0"/>
              </a:rPr>
              <a:t>зүйл</a:t>
            </a:r>
            <a:r>
              <a:rPr lang="en-US" sz="2800" b="1" dirty="0">
                <a:latin typeface="Arial" pitchFamily="34" charset="0"/>
                <a:cs typeface="Arial" pitchFamily="34" charset="0"/>
              </a:rPr>
              <a:t>. </a:t>
            </a:r>
            <a:r>
              <a:rPr lang="en-US" sz="2800" b="1" dirty="0" err="1">
                <a:latin typeface="Arial" pitchFamily="34" charset="0"/>
                <a:cs typeface="Arial" pitchFamily="34" charset="0"/>
              </a:rPr>
              <a:t>Газрын</a:t>
            </a:r>
            <a:r>
              <a:rPr lang="en-US" sz="2800" b="1" dirty="0">
                <a:latin typeface="Arial" pitchFamily="34" charset="0"/>
                <a:cs typeface="Arial" pitchFamily="34" charset="0"/>
              </a:rPr>
              <a:t> </a:t>
            </a:r>
            <a:r>
              <a:rPr lang="en-US" sz="2800" b="1" dirty="0" err="1">
                <a:latin typeface="Arial" pitchFamily="34" charset="0"/>
                <a:cs typeface="Arial" pitchFamily="34" charset="0"/>
              </a:rPr>
              <a:t>нэгдмэл</a:t>
            </a:r>
            <a:r>
              <a:rPr lang="en-US" sz="2800" b="1" dirty="0">
                <a:latin typeface="Arial" pitchFamily="34" charset="0"/>
                <a:cs typeface="Arial" pitchFamily="34" charset="0"/>
              </a:rPr>
              <a:t> </a:t>
            </a:r>
            <a:r>
              <a:rPr lang="en-US" sz="2800" b="1" dirty="0" err="1">
                <a:latin typeface="Arial" pitchFamily="34" charset="0"/>
                <a:cs typeface="Arial" pitchFamily="34" charset="0"/>
              </a:rPr>
              <a:t>сан</a:t>
            </a:r>
            <a:endParaRPr lang="en-US" sz="2800" dirty="0">
              <a:latin typeface="Arial" pitchFamily="34" charset="0"/>
              <a:cs typeface="Arial" pitchFamily="34" charset="0"/>
            </a:endParaRPr>
          </a:p>
          <a:p>
            <a:r>
              <a:rPr lang="en-US" sz="2800" dirty="0">
                <a:latin typeface="Arial" pitchFamily="34" charset="0"/>
                <a:cs typeface="Arial" pitchFamily="34" charset="0"/>
              </a:rPr>
              <a:t>9.1. </a:t>
            </a:r>
            <a:r>
              <a:rPr lang="en-US" sz="2800" dirty="0" err="1">
                <a:latin typeface="Arial" pitchFamily="34" charset="0"/>
                <a:cs typeface="Arial" pitchFamily="34" charset="0"/>
              </a:rPr>
              <a:t>Монгол</a:t>
            </a:r>
            <a:r>
              <a:rPr lang="en-US" sz="2800" dirty="0">
                <a:latin typeface="Arial" pitchFamily="34" charset="0"/>
                <a:cs typeface="Arial" pitchFamily="34" charset="0"/>
              </a:rPr>
              <a:t> </a:t>
            </a:r>
            <a:r>
              <a:rPr lang="en-US" sz="2800" dirty="0" err="1">
                <a:latin typeface="Arial" pitchFamily="34" charset="0"/>
                <a:cs typeface="Arial" pitchFamily="34" charset="0"/>
              </a:rPr>
              <a:t>Улсын</a:t>
            </a:r>
            <a:r>
              <a:rPr lang="en-US" sz="2800" dirty="0">
                <a:latin typeface="Arial" pitchFamily="34" charset="0"/>
                <a:cs typeface="Arial" pitchFamily="34" charset="0"/>
              </a:rPr>
              <a:t> </a:t>
            </a:r>
            <a:r>
              <a:rPr lang="en-US" sz="2800" dirty="0" err="1">
                <a:latin typeface="Arial" pitchFamily="34" charset="0"/>
                <a:cs typeface="Arial" pitchFamily="34" charset="0"/>
              </a:rPr>
              <a:t>хилийн</a:t>
            </a:r>
            <a:r>
              <a:rPr lang="en-US" sz="2800" dirty="0">
                <a:latin typeface="Arial" pitchFamily="34" charset="0"/>
                <a:cs typeface="Arial" pitchFamily="34" charset="0"/>
              </a:rPr>
              <a:t> </a:t>
            </a:r>
            <a:r>
              <a:rPr lang="en-US" sz="2800" dirty="0" err="1">
                <a:latin typeface="Arial" pitchFamily="34" charset="0"/>
                <a:cs typeface="Arial" pitchFamily="34" charset="0"/>
              </a:rPr>
              <a:t>доторх</a:t>
            </a:r>
            <a:r>
              <a:rPr lang="en-US" sz="2800" dirty="0">
                <a:latin typeface="Arial" pitchFamily="34" charset="0"/>
                <a:cs typeface="Arial" pitchFamily="34" charset="0"/>
              </a:rPr>
              <a:t> </a:t>
            </a:r>
            <a:r>
              <a:rPr lang="en-US" sz="2800" dirty="0" err="1">
                <a:latin typeface="Arial" pitchFamily="34" charset="0"/>
                <a:cs typeface="Arial" pitchFamily="34" charset="0"/>
              </a:rPr>
              <a:t>бүх</a:t>
            </a:r>
            <a:r>
              <a:rPr lang="en-US" sz="2800" dirty="0">
                <a:latin typeface="Arial" pitchFamily="34" charset="0"/>
                <a:cs typeface="Arial" pitchFamily="34" charset="0"/>
              </a:rPr>
              <a:t> </a:t>
            </a:r>
            <a:r>
              <a:rPr lang="en-US" sz="2800" dirty="0" err="1">
                <a:latin typeface="Arial" pitchFamily="34" charset="0"/>
                <a:cs typeface="Arial" pitchFamily="34" charset="0"/>
              </a:rPr>
              <a:t>газар</a:t>
            </a:r>
            <a:r>
              <a:rPr lang="en-US" sz="2800" dirty="0">
                <a:latin typeface="Arial" pitchFamily="34" charset="0"/>
                <a:cs typeface="Arial" pitchFamily="34" charset="0"/>
              </a:rPr>
              <a:t> </a:t>
            </a:r>
            <a:r>
              <a:rPr lang="en-US" sz="2800" dirty="0" err="1">
                <a:latin typeface="Arial" pitchFamily="34" charset="0"/>
                <a:cs typeface="Arial" pitchFamily="34" charset="0"/>
              </a:rPr>
              <a:t>нь</a:t>
            </a:r>
            <a:r>
              <a:rPr lang="en-US" sz="2800" dirty="0">
                <a:latin typeface="Arial" pitchFamily="34" charset="0"/>
                <a:cs typeface="Arial" pitchFamily="34" charset="0"/>
              </a:rPr>
              <a:t> </a:t>
            </a:r>
            <a:r>
              <a:rPr lang="en-US" sz="2800" dirty="0" err="1">
                <a:latin typeface="Arial" pitchFamily="34" charset="0"/>
                <a:cs typeface="Arial" pitchFamily="34" charset="0"/>
              </a:rPr>
              <a:t>өмчийн</a:t>
            </a:r>
            <a:r>
              <a:rPr lang="en-US" sz="2800" dirty="0">
                <a:latin typeface="Arial" pitchFamily="34" charset="0"/>
                <a:cs typeface="Arial" pitchFamily="34" charset="0"/>
              </a:rPr>
              <a:t> </a:t>
            </a:r>
            <a:r>
              <a:rPr lang="en-US" sz="2800" dirty="0" err="1">
                <a:latin typeface="Arial" pitchFamily="34" charset="0"/>
                <a:cs typeface="Arial" pitchFamily="34" charset="0"/>
              </a:rPr>
              <a:t>төрөл</a:t>
            </a:r>
            <a:r>
              <a:rPr lang="en-US" sz="2800" dirty="0">
                <a:latin typeface="Arial" pitchFamily="34" charset="0"/>
                <a:cs typeface="Arial" pitchFamily="34" charset="0"/>
              </a:rPr>
              <a:t>, </a:t>
            </a:r>
            <a:r>
              <a:rPr lang="en-US" sz="2800" dirty="0" err="1">
                <a:latin typeface="Arial" pitchFamily="34" charset="0"/>
                <a:cs typeface="Arial" pitchFamily="34" charset="0"/>
              </a:rPr>
              <a:t>хэлбэрээс</a:t>
            </a:r>
            <a:r>
              <a:rPr lang="en-US" sz="2800" dirty="0">
                <a:latin typeface="Arial" pitchFamily="34" charset="0"/>
                <a:cs typeface="Arial" pitchFamily="34" charset="0"/>
              </a:rPr>
              <a:t> </a:t>
            </a:r>
            <a:r>
              <a:rPr lang="en-US" sz="2800" dirty="0" err="1">
                <a:latin typeface="Arial" pitchFamily="34" charset="0"/>
                <a:cs typeface="Arial" pitchFamily="34" charset="0"/>
              </a:rPr>
              <a:t>үл</a:t>
            </a:r>
            <a:r>
              <a:rPr lang="en-US" sz="2800" dirty="0">
                <a:latin typeface="Arial" pitchFamily="34" charset="0"/>
                <a:cs typeface="Arial" pitchFamily="34" charset="0"/>
              </a:rPr>
              <a:t> </a:t>
            </a:r>
            <a:r>
              <a:rPr lang="en-US" sz="2800" dirty="0" err="1">
                <a:latin typeface="Arial" pitchFamily="34" charset="0"/>
                <a:cs typeface="Arial" pitchFamily="34" charset="0"/>
              </a:rPr>
              <a:t>хамааран</a:t>
            </a:r>
            <a:r>
              <a:rPr lang="en-US" sz="2800" dirty="0">
                <a:latin typeface="Arial" pitchFamily="34" charset="0"/>
                <a:cs typeface="Arial" pitchFamily="34" charset="0"/>
              </a:rPr>
              <a:t> </a:t>
            </a:r>
            <a:r>
              <a:rPr lang="en-US" sz="2800" dirty="0" err="1">
                <a:latin typeface="Arial" pitchFamily="34" charset="0"/>
                <a:cs typeface="Arial" pitchFamily="34" charset="0"/>
              </a:rPr>
              <a:t>газрын</a:t>
            </a:r>
            <a:r>
              <a:rPr lang="en-US" sz="2800" dirty="0">
                <a:latin typeface="Arial" pitchFamily="34" charset="0"/>
                <a:cs typeface="Arial" pitchFamily="34" charset="0"/>
              </a:rPr>
              <a:t> </a:t>
            </a:r>
            <a:r>
              <a:rPr lang="en-US" sz="2800" dirty="0" err="1">
                <a:latin typeface="Arial" pitchFamily="34" charset="0"/>
                <a:cs typeface="Arial" pitchFamily="34" charset="0"/>
              </a:rPr>
              <a:t>нэгдмэл</a:t>
            </a:r>
            <a:r>
              <a:rPr lang="en-US" sz="2800" dirty="0">
                <a:latin typeface="Arial" pitchFamily="34" charset="0"/>
                <a:cs typeface="Arial" pitchFamily="34" charset="0"/>
              </a:rPr>
              <a:t> </a:t>
            </a:r>
            <a:r>
              <a:rPr lang="en-US" sz="2800" dirty="0" err="1">
                <a:latin typeface="Arial" pitchFamily="34" charset="0"/>
                <a:cs typeface="Arial" pitchFamily="34" charset="0"/>
              </a:rPr>
              <a:t>сан</a:t>
            </a:r>
            <a:r>
              <a:rPr lang="en-US" sz="2800" dirty="0">
                <a:latin typeface="Arial" pitchFamily="34" charset="0"/>
                <a:cs typeface="Arial" pitchFamily="34" charset="0"/>
              </a:rPr>
              <a:t> </a:t>
            </a:r>
            <a:r>
              <a:rPr lang="en-US" sz="2800" dirty="0" err="1">
                <a:latin typeface="Arial" pitchFamily="34" charset="0"/>
                <a:cs typeface="Arial" pitchFamily="34" charset="0"/>
              </a:rPr>
              <a:t>мөн</a:t>
            </a:r>
            <a:r>
              <a:rPr lang="en-US" sz="2800" dirty="0">
                <a:latin typeface="Arial" pitchFamily="34" charset="0"/>
                <a:cs typeface="Arial" pitchFamily="34" charset="0"/>
              </a:rPr>
              <a:t>.</a:t>
            </a:r>
          </a:p>
          <a:p>
            <a:r>
              <a:rPr lang="en-US" sz="2800" dirty="0">
                <a:latin typeface="Arial" pitchFamily="34" charset="0"/>
                <a:cs typeface="Arial" pitchFamily="34" charset="0"/>
              </a:rPr>
              <a:t>9.2. </a:t>
            </a:r>
            <a:r>
              <a:rPr lang="en-US" sz="2800" dirty="0" err="1">
                <a:latin typeface="Arial" pitchFamily="34" charset="0"/>
                <a:cs typeface="Arial" pitchFamily="34" charset="0"/>
              </a:rPr>
              <a:t>Газрын</a:t>
            </a:r>
            <a:r>
              <a:rPr lang="en-US" sz="2800" dirty="0">
                <a:latin typeface="Arial" pitchFamily="34" charset="0"/>
                <a:cs typeface="Arial" pitchFamily="34" charset="0"/>
              </a:rPr>
              <a:t> </a:t>
            </a:r>
            <a:r>
              <a:rPr lang="en-US" sz="2800" dirty="0" err="1">
                <a:latin typeface="Arial" pitchFamily="34" charset="0"/>
                <a:cs typeface="Arial" pitchFamily="34" charset="0"/>
              </a:rPr>
              <a:t>нэгдмэл</a:t>
            </a:r>
            <a:r>
              <a:rPr lang="en-US" sz="2800" dirty="0">
                <a:latin typeface="Arial" pitchFamily="34" charset="0"/>
                <a:cs typeface="Arial" pitchFamily="34" charset="0"/>
              </a:rPr>
              <a:t> </a:t>
            </a:r>
            <a:r>
              <a:rPr lang="en-US" sz="2800" dirty="0" err="1">
                <a:latin typeface="Arial" pitchFamily="34" charset="0"/>
                <a:cs typeface="Arial" pitchFamily="34" charset="0"/>
              </a:rPr>
              <a:t>санг</a:t>
            </a:r>
            <a:r>
              <a:rPr lang="en-US" sz="2800" dirty="0">
                <a:latin typeface="Arial" pitchFamily="34" charset="0"/>
                <a:cs typeface="Arial" pitchFamily="34" charset="0"/>
              </a:rPr>
              <a:t> </a:t>
            </a:r>
            <a:r>
              <a:rPr lang="en-US" sz="2800" dirty="0" err="1">
                <a:latin typeface="Arial" pitchFamily="34" charset="0"/>
                <a:cs typeface="Arial" pitchFamily="34" charset="0"/>
              </a:rPr>
              <a:t>газар</a:t>
            </a:r>
            <a:r>
              <a:rPr lang="en-US" sz="2800" dirty="0">
                <a:latin typeface="Arial" pitchFamily="34" charset="0"/>
                <a:cs typeface="Arial" pitchFamily="34" charset="0"/>
              </a:rPr>
              <a:t> </a:t>
            </a:r>
            <a:r>
              <a:rPr lang="en-US" sz="2800" dirty="0" err="1">
                <a:latin typeface="Arial" pitchFamily="34" charset="0"/>
                <a:cs typeface="Arial" pitchFamily="34" charset="0"/>
              </a:rPr>
              <a:t>ашиглалтын</a:t>
            </a:r>
            <a:r>
              <a:rPr lang="en-US" sz="2800" dirty="0">
                <a:latin typeface="Arial" pitchFamily="34" charset="0"/>
                <a:cs typeface="Arial" pitchFamily="34" charset="0"/>
              </a:rPr>
              <a:t> </a:t>
            </a:r>
            <a:r>
              <a:rPr lang="en-US" sz="2800" dirty="0" err="1">
                <a:latin typeface="Arial" pitchFamily="34" charset="0"/>
                <a:cs typeface="Arial" pitchFamily="34" charset="0"/>
              </a:rPr>
              <a:t>үндсэн</a:t>
            </a:r>
            <a:r>
              <a:rPr lang="en-US" sz="2800" dirty="0">
                <a:latin typeface="Arial" pitchFamily="34" charset="0"/>
                <a:cs typeface="Arial" pitchFamily="34" charset="0"/>
              </a:rPr>
              <a:t> </a:t>
            </a:r>
            <a:r>
              <a:rPr lang="en-US" sz="2800" dirty="0" err="1">
                <a:latin typeface="Arial" pitchFamily="34" charset="0"/>
                <a:cs typeface="Arial" pitchFamily="34" charset="0"/>
              </a:rPr>
              <a:t>зориулалт</a:t>
            </a:r>
            <a:r>
              <a:rPr lang="en-US" sz="2800" dirty="0">
                <a:latin typeface="Arial" pitchFamily="34" charset="0"/>
                <a:cs typeface="Arial" pitchFamily="34" charset="0"/>
              </a:rPr>
              <a:t>, </a:t>
            </a:r>
            <a:r>
              <a:rPr lang="en-US" sz="2800" dirty="0" err="1">
                <a:latin typeface="Arial" pitchFamily="34" charset="0"/>
                <a:cs typeface="Arial" pitchFamily="34" charset="0"/>
              </a:rPr>
              <a:t>хэрэгцээг</a:t>
            </a:r>
            <a:r>
              <a:rPr lang="en-US" sz="2800" dirty="0">
                <a:latin typeface="Arial" pitchFamily="34" charset="0"/>
                <a:cs typeface="Arial" pitchFamily="34" charset="0"/>
              </a:rPr>
              <a:t> </a:t>
            </a:r>
            <a:r>
              <a:rPr lang="en-US" sz="2800" dirty="0" err="1">
                <a:latin typeface="Arial" pitchFamily="34" charset="0"/>
                <a:cs typeface="Arial" pitchFamily="34" charset="0"/>
              </a:rPr>
              <a:t>харгалзан</a:t>
            </a:r>
            <a:r>
              <a:rPr lang="en-US" sz="2800" dirty="0">
                <a:latin typeface="Arial" pitchFamily="34" charset="0"/>
                <a:cs typeface="Arial" pitchFamily="34" charset="0"/>
              </a:rPr>
              <a:t> </a:t>
            </a:r>
            <a:r>
              <a:rPr lang="en-US" sz="2800" dirty="0" err="1">
                <a:latin typeface="Arial" pitchFamily="34" charset="0"/>
                <a:cs typeface="Arial" pitchFamily="34" charset="0"/>
              </a:rPr>
              <a:t>ангилна</a:t>
            </a:r>
            <a:endParaRPr lang="en-US" sz="2800"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noAutofit/>
          </a:bodyPr>
          <a:lstStyle/>
          <a:p>
            <a:r>
              <a:rPr lang="mn-MN" sz="2400" b="1" dirty="0" smtClean="0">
                <a:latin typeface="Arial" pitchFamily="34" charset="0"/>
                <a:cs typeface="Arial" pitchFamily="34" charset="0"/>
              </a:rPr>
              <a:t/>
            </a:r>
            <a:br>
              <a:rPr lang="mn-MN" sz="2400" b="1" dirty="0" smtClean="0">
                <a:latin typeface="Arial" pitchFamily="34" charset="0"/>
                <a:cs typeface="Arial" pitchFamily="34" charset="0"/>
              </a:rPr>
            </a:br>
            <a:r>
              <a:rPr lang="en-US" sz="2400" b="1" dirty="0" smtClean="0">
                <a:solidFill>
                  <a:schemeClr val="tx1"/>
                </a:solidFill>
                <a:latin typeface="Arial" pitchFamily="34" charset="0"/>
                <a:cs typeface="Arial" pitchFamily="34" charset="0"/>
              </a:rPr>
              <a:t>10 </a:t>
            </a:r>
            <a:r>
              <a:rPr lang="en-US" sz="2400" b="1" dirty="0" err="1">
                <a:solidFill>
                  <a:schemeClr val="tx1"/>
                </a:solidFill>
                <a:latin typeface="Arial" pitchFamily="34" charset="0"/>
                <a:cs typeface="Arial" pitchFamily="34" charset="0"/>
              </a:rPr>
              <a:t>дугаар</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зүйл</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Газрын</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нэгдмэл</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сангийн</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үндсэн</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ангилал</a:t>
            </a:r>
            <a:r>
              <a:rPr lang="en-US" sz="3600" dirty="0"/>
              <a:t/>
            </a:r>
            <a:br>
              <a:rPr lang="en-US" sz="3600" dirty="0"/>
            </a:br>
            <a:endParaRPr lang="en-US" sz="3600"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r>
              <a:rPr lang="en-US" sz="2400" dirty="0">
                <a:latin typeface="Arial" pitchFamily="34" charset="0"/>
                <a:cs typeface="Arial" pitchFamily="34" charset="0"/>
              </a:rPr>
              <a:t>10.1. </a:t>
            </a:r>
            <a:r>
              <a:rPr lang="en-US" sz="2400" dirty="0" err="1">
                <a:latin typeface="Arial" pitchFamily="34" charset="0"/>
                <a:cs typeface="Arial" pitchFamily="34" charset="0"/>
              </a:rPr>
              <a:t>Монгол</a:t>
            </a:r>
            <a:r>
              <a:rPr lang="en-US" sz="2400" dirty="0">
                <a:latin typeface="Arial" pitchFamily="34" charset="0"/>
                <a:cs typeface="Arial" pitchFamily="34" charset="0"/>
              </a:rPr>
              <a:t> </a:t>
            </a:r>
            <a:r>
              <a:rPr lang="en-US" sz="2400" dirty="0" err="1">
                <a:latin typeface="Arial" pitchFamily="34" charset="0"/>
                <a:cs typeface="Arial" pitchFamily="34" charset="0"/>
              </a:rPr>
              <a:t>Улсын</a:t>
            </a:r>
            <a:r>
              <a:rPr lang="en-US" sz="2400" dirty="0">
                <a:latin typeface="Arial" pitchFamily="34" charset="0"/>
                <a:cs typeface="Arial" pitchFamily="34" charset="0"/>
              </a:rPr>
              <a:t> </a:t>
            </a:r>
            <a:r>
              <a:rPr lang="en-US" sz="2400" dirty="0" err="1">
                <a:latin typeface="Arial" pitchFamily="34" charset="0"/>
                <a:cs typeface="Arial" pitchFamily="34" charset="0"/>
              </a:rPr>
              <a:t>газрын</a:t>
            </a:r>
            <a:r>
              <a:rPr lang="en-US" sz="2400" dirty="0">
                <a:latin typeface="Arial" pitchFamily="34" charset="0"/>
                <a:cs typeface="Arial" pitchFamily="34" charset="0"/>
              </a:rPr>
              <a:t> </a:t>
            </a:r>
            <a:r>
              <a:rPr lang="en-US" sz="2400" dirty="0" err="1">
                <a:latin typeface="Arial" pitchFamily="34" charset="0"/>
                <a:cs typeface="Arial" pitchFamily="34" charset="0"/>
              </a:rPr>
              <a:t>нэгдмэл</a:t>
            </a:r>
            <a:r>
              <a:rPr lang="en-US" sz="2400" dirty="0">
                <a:latin typeface="Arial" pitchFamily="34" charset="0"/>
                <a:cs typeface="Arial" pitchFamily="34" charset="0"/>
              </a:rPr>
              <a:t> </a:t>
            </a:r>
            <a:r>
              <a:rPr lang="en-US" sz="2400" dirty="0" err="1">
                <a:latin typeface="Arial" pitchFamily="34" charset="0"/>
                <a:cs typeface="Arial" pitchFamily="34" charset="0"/>
              </a:rPr>
              <a:t>санг</a:t>
            </a:r>
            <a:r>
              <a:rPr lang="en-US" sz="2400" dirty="0">
                <a:latin typeface="Arial" pitchFamily="34" charset="0"/>
                <a:cs typeface="Arial" pitchFamily="34" charset="0"/>
              </a:rPr>
              <a:t> </a:t>
            </a:r>
            <a:r>
              <a:rPr lang="en-US" sz="2400" dirty="0" err="1">
                <a:latin typeface="Arial" pitchFamily="34" charset="0"/>
                <a:cs typeface="Arial" pitchFamily="34" charset="0"/>
              </a:rPr>
              <a:t>дараахь</a:t>
            </a:r>
            <a:r>
              <a:rPr lang="en-US" sz="2400" dirty="0">
                <a:latin typeface="Arial" pitchFamily="34" charset="0"/>
                <a:cs typeface="Arial" pitchFamily="34" charset="0"/>
              </a:rPr>
              <a:t> </a:t>
            </a:r>
            <a:r>
              <a:rPr lang="en-US" sz="2400" dirty="0" err="1">
                <a:latin typeface="Arial" pitchFamily="34" charset="0"/>
                <a:cs typeface="Arial" pitchFamily="34" charset="0"/>
              </a:rPr>
              <a:t>байдлаар</a:t>
            </a:r>
            <a:r>
              <a:rPr lang="en-US" sz="2400" dirty="0">
                <a:latin typeface="Arial" pitchFamily="34" charset="0"/>
                <a:cs typeface="Arial" pitchFamily="34" charset="0"/>
              </a:rPr>
              <a:t> </a:t>
            </a:r>
            <a:r>
              <a:rPr lang="en-US" sz="2400" dirty="0" err="1">
                <a:latin typeface="Arial" pitchFamily="34" charset="0"/>
                <a:cs typeface="Arial" pitchFamily="34" charset="0"/>
              </a:rPr>
              <a:t>ангилна</a:t>
            </a:r>
            <a:r>
              <a:rPr lang="en-US" sz="2400" dirty="0" smtClean="0">
                <a:latin typeface="Arial" pitchFamily="34" charset="0"/>
                <a:cs typeface="Arial" pitchFamily="34" charset="0"/>
              </a:rPr>
              <a:t>:</a:t>
            </a:r>
            <a:endParaRPr lang="mn-MN" sz="2400" dirty="0" smtClean="0">
              <a:latin typeface="Arial" pitchFamily="34" charset="0"/>
              <a:cs typeface="Arial" pitchFamily="34" charset="0"/>
            </a:endParaRPr>
          </a:p>
          <a:p>
            <a:endParaRPr lang="en-US" sz="2400" dirty="0">
              <a:latin typeface="Arial" pitchFamily="34" charset="0"/>
              <a:cs typeface="Arial" pitchFamily="34" charset="0"/>
            </a:endParaRPr>
          </a:p>
          <a:p>
            <a:r>
              <a:rPr lang="mn-MN" sz="2400" dirty="0" smtClean="0">
                <a:latin typeface="Arial" pitchFamily="34" charset="0"/>
                <a:cs typeface="Arial" pitchFamily="34" charset="0"/>
              </a:rPr>
              <a:t> </a:t>
            </a:r>
            <a:r>
              <a:rPr lang="en-US" sz="2400" dirty="0" smtClean="0">
                <a:solidFill>
                  <a:srgbClr val="FF0000"/>
                </a:solidFill>
                <a:latin typeface="Arial" pitchFamily="34" charset="0"/>
                <a:cs typeface="Arial" pitchFamily="34" charset="0"/>
              </a:rPr>
              <a:t>10.1.1</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хөдөө</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аж</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ахуйн</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газар</a:t>
            </a:r>
            <a:r>
              <a:rPr lang="en-US" sz="2400" dirty="0">
                <a:solidFill>
                  <a:srgbClr val="FF0000"/>
                </a:solidFill>
                <a:latin typeface="Arial" pitchFamily="34" charset="0"/>
                <a:cs typeface="Arial" pitchFamily="34" charset="0"/>
              </a:rPr>
              <a:t>;</a:t>
            </a:r>
          </a:p>
          <a:p>
            <a:r>
              <a:rPr lang="en-US" sz="2400" dirty="0">
                <a:latin typeface="Arial" pitchFamily="34" charset="0"/>
                <a:cs typeface="Arial" pitchFamily="34" charset="0"/>
              </a:rPr>
              <a:t> 10.1.2. </a:t>
            </a:r>
            <a:r>
              <a:rPr lang="en-US" sz="2400" dirty="0" err="1">
                <a:latin typeface="Arial" pitchFamily="34" charset="0"/>
                <a:cs typeface="Arial" pitchFamily="34" charset="0"/>
              </a:rPr>
              <a:t>хот</a:t>
            </a:r>
            <a:r>
              <a:rPr lang="en-US" sz="2400" dirty="0">
                <a:latin typeface="Arial" pitchFamily="34" charset="0"/>
                <a:cs typeface="Arial" pitchFamily="34" charset="0"/>
              </a:rPr>
              <a:t>, </a:t>
            </a:r>
            <a:r>
              <a:rPr lang="en-US" sz="2400" dirty="0" err="1">
                <a:latin typeface="Arial" pitchFamily="34" charset="0"/>
                <a:cs typeface="Arial" pitchFamily="34" charset="0"/>
              </a:rPr>
              <a:t>тосгон</a:t>
            </a:r>
            <a:r>
              <a:rPr lang="en-US" sz="2400" dirty="0">
                <a:latin typeface="Arial" pitchFamily="34" charset="0"/>
                <a:cs typeface="Arial" pitchFamily="34" charset="0"/>
              </a:rPr>
              <a:t>, </a:t>
            </a:r>
            <a:r>
              <a:rPr lang="en-US" sz="2400" dirty="0" err="1">
                <a:latin typeface="Arial" pitchFamily="34" charset="0"/>
                <a:cs typeface="Arial" pitchFamily="34" charset="0"/>
              </a:rPr>
              <a:t>бусад</a:t>
            </a:r>
            <a:r>
              <a:rPr lang="en-US" sz="2400" dirty="0">
                <a:latin typeface="Arial" pitchFamily="34" charset="0"/>
                <a:cs typeface="Arial" pitchFamily="34" charset="0"/>
              </a:rPr>
              <a:t> </a:t>
            </a:r>
            <a:r>
              <a:rPr lang="en-US" sz="2400" dirty="0" err="1">
                <a:latin typeface="Arial" pitchFamily="34" charset="0"/>
                <a:cs typeface="Arial" pitchFamily="34" charset="0"/>
              </a:rPr>
              <a:t>суурины</a:t>
            </a:r>
            <a:r>
              <a:rPr lang="en-US" sz="2400" dirty="0">
                <a:latin typeface="Arial" pitchFamily="34" charset="0"/>
                <a:cs typeface="Arial" pitchFamily="34" charset="0"/>
              </a:rPr>
              <a:t> </a:t>
            </a:r>
            <a:r>
              <a:rPr lang="en-US" sz="2400" dirty="0" err="1">
                <a:latin typeface="Arial" pitchFamily="34" charset="0"/>
                <a:cs typeface="Arial" pitchFamily="34" charset="0"/>
              </a:rPr>
              <a:t>газар</a:t>
            </a:r>
            <a:r>
              <a:rPr lang="en-US" sz="2400" dirty="0">
                <a:latin typeface="Arial" pitchFamily="34" charset="0"/>
                <a:cs typeface="Arial" pitchFamily="34" charset="0"/>
              </a:rPr>
              <a:t>;</a:t>
            </a:r>
          </a:p>
          <a:p>
            <a:r>
              <a:rPr lang="en-US" sz="2400" dirty="0">
                <a:latin typeface="Arial" pitchFamily="34" charset="0"/>
                <a:cs typeface="Arial" pitchFamily="34" charset="0"/>
              </a:rPr>
              <a:t> 10.1.3. </a:t>
            </a:r>
            <a:r>
              <a:rPr lang="en-US" sz="2400" dirty="0" err="1">
                <a:latin typeface="Arial" pitchFamily="34" charset="0"/>
                <a:cs typeface="Arial" pitchFamily="34" charset="0"/>
              </a:rPr>
              <a:t>зам</a:t>
            </a:r>
            <a:r>
              <a:rPr lang="en-US" sz="2400" dirty="0">
                <a:latin typeface="Arial" pitchFamily="34" charset="0"/>
                <a:cs typeface="Arial" pitchFamily="34" charset="0"/>
              </a:rPr>
              <a:t>, </a:t>
            </a:r>
            <a:r>
              <a:rPr lang="en-US" sz="2400" dirty="0" err="1">
                <a:latin typeface="Arial" pitchFamily="34" charset="0"/>
                <a:cs typeface="Arial" pitchFamily="34" charset="0"/>
              </a:rPr>
              <a:t>шугам</a:t>
            </a:r>
            <a:r>
              <a:rPr lang="en-US" sz="2400" dirty="0">
                <a:latin typeface="Arial" pitchFamily="34" charset="0"/>
                <a:cs typeface="Arial" pitchFamily="34" charset="0"/>
              </a:rPr>
              <a:t> </a:t>
            </a:r>
            <a:r>
              <a:rPr lang="en-US" sz="2400" dirty="0" err="1">
                <a:latin typeface="Arial" pitchFamily="34" charset="0"/>
                <a:cs typeface="Arial" pitchFamily="34" charset="0"/>
              </a:rPr>
              <a:t>сүлжээний</a:t>
            </a:r>
            <a:r>
              <a:rPr lang="en-US" sz="2400" dirty="0">
                <a:latin typeface="Arial" pitchFamily="34" charset="0"/>
                <a:cs typeface="Arial" pitchFamily="34" charset="0"/>
              </a:rPr>
              <a:t> </a:t>
            </a:r>
            <a:r>
              <a:rPr lang="en-US" sz="2400" dirty="0" err="1">
                <a:latin typeface="Arial" pitchFamily="34" charset="0"/>
                <a:cs typeface="Arial" pitchFamily="34" charset="0"/>
              </a:rPr>
              <a:t>газар</a:t>
            </a:r>
            <a:r>
              <a:rPr lang="en-US" sz="2400" dirty="0">
                <a:latin typeface="Arial" pitchFamily="34" charset="0"/>
                <a:cs typeface="Arial" pitchFamily="34" charset="0"/>
              </a:rPr>
              <a:t>;</a:t>
            </a:r>
          </a:p>
          <a:p>
            <a:r>
              <a:rPr lang="en-US" sz="2400" dirty="0">
                <a:latin typeface="Arial" pitchFamily="34" charset="0"/>
                <a:cs typeface="Arial" pitchFamily="34" charset="0"/>
              </a:rPr>
              <a:t> 10.1.4. </a:t>
            </a:r>
            <a:r>
              <a:rPr lang="en-US" sz="2400" dirty="0" err="1">
                <a:latin typeface="Arial" pitchFamily="34" charset="0"/>
                <a:cs typeface="Arial" pitchFamily="34" charset="0"/>
              </a:rPr>
              <a:t>ойн</a:t>
            </a:r>
            <a:r>
              <a:rPr lang="en-US" sz="2400" dirty="0">
                <a:latin typeface="Arial" pitchFamily="34" charset="0"/>
                <a:cs typeface="Arial" pitchFamily="34" charset="0"/>
              </a:rPr>
              <a:t> </a:t>
            </a:r>
            <a:r>
              <a:rPr lang="en-US" sz="2400" dirty="0" err="1">
                <a:latin typeface="Arial" pitchFamily="34" charset="0"/>
                <a:cs typeface="Arial" pitchFamily="34" charset="0"/>
              </a:rPr>
              <a:t>сан</a:t>
            </a:r>
            <a:r>
              <a:rPr lang="en-US" sz="2400" dirty="0">
                <a:latin typeface="Arial" pitchFamily="34" charset="0"/>
                <a:cs typeface="Arial" pitchFamily="34" charset="0"/>
              </a:rPr>
              <a:t> </a:t>
            </a:r>
            <a:r>
              <a:rPr lang="en-US" sz="2400" dirty="0" err="1">
                <a:latin typeface="Arial" pitchFamily="34" charset="0"/>
                <a:cs typeface="Arial" pitchFamily="34" charset="0"/>
              </a:rPr>
              <a:t>бүхий</a:t>
            </a:r>
            <a:r>
              <a:rPr lang="en-US" sz="2400" dirty="0">
                <a:latin typeface="Arial" pitchFamily="34" charset="0"/>
                <a:cs typeface="Arial" pitchFamily="34" charset="0"/>
              </a:rPr>
              <a:t> </a:t>
            </a:r>
            <a:r>
              <a:rPr lang="en-US" sz="2400" dirty="0" err="1">
                <a:latin typeface="Arial" pitchFamily="34" charset="0"/>
                <a:cs typeface="Arial" pitchFamily="34" charset="0"/>
              </a:rPr>
              <a:t>газар</a:t>
            </a:r>
            <a:r>
              <a:rPr lang="en-US" sz="2400" dirty="0">
                <a:latin typeface="Arial" pitchFamily="34" charset="0"/>
                <a:cs typeface="Arial" pitchFamily="34" charset="0"/>
              </a:rPr>
              <a:t>;</a:t>
            </a:r>
          </a:p>
          <a:p>
            <a:r>
              <a:rPr lang="en-US" sz="2400" dirty="0">
                <a:latin typeface="Arial" pitchFamily="34" charset="0"/>
                <a:cs typeface="Arial" pitchFamily="34" charset="0"/>
              </a:rPr>
              <a:t> 10.1.5. </a:t>
            </a:r>
            <a:r>
              <a:rPr lang="en-US" sz="2400" dirty="0" err="1">
                <a:latin typeface="Arial" pitchFamily="34" charset="0"/>
                <a:cs typeface="Arial" pitchFamily="34" charset="0"/>
              </a:rPr>
              <a:t>усны</a:t>
            </a:r>
            <a:r>
              <a:rPr lang="en-US" sz="2400" dirty="0">
                <a:latin typeface="Arial" pitchFamily="34" charset="0"/>
                <a:cs typeface="Arial" pitchFamily="34" charset="0"/>
              </a:rPr>
              <a:t> </a:t>
            </a:r>
            <a:r>
              <a:rPr lang="en-US" sz="2400" dirty="0" err="1">
                <a:latin typeface="Arial" pitchFamily="34" charset="0"/>
                <a:cs typeface="Arial" pitchFamily="34" charset="0"/>
              </a:rPr>
              <a:t>сан</a:t>
            </a:r>
            <a:r>
              <a:rPr lang="en-US" sz="2400" dirty="0">
                <a:latin typeface="Arial" pitchFamily="34" charset="0"/>
                <a:cs typeface="Arial" pitchFamily="34" charset="0"/>
              </a:rPr>
              <a:t> </a:t>
            </a:r>
            <a:r>
              <a:rPr lang="en-US" sz="2400" dirty="0" err="1">
                <a:latin typeface="Arial" pitchFamily="34" charset="0"/>
                <a:cs typeface="Arial" pitchFamily="34" charset="0"/>
              </a:rPr>
              <a:t>бүхий</a:t>
            </a:r>
            <a:r>
              <a:rPr lang="en-US" sz="2400" dirty="0">
                <a:latin typeface="Arial" pitchFamily="34" charset="0"/>
                <a:cs typeface="Arial" pitchFamily="34" charset="0"/>
              </a:rPr>
              <a:t> </a:t>
            </a:r>
            <a:r>
              <a:rPr lang="en-US" sz="2400" dirty="0" err="1">
                <a:latin typeface="Arial" pitchFamily="34" charset="0"/>
                <a:cs typeface="Arial" pitchFamily="34" charset="0"/>
              </a:rPr>
              <a:t>газар</a:t>
            </a:r>
            <a:r>
              <a:rPr lang="en-US" sz="2400" dirty="0">
                <a:latin typeface="Arial" pitchFamily="34" charset="0"/>
                <a:cs typeface="Arial" pitchFamily="34" charset="0"/>
              </a:rPr>
              <a:t>;</a:t>
            </a:r>
          </a:p>
          <a:p>
            <a:r>
              <a:rPr lang="en-US" sz="2400" dirty="0">
                <a:latin typeface="Arial" pitchFamily="34" charset="0"/>
                <a:cs typeface="Arial" pitchFamily="34" charset="0"/>
              </a:rPr>
              <a:t> 10.1.6. </a:t>
            </a:r>
            <a:r>
              <a:rPr lang="en-US" sz="2400" dirty="0" err="1">
                <a:latin typeface="Arial" pitchFamily="34" charset="0"/>
                <a:cs typeface="Arial" pitchFamily="34" charset="0"/>
              </a:rPr>
              <a:t>тусгай</a:t>
            </a:r>
            <a:r>
              <a:rPr lang="en-US" sz="2400" dirty="0">
                <a:latin typeface="Arial" pitchFamily="34" charset="0"/>
                <a:cs typeface="Arial" pitchFamily="34" charset="0"/>
              </a:rPr>
              <a:t> </a:t>
            </a:r>
            <a:r>
              <a:rPr lang="en-US" sz="2400" dirty="0" err="1">
                <a:latin typeface="Arial" pitchFamily="34" charset="0"/>
                <a:cs typeface="Arial" pitchFamily="34" charset="0"/>
              </a:rPr>
              <a:t>хэрэгцээний</a:t>
            </a:r>
            <a:r>
              <a:rPr lang="en-US" sz="2400" dirty="0">
                <a:latin typeface="Arial" pitchFamily="34" charset="0"/>
                <a:cs typeface="Arial" pitchFamily="34" charset="0"/>
              </a:rPr>
              <a:t> </a:t>
            </a:r>
            <a:r>
              <a:rPr lang="en-US" sz="2400" dirty="0" err="1">
                <a:latin typeface="Arial" pitchFamily="34" charset="0"/>
                <a:cs typeface="Arial" pitchFamily="34" charset="0"/>
              </a:rPr>
              <a:t>газар</a:t>
            </a:r>
            <a:r>
              <a:rPr lang="en-US" sz="2400" dirty="0">
                <a:latin typeface="Arial" pitchFamily="34" charset="0"/>
                <a:cs typeface="Arial" pitchFamily="34" charset="0"/>
              </a:rPr>
              <a:t>.</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285728"/>
            <a:ext cx="8229600" cy="725470"/>
          </a:xfrm>
        </p:spPr>
        <p:style>
          <a:lnRef idx="3">
            <a:schemeClr val="lt1"/>
          </a:lnRef>
          <a:fillRef idx="1">
            <a:schemeClr val="accent3"/>
          </a:fillRef>
          <a:effectRef idx="1">
            <a:schemeClr val="accent3"/>
          </a:effectRef>
          <a:fontRef idx="minor">
            <a:schemeClr val="lt1"/>
          </a:fontRef>
        </p:style>
        <p:txBody>
          <a:bodyPr>
            <a:noAutofit/>
          </a:bodyPr>
          <a:lstStyle/>
          <a:p>
            <a:r>
              <a:rPr lang="mn-MN" sz="2400" dirty="0" smtClean="0">
                <a:solidFill>
                  <a:schemeClr val="tx1"/>
                </a:solidFill>
                <a:latin typeface="Arial" pitchFamily="34" charset="0"/>
                <a:cs typeface="Arial" pitchFamily="34" charset="0"/>
              </a:rPr>
              <a:t>Хуулийн 11-16-р зүйл дээрх ангиллын тодорхойлолт</a:t>
            </a:r>
            <a:endParaRPr lang="en-US" sz="2400" dirty="0">
              <a:solidFill>
                <a:schemeClr val="tx1"/>
              </a:solidFill>
              <a:latin typeface="Arial" pitchFamily="34" charset="0"/>
              <a:cs typeface="Arial" pitchFamily="34" charset="0"/>
            </a:endParaRPr>
          </a:p>
        </p:txBody>
      </p:sp>
      <p:sp>
        <p:nvSpPr>
          <p:cNvPr id="3" name="Content Placeholder 2"/>
          <p:cNvSpPr>
            <a:spLocks noGrp="1"/>
          </p:cNvSpPr>
          <p:nvPr>
            <p:ph idx="1"/>
          </p:nvPr>
        </p:nvSpPr>
        <p:spPr>
          <a:xfrm>
            <a:off x="457200" y="1285860"/>
            <a:ext cx="8229600" cy="4840303"/>
          </a:xfrm>
        </p:spPr>
        <p:style>
          <a:lnRef idx="1">
            <a:schemeClr val="accent3"/>
          </a:lnRef>
          <a:fillRef idx="2">
            <a:schemeClr val="accent3"/>
          </a:fillRef>
          <a:effectRef idx="1">
            <a:schemeClr val="accent3"/>
          </a:effectRef>
          <a:fontRef idx="minor">
            <a:schemeClr val="dk1"/>
          </a:fontRef>
        </p:style>
        <p:txBody>
          <a:bodyPr>
            <a:normAutofit fontScale="47500" lnSpcReduction="20000"/>
          </a:bodyPr>
          <a:lstStyle/>
          <a:p>
            <a:endParaRPr lang="mn-MN" sz="3800" b="1" dirty="0" smtClean="0">
              <a:latin typeface="Arial" pitchFamily="34" charset="0"/>
              <a:cs typeface="Arial" pitchFamily="34" charset="0"/>
            </a:endParaRPr>
          </a:p>
          <a:p>
            <a:r>
              <a:rPr lang="en-US" sz="3800" b="1" dirty="0" smtClean="0">
                <a:solidFill>
                  <a:srgbClr val="FF0000"/>
                </a:solidFill>
                <a:latin typeface="Arial" pitchFamily="34" charset="0"/>
                <a:cs typeface="Arial" pitchFamily="34" charset="0"/>
              </a:rPr>
              <a:t>11 </a:t>
            </a:r>
            <a:r>
              <a:rPr lang="en-US" sz="3800" b="1" dirty="0" err="1">
                <a:solidFill>
                  <a:srgbClr val="FF0000"/>
                </a:solidFill>
                <a:latin typeface="Arial" pitchFamily="34" charset="0"/>
                <a:cs typeface="Arial" pitchFamily="34" charset="0"/>
              </a:rPr>
              <a:t>дүгээр</a:t>
            </a:r>
            <a:r>
              <a:rPr lang="en-US" sz="3800" b="1" dirty="0">
                <a:solidFill>
                  <a:srgbClr val="FF0000"/>
                </a:solidFill>
                <a:latin typeface="Arial" pitchFamily="34" charset="0"/>
                <a:cs typeface="Arial" pitchFamily="34" charset="0"/>
              </a:rPr>
              <a:t> </a:t>
            </a:r>
            <a:r>
              <a:rPr lang="en-US" sz="3800" b="1" dirty="0" err="1">
                <a:solidFill>
                  <a:srgbClr val="FF0000"/>
                </a:solidFill>
                <a:latin typeface="Arial" pitchFamily="34" charset="0"/>
                <a:cs typeface="Arial" pitchFamily="34" charset="0"/>
              </a:rPr>
              <a:t>зүйл</a:t>
            </a:r>
            <a:r>
              <a:rPr lang="en-US" sz="3800" b="1" dirty="0">
                <a:solidFill>
                  <a:srgbClr val="FF0000"/>
                </a:solidFill>
                <a:latin typeface="Arial" pitchFamily="34" charset="0"/>
                <a:cs typeface="Arial" pitchFamily="34" charset="0"/>
              </a:rPr>
              <a:t>. </a:t>
            </a:r>
            <a:r>
              <a:rPr lang="en-US" sz="3800" b="1" dirty="0" err="1">
                <a:solidFill>
                  <a:srgbClr val="FF0000"/>
                </a:solidFill>
                <a:latin typeface="Arial" pitchFamily="34" charset="0"/>
                <a:cs typeface="Arial" pitchFamily="34" charset="0"/>
              </a:rPr>
              <a:t>Хөдөө</a:t>
            </a:r>
            <a:r>
              <a:rPr lang="en-US" sz="3800" b="1" dirty="0">
                <a:solidFill>
                  <a:srgbClr val="FF0000"/>
                </a:solidFill>
                <a:latin typeface="Arial" pitchFamily="34" charset="0"/>
                <a:cs typeface="Arial" pitchFamily="34" charset="0"/>
              </a:rPr>
              <a:t> </a:t>
            </a:r>
            <a:r>
              <a:rPr lang="en-US" sz="3800" b="1" dirty="0" err="1">
                <a:solidFill>
                  <a:srgbClr val="FF0000"/>
                </a:solidFill>
                <a:latin typeface="Arial" pitchFamily="34" charset="0"/>
                <a:cs typeface="Arial" pitchFamily="34" charset="0"/>
              </a:rPr>
              <a:t>аж</a:t>
            </a:r>
            <a:r>
              <a:rPr lang="en-US" sz="3800" b="1" dirty="0">
                <a:solidFill>
                  <a:srgbClr val="FF0000"/>
                </a:solidFill>
                <a:latin typeface="Arial" pitchFamily="34" charset="0"/>
                <a:cs typeface="Arial" pitchFamily="34" charset="0"/>
              </a:rPr>
              <a:t> </a:t>
            </a:r>
            <a:r>
              <a:rPr lang="en-US" sz="3800" b="1" dirty="0" err="1">
                <a:solidFill>
                  <a:srgbClr val="FF0000"/>
                </a:solidFill>
                <a:latin typeface="Arial" pitchFamily="34" charset="0"/>
                <a:cs typeface="Arial" pitchFamily="34" charset="0"/>
              </a:rPr>
              <a:t>ахуйн</a:t>
            </a:r>
            <a:r>
              <a:rPr lang="en-US" sz="3800" b="1" dirty="0">
                <a:solidFill>
                  <a:srgbClr val="FF0000"/>
                </a:solidFill>
                <a:latin typeface="Arial" pitchFamily="34" charset="0"/>
                <a:cs typeface="Arial" pitchFamily="34" charset="0"/>
              </a:rPr>
              <a:t> </a:t>
            </a:r>
            <a:r>
              <a:rPr lang="en-US" sz="3800" b="1" dirty="0" err="1">
                <a:solidFill>
                  <a:srgbClr val="FF0000"/>
                </a:solidFill>
                <a:latin typeface="Arial" pitchFamily="34" charset="0"/>
                <a:cs typeface="Arial" pitchFamily="34" charset="0"/>
              </a:rPr>
              <a:t>газар</a:t>
            </a:r>
            <a:endParaRPr lang="en-US" sz="3800" dirty="0">
              <a:solidFill>
                <a:srgbClr val="FF0000"/>
              </a:solidFill>
              <a:latin typeface="Arial" pitchFamily="34" charset="0"/>
              <a:cs typeface="Arial" pitchFamily="34" charset="0"/>
            </a:endParaRPr>
          </a:p>
          <a:p>
            <a:r>
              <a:rPr lang="en-US" sz="3800" dirty="0">
                <a:solidFill>
                  <a:srgbClr val="FF0000"/>
                </a:solidFill>
                <a:latin typeface="Arial" pitchFamily="34" charset="0"/>
                <a:cs typeface="Arial" pitchFamily="34" charset="0"/>
              </a:rPr>
              <a:t>11.1. </a:t>
            </a:r>
            <a:r>
              <a:rPr lang="en-US" sz="3800" dirty="0" err="1">
                <a:solidFill>
                  <a:srgbClr val="FF0000"/>
                </a:solidFill>
                <a:latin typeface="Arial" pitchFamily="34" charset="0"/>
                <a:cs typeface="Arial" pitchFamily="34" charset="0"/>
              </a:rPr>
              <a:t>Хөдөө</a:t>
            </a:r>
            <a:r>
              <a:rPr lang="en-US" sz="3800" dirty="0">
                <a:solidFill>
                  <a:srgbClr val="FF0000"/>
                </a:solidFill>
                <a:latin typeface="Arial" pitchFamily="34" charset="0"/>
                <a:cs typeface="Arial" pitchFamily="34" charset="0"/>
              </a:rPr>
              <a:t> </a:t>
            </a:r>
            <a:r>
              <a:rPr lang="en-US" sz="3800" dirty="0" err="1">
                <a:solidFill>
                  <a:srgbClr val="FF0000"/>
                </a:solidFill>
                <a:latin typeface="Arial" pitchFamily="34" charset="0"/>
                <a:cs typeface="Arial" pitchFamily="34" charset="0"/>
              </a:rPr>
              <a:t>аж</a:t>
            </a:r>
            <a:r>
              <a:rPr lang="en-US" sz="3800" dirty="0">
                <a:solidFill>
                  <a:srgbClr val="FF0000"/>
                </a:solidFill>
                <a:latin typeface="Arial" pitchFamily="34" charset="0"/>
                <a:cs typeface="Arial" pitchFamily="34" charset="0"/>
              </a:rPr>
              <a:t> </a:t>
            </a:r>
            <a:r>
              <a:rPr lang="en-US" sz="3800" dirty="0" err="1">
                <a:solidFill>
                  <a:srgbClr val="FF0000"/>
                </a:solidFill>
                <a:latin typeface="Arial" pitchFamily="34" charset="0"/>
                <a:cs typeface="Arial" pitchFamily="34" charset="0"/>
              </a:rPr>
              <a:t>ахуйн</a:t>
            </a:r>
            <a:r>
              <a:rPr lang="en-US" sz="3800" dirty="0">
                <a:solidFill>
                  <a:srgbClr val="FF0000"/>
                </a:solidFill>
                <a:latin typeface="Arial" pitchFamily="34" charset="0"/>
                <a:cs typeface="Arial" pitchFamily="34" charset="0"/>
              </a:rPr>
              <a:t> </a:t>
            </a:r>
            <a:r>
              <a:rPr lang="en-US" sz="3800" dirty="0" err="1">
                <a:solidFill>
                  <a:srgbClr val="FF0000"/>
                </a:solidFill>
                <a:latin typeface="Arial" pitchFamily="34" charset="0"/>
                <a:cs typeface="Arial" pitchFamily="34" charset="0"/>
              </a:rPr>
              <a:t>газарт</a:t>
            </a:r>
            <a:r>
              <a:rPr lang="en-US" sz="3800" dirty="0">
                <a:solidFill>
                  <a:srgbClr val="FF0000"/>
                </a:solidFill>
                <a:latin typeface="Arial" pitchFamily="34" charset="0"/>
                <a:cs typeface="Arial" pitchFamily="34" charset="0"/>
              </a:rPr>
              <a:t> </a:t>
            </a:r>
            <a:r>
              <a:rPr lang="en-US" sz="3800" dirty="0" err="1">
                <a:solidFill>
                  <a:srgbClr val="FF0000"/>
                </a:solidFill>
                <a:latin typeface="Arial" pitchFamily="34" charset="0"/>
                <a:cs typeface="Arial" pitchFamily="34" charset="0"/>
              </a:rPr>
              <a:t>бэлчээр</a:t>
            </a:r>
            <a:r>
              <a:rPr lang="en-US" sz="3800" dirty="0">
                <a:solidFill>
                  <a:srgbClr val="FF0000"/>
                </a:solidFill>
                <a:latin typeface="Arial" pitchFamily="34" charset="0"/>
                <a:cs typeface="Arial" pitchFamily="34" charset="0"/>
              </a:rPr>
              <a:t>, </a:t>
            </a:r>
            <a:r>
              <a:rPr lang="en-US" sz="3800" dirty="0" err="1">
                <a:solidFill>
                  <a:srgbClr val="FF0000"/>
                </a:solidFill>
                <a:latin typeface="Arial" pitchFamily="34" charset="0"/>
                <a:cs typeface="Arial" pitchFamily="34" charset="0"/>
              </a:rPr>
              <a:t>хадлан</a:t>
            </a:r>
            <a:r>
              <a:rPr lang="en-US" sz="3800" dirty="0">
                <a:solidFill>
                  <a:srgbClr val="FF0000"/>
                </a:solidFill>
                <a:latin typeface="Arial" pitchFamily="34" charset="0"/>
                <a:cs typeface="Arial" pitchFamily="34" charset="0"/>
              </a:rPr>
              <a:t>, </a:t>
            </a:r>
            <a:r>
              <a:rPr lang="en-US" sz="3800" dirty="0" err="1">
                <a:solidFill>
                  <a:srgbClr val="FF0000"/>
                </a:solidFill>
                <a:latin typeface="Arial" pitchFamily="34" charset="0"/>
                <a:cs typeface="Arial" pitchFamily="34" charset="0"/>
              </a:rPr>
              <a:t>тариалан</a:t>
            </a:r>
            <a:r>
              <a:rPr lang="en-US" sz="3800" dirty="0">
                <a:solidFill>
                  <a:srgbClr val="FF0000"/>
                </a:solidFill>
                <a:latin typeface="Arial" pitchFamily="34" charset="0"/>
                <a:cs typeface="Arial" pitchFamily="34" charset="0"/>
              </a:rPr>
              <a:t>, </a:t>
            </a:r>
            <a:r>
              <a:rPr lang="en-US" sz="3800" dirty="0" err="1">
                <a:solidFill>
                  <a:srgbClr val="FF0000"/>
                </a:solidFill>
                <a:latin typeface="Arial" pitchFamily="34" charset="0"/>
                <a:cs typeface="Arial" pitchFamily="34" charset="0"/>
              </a:rPr>
              <a:t>атаршсан</a:t>
            </a:r>
            <a:r>
              <a:rPr lang="en-US" sz="3800" dirty="0">
                <a:solidFill>
                  <a:srgbClr val="FF0000"/>
                </a:solidFill>
                <a:latin typeface="Arial" pitchFamily="34" charset="0"/>
                <a:cs typeface="Arial" pitchFamily="34" charset="0"/>
              </a:rPr>
              <a:t> </a:t>
            </a:r>
            <a:r>
              <a:rPr lang="en-US" sz="3800" dirty="0" err="1">
                <a:solidFill>
                  <a:srgbClr val="FF0000"/>
                </a:solidFill>
                <a:latin typeface="Arial" pitchFamily="34" charset="0"/>
                <a:cs typeface="Arial" pitchFamily="34" charset="0"/>
              </a:rPr>
              <a:t>газар</a:t>
            </a:r>
            <a:r>
              <a:rPr lang="en-US" sz="3800" dirty="0">
                <a:solidFill>
                  <a:srgbClr val="FF0000"/>
                </a:solidFill>
                <a:latin typeface="Arial" pitchFamily="34" charset="0"/>
                <a:cs typeface="Arial" pitchFamily="34" charset="0"/>
              </a:rPr>
              <a:t>, </a:t>
            </a:r>
            <a:r>
              <a:rPr lang="en-US" sz="3800" dirty="0" err="1">
                <a:solidFill>
                  <a:srgbClr val="FF0000"/>
                </a:solidFill>
                <a:latin typeface="Arial" pitchFamily="34" charset="0"/>
                <a:cs typeface="Arial" pitchFamily="34" charset="0"/>
              </a:rPr>
              <a:t>хөдөө</a:t>
            </a:r>
            <a:r>
              <a:rPr lang="en-US" sz="3800" dirty="0">
                <a:solidFill>
                  <a:srgbClr val="FF0000"/>
                </a:solidFill>
                <a:latin typeface="Arial" pitchFamily="34" charset="0"/>
                <a:cs typeface="Arial" pitchFamily="34" charset="0"/>
              </a:rPr>
              <a:t> </a:t>
            </a:r>
            <a:r>
              <a:rPr lang="en-US" sz="3800" dirty="0" err="1">
                <a:solidFill>
                  <a:srgbClr val="FF0000"/>
                </a:solidFill>
                <a:latin typeface="Arial" pitchFamily="34" charset="0"/>
                <a:cs typeface="Arial" pitchFamily="34" charset="0"/>
              </a:rPr>
              <a:t>аж</a:t>
            </a:r>
            <a:r>
              <a:rPr lang="en-US" sz="3800" dirty="0">
                <a:solidFill>
                  <a:srgbClr val="FF0000"/>
                </a:solidFill>
                <a:latin typeface="Arial" pitchFamily="34" charset="0"/>
                <a:cs typeface="Arial" pitchFamily="34" charset="0"/>
              </a:rPr>
              <a:t> </a:t>
            </a:r>
            <a:r>
              <a:rPr lang="en-US" sz="3800" dirty="0" err="1">
                <a:solidFill>
                  <a:srgbClr val="FF0000"/>
                </a:solidFill>
                <a:latin typeface="Arial" pitchFamily="34" charset="0"/>
                <a:cs typeface="Arial" pitchFamily="34" charset="0"/>
              </a:rPr>
              <a:t>ахуйн</a:t>
            </a:r>
            <a:r>
              <a:rPr lang="en-US" sz="3800" dirty="0">
                <a:solidFill>
                  <a:srgbClr val="FF0000"/>
                </a:solidFill>
                <a:latin typeface="Arial" pitchFamily="34" charset="0"/>
                <a:cs typeface="Arial" pitchFamily="34" charset="0"/>
              </a:rPr>
              <a:t> </a:t>
            </a:r>
            <a:r>
              <a:rPr lang="en-US" sz="3800" dirty="0" err="1">
                <a:solidFill>
                  <a:srgbClr val="FF0000"/>
                </a:solidFill>
                <a:latin typeface="Arial" pitchFamily="34" charset="0"/>
                <a:cs typeface="Arial" pitchFamily="34" charset="0"/>
              </a:rPr>
              <a:t>барилга</a:t>
            </a:r>
            <a:r>
              <a:rPr lang="en-US" sz="3800" dirty="0">
                <a:solidFill>
                  <a:srgbClr val="FF0000"/>
                </a:solidFill>
                <a:latin typeface="Arial" pitchFamily="34" charset="0"/>
                <a:cs typeface="Arial" pitchFamily="34" charset="0"/>
              </a:rPr>
              <a:t> </a:t>
            </a:r>
            <a:r>
              <a:rPr lang="en-US" sz="3800" dirty="0" err="1">
                <a:solidFill>
                  <a:srgbClr val="FF0000"/>
                </a:solidFill>
                <a:latin typeface="Arial" pitchFamily="34" charset="0"/>
                <a:cs typeface="Arial" pitchFamily="34" charset="0"/>
              </a:rPr>
              <a:t>байгууламжийн</a:t>
            </a:r>
            <a:r>
              <a:rPr lang="en-US" sz="3800" dirty="0">
                <a:solidFill>
                  <a:srgbClr val="FF0000"/>
                </a:solidFill>
                <a:latin typeface="Arial" pitchFamily="34" charset="0"/>
                <a:cs typeface="Arial" pitchFamily="34" charset="0"/>
              </a:rPr>
              <a:t> </a:t>
            </a:r>
            <a:r>
              <a:rPr lang="en-US" sz="3800" dirty="0" err="1">
                <a:solidFill>
                  <a:srgbClr val="FF0000"/>
                </a:solidFill>
                <a:latin typeface="Arial" pitchFamily="34" charset="0"/>
                <a:cs typeface="Arial" pitchFamily="34" charset="0"/>
              </a:rPr>
              <a:t>дэвсгэр</a:t>
            </a:r>
            <a:r>
              <a:rPr lang="en-US" sz="3800" dirty="0">
                <a:solidFill>
                  <a:srgbClr val="FF0000"/>
                </a:solidFill>
                <a:latin typeface="Arial" pitchFamily="34" charset="0"/>
                <a:cs typeface="Arial" pitchFamily="34" charset="0"/>
              </a:rPr>
              <a:t>, </a:t>
            </a:r>
            <a:r>
              <a:rPr lang="en-US" sz="3800" dirty="0" err="1">
                <a:solidFill>
                  <a:srgbClr val="FF0000"/>
                </a:solidFill>
                <a:latin typeface="Arial" pitchFamily="34" charset="0"/>
                <a:cs typeface="Arial" pitchFamily="34" charset="0"/>
              </a:rPr>
              <a:t>хөдөө</a:t>
            </a:r>
            <a:r>
              <a:rPr lang="en-US" sz="3800" dirty="0">
                <a:solidFill>
                  <a:srgbClr val="FF0000"/>
                </a:solidFill>
                <a:latin typeface="Arial" pitchFamily="34" charset="0"/>
                <a:cs typeface="Arial" pitchFamily="34" charset="0"/>
              </a:rPr>
              <a:t> </a:t>
            </a:r>
            <a:r>
              <a:rPr lang="en-US" sz="3800" dirty="0" err="1">
                <a:solidFill>
                  <a:srgbClr val="FF0000"/>
                </a:solidFill>
                <a:latin typeface="Arial" pitchFamily="34" charset="0"/>
                <a:cs typeface="Arial" pitchFamily="34" charset="0"/>
              </a:rPr>
              <a:t>аж</a:t>
            </a:r>
            <a:r>
              <a:rPr lang="en-US" sz="3800" dirty="0">
                <a:solidFill>
                  <a:srgbClr val="FF0000"/>
                </a:solidFill>
                <a:latin typeface="Arial" pitchFamily="34" charset="0"/>
                <a:cs typeface="Arial" pitchFamily="34" charset="0"/>
              </a:rPr>
              <a:t> </a:t>
            </a:r>
            <a:r>
              <a:rPr lang="en-US" sz="3800" dirty="0" err="1">
                <a:solidFill>
                  <a:srgbClr val="FF0000"/>
                </a:solidFill>
                <a:latin typeface="Arial" pitchFamily="34" charset="0"/>
                <a:cs typeface="Arial" pitchFamily="34" charset="0"/>
              </a:rPr>
              <a:t>ахуйн</a:t>
            </a:r>
            <a:r>
              <a:rPr lang="en-US" sz="3800" dirty="0">
                <a:solidFill>
                  <a:srgbClr val="FF0000"/>
                </a:solidFill>
                <a:latin typeface="Arial" pitchFamily="34" charset="0"/>
                <a:cs typeface="Arial" pitchFamily="34" charset="0"/>
              </a:rPr>
              <a:t> </a:t>
            </a:r>
            <a:r>
              <a:rPr lang="en-US" sz="3800" dirty="0" err="1">
                <a:solidFill>
                  <a:srgbClr val="FF0000"/>
                </a:solidFill>
                <a:latin typeface="Arial" pitchFamily="34" charset="0"/>
                <a:cs typeface="Arial" pitchFamily="34" charset="0"/>
              </a:rPr>
              <a:t>үйлдвэрлэлийн</a:t>
            </a:r>
            <a:r>
              <a:rPr lang="en-US" sz="3800" dirty="0">
                <a:solidFill>
                  <a:srgbClr val="FF0000"/>
                </a:solidFill>
                <a:latin typeface="Arial" pitchFamily="34" charset="0"/>
                <a:cs typeface="Arial" pitchFamily="34" charset="0"/>
              </a:rPr>
              <a:t> </a:t>
            </a:r>
            <a:r>
              <a:rPr lang="en-US" sz="3800" dirty="0" err="1">
                <a:solidFill>
                  <a:srgbClr val="FF0000"/>
                </a:solidFill>
                <a:latin typeface="Arial" pitchFamily="34" charset="0"/>
                <a:cs typeface="Arial" pitchFamily="34" charset="0"/>
              </a:rPr>
              <a:t>хэрэгцээнд</a:t>
            </a:r>
            <a:r>
              <a:rPr lang="en-US" sz="3800" dirty="0">
                <a:solidFill>
                  <a:srgbClr val="FF0000"/>
                </a:solidFill>
                <a:latin typeface="Arial" pitchFamily="34" charset="0"/>
                <a:cs typeface="Arial" pitchFamily="34" charset="0"/>
              </a:rPr>
              <a:t> </a:t>
            </a:r>
            <a:r>
              <a:rPr lang="en-US" sz="3800" dirty="0" err="1">
                <a:solidFill>
                  <a:srgbClr val="FF0000"/>
                </a:solidFill>
                <a:latin typeface="Arial" pitchFamily="34" charset="0"/>
                <a:cs typeface="Arial" pitchFamily="34" charset="0"/>
              </a:rPr>
              <a:t>зориулсан</a:t>
            </a:r>
            <a:r>
              <a:rPr lang="en-US" sz="3800" dirty="0">
                <a:solidFill>
                  <a:srgbClr val="FF0000"/>
                </a:solidFill>
                <a:latin typeface="Arial" pitchFamily="34" charset="0"/>
                <a:cs typeface="Arial" pitchFamily="34" charset="0"/>
              </a:rPr>
              <a:t> </a:t>
            </a:r>
            <a:r>
              <a:rPr lang="en-US" sz="3800" dirty="0" err="1">
                <a:solidFill>
                  <a:srgbClr val="FF0000"/>
                </a:solidFill>
                <a:latin typeface="Arial" pitchFamily="34" charset="0"/>
                <a:cs typeface="Arial" pitchFamily="34" charset="0"/>
              </a:rPr>
              <a:t>бусад</a:t>
            </a:r>
            <a:r>
              <a:rPr lang="en-US" sz="3800" dirty="0">
                <a:solidFill>
                  <a:srgbClr val="FF0000"/>
                </a:solidFill>
                <a:latin typeface="Arial" pitchFamily="34" charset="0"/>
                <a:cs typeface="Arial" pitchFamily="34" charset="0"/>
              </a:rPr>
              <a:t> </a:t>
            </a:r>
            <a:r>
              <a:rPr lang="en-US" sz="3800" dirty="0" err="1">
                <a:solidFill>
                  <a:srgbClr val="FF0000"/>
                </a:solidFill>
                <a:latin typeface="Arial" pitchFamily="34" charset="0"/>
                <a:cs typeface="Arial" pitchFamily="34" charset="0"/>
              </a:rPr>
              <a:t>газар</a:t>
            </a:r>
            <a:r>
              <a:rPr lang="en-US" sz="3800" dirty="0">
                <a:solidFill>
                  <a:srgbClr val="FF0000"/>
                </a:solidFill>
                <a:latin typeface="Arial" pitchFamily="34" charset="0"/>
                <a:cs typeface="Arial" pitchFamily="34" charset="0"/>
              </a:rPr>
              <a:t> </a:t>
            </a:r>
            <a:r>
              <a:rPr lang="en-US" sz="3800" dirty="0" err="1">
                <a:solidFill>
                  <a:srgbClr val="FF0000"/>
                </a:solidFill>
                <a:latin typeface="Arial" pitchFamily="34" charset="0"/>
                <a:cs typeface="Arial" pitchFamily="34" charset="0"/>
              </a:rPr>
              <a:t>хамаарна</a:t>
            </a:r>
            <a:r>
              <a:rPr lang="en-US" sz="3800" dirty="0">
                <a:solidFill>
                  <a:srgbClr val="FF0000"/>
                </a:solidFill>
                <a:latin typeface="Arial" pitchFamily="34" charset="0"/>
                <a:cs typeface="Arial" pitchFamily="34" charset="0"/>
              </a:rPr>
              <a:t>.</a:t>
            </a:r>
          </a:p>
          <a:p>
            <a:r>
              <a:rPr lang="en-US" sz="3800" b="1" dirty="0">
                <a:latin typeface="Arial" pitchFamily="34" charset="0"/>
                <a:cs typeface="Arial" pitchFamily="34" charset="0"/>
              </a:rPr>
              <a:t>12 </a:t>
            </a:r>
            <a:r>
              <a:rPr lang="en-US" sz="3800" b="1" dirty="0" err="1">
                <a:latin typeface="Arial" pitchFamily="34" charset="0"/>
                <a:cs typeface="Arial" pitchFamily="34" charset="0"/>
              </a:rPr>
              <a:t>дугаар</a:t>
            </a:r>
            <a:r>
              <a:rPr lang="en-US" sz="3800" b="1" dirty="0">
                <a:latin typeface="Arial" pitchFamily="34" charset="0"/>
                <a:cs typeface="Arial" pitchFamily="34" charset="0"/>
              </a:rPr>
              <a:t> </a:t>
            </a:r>
            <a:r>
              <a:rPr lang="en-US" sz="3800" b="1" dirty="0" err="1">
                <a:latin typeface="Arial" pitchFamily="34" charset="0"/>
                <a:cs typeface="Arial" pitchFamily="34" charset="0"/>
              </a:rPr>
              <a:t>зүйл</a:t>
            </a:r>
            <a:r>
              <a:rPr lang="en-US" sz="3800" b="1" dirty="0">
                <a:latin typeface="Arial" pitchFamily="34" charset="0"/>
                <a:cs typeface="Arial" pitchFamily="34" charset="0"/>
              </a:rPr>
              <a:t>. </a:t>
            </a:r>
            <a:r>
              <a:rPr lang="en-US" sz="3800" b="1" dirty="0" err="1">
                <a:latin typeface="Arial" pitchFamily="34" charset="0"/>
                <a:cs typeface="Arial" pitchFamily="34" charset="0"/>
              </a:rPr>
              <a:t>Хот</a:t>
            </a:r>
            <a:r>
              <a:rPr lang="en-US" sz="3800" b="1" dirty="0">
                <a:latin typeface="Arial" pitchFamily="34" charset="0"/>
                <a:cs typeface="Arial" pitchFamily="34" charset="0"/>
              </a:rPr>
              <a:t>, </a:t>
            </a:r>
            <a:r>
              <a:rPr lang="en-US" sz="3800" b="1" dirty="0" err="1">
                <a:latin typeface="Arial" pitchFamily="34" charset="0"/>
                <a:cs typeface="Arial" pitchFamily="34" charset="0"/>
              </a:rPr>
              <a:t>тосгон</a:t>
            </a:r>
            <a:r>
              <a:rPr lang="en-US" sz="3800" b="1" dirty="0">
                <a:latin typeface="Arial" pitchFamily="34" charset="0"/>
                <a:cs typeface="Arial" pitchFamily="34" charset="0"/>
              </a:rPr>
              <a:t>, </a:t>
            </a:r>
            <a:r>
              <a:rPr lang="en-US" sz="3800" b="1" dirty="0" err="1">
                <a:latin typeface="Arial" pitchFamily="34" charset="0"/>
                <a:cs typeface="Arial" pitchFamily="34" charset="0"/>
              </a:rPr>
              <a:t>бусад</a:t>
            </a:r>
            <a:r>
              <a:rPr lang="en-US" sz="3800" b="1" dirty="0">
                <a:latin typeface="Arial" pitchFamily="34" charset="0"/>
                <a:cs typeface="Arial" pitchFamily="34" charset="0"/>
              </a:rPr>
              <a:t> </a:t>
            </a:r>
            <a:r>
              <a:rPr lang="en-US" sz="3800" b="1" dirty="0" err="1">
                <a:latin typeface="Arial" pitchFamily="34" charset="0"/>
                <a:cs typeface="Arial" pitchFamily="34" charset="0"/>
              </a:rPr>
              <a:t>суурины</a:t>
            </a:r>
            <a:r>
              <a:rPr lang="en-US" sz="3800" b="1" dirty="0">
                <a:latin typeface="Arial" pitchFamily="34" charset="0"/>
                <a:cs typeface="Arial" pitchFamily="34" charset="0"/>
              </a:rPr>
              <a:t> </a:t>
            </a:r>
            <a:r>
              <a:rPr lang="en-US" sz="3800" b="1" dirty="0" err="1">
                <a:latin typeface="Arial" pitchFamily="34" charset="0"/>
                <a:cs typeface="Arial" pitchFamily="34" charset="0"/>
              </a:rPr>
              <a:t>газар</a:t>
            </a:r>
            <a:endParaRPr lang="en-US" sz="3800" dirty="0">
              <a:latin typeface="Arial" pitchFamily="34" charset="0"/>
              <a:cs typeface="Arial" pitchFamily="34" charset="0"/>
            </a:endParaRPr>
          </a:p>
          <a:p>
            <a:r>
              <a:rPr lang="en-US" sz="3800" dirty="0">
                <a:latin typeface="Arial" pitchFamily="34" charset="0"/>
                <a:cs typeface="Arial" pitchFamily="34" charset="0"/>
              </a:rPr>
              <a:t>12.1. </a:t>
            </a:r>
            <a:r>
              <a:rPr lang="en-US" sz="3800" dirty="0" err="1">
                <a:latin typeface="Arial" pitchFamily="34" charset="0"/>
                <a:cs typeface="Arial" pitchFamily="34" charset="0"/>
              </a:rPr>
              <a:t>Хот</a:t>
            </a:r>
            <a:r>
              <a:rPr lang="en-US" sz="3800" dirty="0">
                <a:latin typeface="Arial" pitchFamily="34" charset="0"/>
                <a:cs typeface="Arial" pitchFamily="34" charset="0"/>
              </a:rPr>
              <a:t>, </a:t>
            </a:r>
            <a:r>
              <a:rPr lang="en-US" sz="3800" dirty="0" err="1">
                <a:latin typeface="Arial" pitchFamily="34" charset="0"/>
                <a:cs typeface="Arial" pitchFamily="34" charset="0"/>
              </a:rPr>
              <a:t>тосгон</a:t>
            </a:r>
            <a:r>
              <a:rPr lang="en-US" sz="3800" dirty="0">
                <a:latin typeface="Arial" pitchFamily="34" charset="0"/>
                <a:cs typeface="Arial" pitchFamily="34" charset="0"/>
              </a:rPr>
              <a:t>, </a:t>
            </a:r>
            <a:r>
              <a:rPr lang="en-US" sz="3800" dirty="0" err="1">
                <a:latin typeface="Arial" pitchFamily="34" charset="0"/>
                <a:cs typeface="Arial" pitchFamily="34" charset="0"/>
              </a:rPr>
              <a:t>бусад</a:t>
            </a:r>
            <a:r>
              <a:rPr lang="en-US" sz="3800" dirty="0">
                <a:latin typeface="Arial" pitchFamily="34" charset="0"/>
                <a:cs typeface="Arial" pitchFamily="34" charset="0"/>
              </a:rPr>
              <a:t> </a:t>
            </a:r>
            <a:r>
              <a:rPr lang="en-US" sz="3800" dirty="0" err="1">
                <a:latin typeface="Arial" pitchFamily="34" charset="0"/>
                <a:cs typeface="Arial" pitchFamily="34" charset="0"/>
              </a:rPr>
              <a:t>суурины</a:t>
            </a:r>
            <a:r>
              <a:rPr lang="en-US" sz="3800" dirty="0">
                <a:latin typeface="Arial" pitchFamily="34" charset="0"/>
                <a:cs typeface="Arial" pitchFamily="34" charset="0"/>
              </a:rPr>
              <a:t> </a:t>
            </a:r>
            <a:r>
              <a:rPr lang="en-US" sz="3800" dirty="0" err="1">
                <a:latin typeface="Arial" pitchFamily="34" charset="0"/>
                <a:cs typeface="Arial" pitchFamily="34" charset="0"/>
              </a:rPr>
              <a:t>газарт</a:t>
            </a:r>
            <a:r>
              <a:rPr lang="en-US" sz="3800" dirty="0">
                <a:latin typeface="Arial" pitchFamily="34" charset="0"/>
                <a:cs typeface="Arial" pitchFamily="34" charset="0"/>
              </a:rPr>
              <a:t> </a:t>
            </a:r>
            <a:r>
              <a:rPr lang="en-US" sz="3800" dirty="0" err="1">
                <a:latin typeface="Arial" pitchFamily="34" charset="0"/>
                <a:cs typeface="Arial" pitchFamily="34" charset="0"/>
              </a:rPr>
              <a:t>хот</a:t>
            </a:r>
            <a:r>
              <a:rPr lang="en-US" sz="3800" dirty="0">
                <a:latin typeface="Arial" pitchFamily="34" charset="0"/>
                <a:cs typeface="Arial" pitchFamily="34" charset="0"/>
              </a:rPr>
              <a:t>, </a:t>
            </a:r>
            <a:r>
              <a:rPr lang="en-US" sz="3800" dirty="0" err="1">
                <a:latin typeface="Arial" pitchFamily="34" charset="0"/>
                <a:cs typeface="Arial" pitchFamily="34" charset="0"/>
              </a:rPr>
              <a:t>тосгон</a:t>
            </a:r>
            <a:r>
              <a:rPr lang="en-US" sz="3800" dirty="0">
                <a:latin typeface="Arial" pitchFamily="34" charset="0"/>
                <a:cs typeface="Arial" pitchFamily="34" charset="0"/>
              </a:rPr>
              <a:t>, </a:t>
            </a:r>
            <a:r>
              <a:rPr lang="en-US" sz="3800" dirty="0" err="1">
                <a:latin typeface="Arial" pitchFamily="34" charset="0"/>
                <a:cs typeface="Arial" pitchFamily="34" charset="0"/>
              </a:rPr>
              <a:t>бусад</a:t>
            </a:r>
            <a:r>
              <a:rPr lang="en-US" sz="3800" dirty="0">
                <a:latin typeface="Arial" pitchFamily="34" charset="0"/>
                <a:cs typeface="Arial" pitchFamily="34" charset="0"/>
              </a:rPr>
              <a:t> </a:t>
            </a:r>
            <a:r>
              <a:rPr lang="en-US" sz="3800" dirty="0" err="1">
                <a:latin typeface="Arial" pitchFamily="34" charset="0"/>
                <a:cs typeface="Arial" pitchFamily="34" charset="0"/>
              </a:rPr>
              <a:t>суурины</a:t>
            </a:r>
            <a:r>
              <a:rPr lang="en-US" sz="3800" dirty="0">
                <a:latin typeface="Arial" pitchFamily="34" charset="0"/>
                <a:cs typeface="Arial" pitchFamily="34" charset="0"/>
              </a:rPr>
              <a:t> </a:t>
            </a:r>
            <a:r>
              <a:rPr lang="en-US" sz="3800" dirty="0" err="1">
                <a:latin typeface="Arial" pitchFamily="34" charset="0"/>
                <a:cs typeface="Arial" pitchFamily="34" charset="0"/>
              </a:rPr>
              <a:t>барилга</a:t>
            </a:r>
            <a:r>
              <a:rPr lang="en-US" sz="3800" dirty="0">
                <a:latin typeface="Arial" pitchFamily="34" charset="0"/>
                <a:cs typeface="Arial" pitchFamily="34" charset="0"/>
              </a:rPr>
              <a:t>, </a:t>
            </a:r>
            <a:r>
              <a:rPr lang="en-US" sz="3800" dirty="0" err="1">
                <a:latin typeface="Arial" pitchFamily="34" charset="0"/>
                <a:cs typeface="Arial" pitchFamily="34" charset="0"/>
              </a:rPr>
              <a:t>байгууламж</a:t>
            </a:r>
            <a:r>
              <a:rPr lang="en-US" sz="3800" dirty="0">
                <a:latin typeface="Arial" pitchFamily="34" charset="0"/>
                <a:cs typeface="Arial" pitchFamily="34" charset="0"/>
              </a:rPr>
              <a:t>, </a:t>
            </a:r>
            <a:r>
              <a:rPr lang="en-US" sz="3800" dirty="0" err="1">
                <a:latin typeface="Arial" pitchFamily="34" charset="0"/>
                <a:cs typeface="Arial" pitchFamily="34" charset="0"/>
              </a:rPr>
              <a:t>үйлдвэр</a:t>
            </a:r>
            <a:r>
              <a:rPr lang="en-US" sz="3800" dirty="0">
                <a:latin typeface="Arial" pitchFamily="34" charset="0"/>
                <a:cs typeface="Arial" pitchFamily="34" charset="0"/>
              </a:rPr>
              <a:t>, </a:t>
            </a:r>
            <a:r>
              <a:rPr lang="en-US" sz="3800" dirty="0" err="1">
                <a:latin typeface="Arial" pitchFamily="34" charset="0"/>
                <a:cs typeface="Arial" pitchFamily="34" charset="0"/>
              </a:rPr>
              <a:t>уурхайн</a:t>
            </a:r>
            <a:r>
              <a:rPr lang="en-US" sz="3800" dirty="0">
                <a:latin typeface="Arial" pitchFamily="34" charset="0"/>
                <a:cs typeface="Arial" pitchFamily="34" charset="0"/>
              </a:rPr>
              <a:t> </a:t>
            </a:r>
            <a:r>
              <a:rPr lang="en-US" sz="3800" dirty="0" err="1">
                <a:latin typeface="Arial" pitchFamily="34" charset="0"/>
                <a:cs typeface="Arial" pitchFamily="34" charset="0"/>
              </a:rPr>
              <a:t>дэвсгэр</a:t>
            </a:r>
            <a:r>
              <a:rPr lang="en-US" sz="3800" dirty="0">
                <a:latin typeface="Arial" pitchFamily="34" charset="0"/>
                <a:cs typeface="Arial" pitchFamily="34" charset="0"/>
              </a:rPr>
              <a:t> </a:t>
            </a:r>
            <a:r>
              <a:rPr lang="en-US" sz="3800" dirty="0" err="1">
                <a:latin typeface="Arial" pitchFamily="34" charset="0"/>
                <a:cs typeface="Arial" pitchFamily="34" charset="0"/>
              </a:rPr>
              <a:t>болон</a:t>
            </a:r>
            <a:r>
              <a:rPr lang="en-US" sz="3800" dirty="0">
                <a:latin typeface="Arial" pitchFamily="34" charset="0"/>
                <a:cs typeface="Arial" pitchFamily="34" charset="0"/>
              </a:rPr>
              <a:t> </a:t>
            </a:r>
            <a:r>
              <a:rPr lang="en-US" sz="3800" dirty="0" err="1">
                <a:latin typeface="Arial" pitchFamily="34" charset="0"/>
                <a:cs typeface="Arial" pitchFamily="34" charset="0"/>
              </a:rPr>
              <a:t>нийтийн</a:t>
            </a:r>
            <a:r>
              <a:rPr lang="en-US" sz="3800" dirty="0">
                <a:latin typeface="Arial" pitchFamily="34" charset="0"/>
                <a:cs typeface="Arial" pitchFamily="34" charset="0"/>
              </a:rPr>
              <a:t> </a:t>
            </a:r>
            <a:r>
              <a:rPr lang="en-US" sz="3800" dirty="0" err="1">
                <a:latin typeface="Arial" pitchFamily="34" charset="0"/>
                <a:cs typeface="Arial" pitchFamily="34" charset="0"/>
              </a:rPr>
              <a:t>эдэлбэрийн</a:t>
            </a:r>
            <a:r>
              <a:rPr lang="en-US" sz="3800" dirty="0">
                <a:latin typeface="Arial" pitchFamily="34" charset="0"/>
                <a:cs typeface="Arial" pitchFamily="34" charset="0"/>
              </a:rPr>
              <a:t> </a:t>
            </a:r>
            <a:r>
              <a:rPr lang="en-US" sz="3800" dirty="0" err="1">
                <a:latin typeface="Arial" pitchFamily="34" charset="0"/>
                <a:cs typeface="Arial" pitchFamily="34" charset="0"/>
              </a:rPr>
              <a:t>газар</a:t>
            </a:r>
            <a:r>
              <a:rPr lang="en-US" sz="3800" dirty="0">
                <a:latin typeface="Arial" pitchFamily="34" charset="0"/>
                <a:cs typeface="Arial" pitchFamily="34" charset="0"/>
              </a:rPr>
              <a:t>, </a:t>
            </a:r>
            <a:r>
              <a:rPr lang="en-US" sz="3800" dirty="0" err="1">
                <a:latin typeface="Arial" pitchFamily="34" charset="0"/>
                <a:cs typeface="Arial" pitchFamily="34" charset="0"/>
              </a:rPr>
              <a:t>иргэн</a:t>
            </a:r>
            <a:r>
              <a:rPr lang="en-US" sz="3800" dirty="0">
                <a:latin typeface="Arial" pitchFamily="34" charset="0"/>
                <a:cs typeface="Arial" pitchFamily="34" charset="0"/>
              </a:rPr>
              <a:t>, </a:t>
            </a:r>
            <a:r>
              <a:rPr lang="en-US" sz="3800" dirty="0" err="1">
                <a:latin typeface="Arial" pitchFamily="34" charset="0"/>
                <a:cs typeface="Arial" pitchFamily="34" charset="0"/>
              </a:rPr>
              <a:t>аж</a:t>
            </a:r>
            <a:r>
              <a:rPr lang="en-US" sz="3800" dirty="0">
                <a:latin typeface="Arial" pitchFamily="34" charset="0"/>
                <a:cs typeface="Arial" pitchFamily="34" charset="0"/>
              </a:rPr>
              <a:t> </a:t>
            </a:r>
            <a:r>
              <a:rPr lang="en-US" sz="3800" dirty="0" err="1">
                <a:latin typeface="Arial" pitchFamily="34" charset="0"/>
                <a:cs typeface="Arial" pitchFamily="34" charset="0"/>
              </a:rPr>
              <a:t>ахуйн</a:t>
            </a:r>
            <a:r>
              <a:rPr lang="en-US" sz="3800" dirty="0">
                <a:latin typeface="Arial" pitchFamily="34" charset="0"/>
                <a:cs typeface="Arial" pitchFamily="34" charset="0"/>
              </a:rPr>
              <a:t> </a:t>
            </a:r>
            <a:r>
              <a:rPr lang="en-US" sz="3800" dirty="0" err="1">
                <a:latin typeface="Arial" pitchFamily="34" charset="0"/>
                <a:cs typeface="Arial" pitchFamily="34" charset="0"/>
              </a:rPr>
              <a:t>нэгж</a:t>
            </a:r>
            <a:r>
              <a:rPr lang="en-US" sz="3800" dirty="0">
                <a:latin typeface="Arial" pitchFamily="34" charset="0"/>
                <a:cs typeface="Arial" pitchFamily="34" charset="0"/>
              </a:rPr>
              <a:t>, </a:t>
            </a:r>
            <a:r>
              <a:rPr lang="en-US" sz="3800" dirty="0" err="1">
                <a:latin typeface="Arial" pitchFamily="34" charset="0"/>
                <a:cs typeface="Arial" pitchFamily="34" charset="0"/>
              </a:rPr>
              <a:t>байгууллагын</a:t>
            </a:r>
            <a:r>
              <a:rPr lang="en-US" sz="3800" dirty="0">
                <a:latin typeface="Arial" pitchFamily="34" charset="0"/>
                <a:cs typeface="Arial" pitchFamily="34" charset="0"/>
              </a:rPr>
              <a:t> </a:t>
            </a:r>
            <a:r>
              <a:rPr lang="en-US" sz="3800" dirty="0" err="1">
                <a:latin typeface="Arial" pitchFamily="34" charset="0"/>
                <a:cs typeface="Arial" pitchFamily="34" charset="0"/>
              </a:rPr>
              <a:t>эзэмшил</a:t>
            </a:r>
            <a:r>
              <a:rPr lang="en-US" sz="3800" dirty="0">
                <a:latin typeface="Arial" pitchFamily="34" charset="0"/>
                <a:cs typeface="Arial" pitchFamily="34" charset="0"/>
              </a:rPr>
              <a:t>, </a:t>
            </a:r>
            <a:r>
              <a:rPr lang="en-US" sz="3800" dirty="0" err="1">
                <a:latin typeface="Arial" pitchFamily="34" charset="0"/>
                <a:cs typeface="Arial" pitchFamily="34" charset="0"/>
              </a:rPr>
              <a:t>ашиглалтад</a:t>
            </a:r>
            <a:r>
              <a:rPr lang="en-US" sz="3800" dirty="0">
                <a:latin typeface="Arial" pitchFamily="34" charset="0"/>
                <a:cs typeface="Arial" pitchFamily="34" charset="0"/>
              </a:rPr>
              <a:t> </a:t>
            </a:r>
            <a:r>
              <a:rPr lang="en-US" sz="3800" dirty="0" err="1">
                <a:latin typeface="Arial" pitchFamily="34" charset="0"/>
                <a:cs typeface="Arial" pitchFamily="34" charset="0"/>
              </a:rPr>
              <a:t>байгаа</a:t>
            </a:r>
            <a:r>
              <a:rPr lang="en-US" sz="3800" dirty="0">
                <a:latin typeface="Arial" pitchFamily="34" charset="0"/>
                <a:cs typeface="Arial" pitchFamily="34" charset="0"/>
              </a:rPr>
              <a:t> </a:t>
            </a:r>
            <a:r>
              <a:rPr lang="en-US" sz="3800" dirty="0" err="1">
                <a:latin typeface="Arial" pitchFamily="34" charset="0"/>
                <a:cs typeface="Arial" pitchFamily="34" charset="0"/>
              </a:rPr>
              <a:t>газар</a:t>
            </a:r>
            <a:r>
              <a:rPr lang="en-US" sz="3800" dirty="0">
                <a:latin typeface="Arial" pitchFamily="34" charset="0"/>
                <a:cs typeface="Arial" pitchFamily="34" charset="0"/>
              </a:rPr>
              <a:t> </a:t>
            </a:r>
            <a:r>
              <a:rPr lang="en-US" sz="3800" dirty="0" err="1">
                <a:latin typeface="Arial" pitchFamily="34" charset="0"/>
                <a:cs typeface="Arial" pitchFamily="34" charset="0"/>
              </a:rPr>
              <a:t>хамаарна</a:t>
            </a:r>
            <a:r>
              <a:rPr lang="en-US" sz="3800" dirty="0">
                <a:latin typeface="Arial" pitchFamily="34" charset="0"/>
                <a:cs typeface="Arial" pitchFamily="34" charset="0"/>
              </a:rPr>
              <a:t>.</a:t>
            </a:r>
          </a:p>
          <a:p>
            <a:r>
              <a:rPr lang="en-US" sz="3800" dirty="0">
                <a:latin typeface="Arial" pitchFamily="34" charset="0"/>
                <a:cs typeface="Arial" pitchFamily="34" charset="0"/>
              </a:rPr>
              <a:t>12.2. </a:t>
            </a:r>
            <a:r>
              <a:rPr lang="en-US" sz="3800" dirty="0" err="1">
                <a:latin typeface="Arial" pitchFamily="34" charset="0"/>
                <a:cs typeface="Arial" pitchFamily="34" charset="0"/>
              </a:rPr>
              <a:t>Нийтийн</a:t>
            </a:r>
            <a:r>
              <a:rPr lang="en-US" sz="3800" dirty="0">
                <a:latin typeface="Arial" pitchFamily="34" charset="0"/>
                <a:cs typeface="Arial" pitchFamily="34" charset="0"/>
              </a:rPr>
              <a:t> </a:t>
            </a:r>
            <a:r>
              <a:rPr lang="en-US" sz="3800" dirty="0" err="1">
                <a:latin typeface="Arial" pitchFamily="34" charset="0"/>
                <a:cs typeface="Arial" pitchFamily="34" charset="0"/>
              </a:rPr>
              <a:t>эдэлбэрийн</a:t>
            </a:r>
            <a:r>
              <a:rPr lang="en-US" sz="3800" dirty="0">
                <a:latin typeface="Arial" pitchFamily="34" charset="0"/>
                <a:cs typeface="Arial" pitchFamily="34" charset="0"/>
              </a:rPr>
              <a:t> </a:t>
            </a:r>
            <a:r>
              <a:rPr lang="en-US" sz="3800" dirty="0" err="1">
                <a:latin typeface="Arial" pitchFamily="34" charset="0"/>
                <a:cs typeface="Arial" pitchFamily="34" charset="0"/>
              </a:rPr>
              <a:t>газарт</a:t>
            </a:r>
            <a:r>
              <a:rPr lang="en-US" sz="3800" dirty="0">
                <a:latin typeface="Arial" pitchFamily="34" charset="0"/>
                <a:cs typeface="Arial" pitchFamily="34" charset="0"/>
              </a:rPr>
              <a:t> </a:t>
            </a:r>
            <a:r>
              <a:rPr lang="en-US" sz="3800" dirty="0" err="1">
                <a:latin typeface="Arial" pitchFamily="34" charset="0"/>
                <a:cs typeface="Arial" pitchFamily="34" charset="0"/>
              </a:rPr>
              <a:t>хот</a:t>
            </a:r>
            <a:r>
              <a:rPr lang="en-US" sz="3800" dirty="0">
                <a:latin typeface="Arial" pitchFamily="34" charset="0"/>
                <a:cs typeface="Arial" pitchFamily="34" charset="0"/>
              </a:rPr>
              <a:t>, </a:t>
            </a:r>
            <a:r>
              <a:rPr lang="en-US" sz="3800" dirty="0" err="1">
                <a:latin typeface="Arial" pitchFamily="34" charset="0"/>
                <a:cs typeface="Arial" pitchFamily="34" charset="0"/>
              </a:rPr>
              <a:t>тосгон</a:t>
            </a:r>
            <a:r>
              <a:rPr lang="en-US" sz="3800" dirty="0">
                <a:latin typeface="Arial" pitchFamily="34" charset="0"/>
                <a:cs typeface="Arial" pitchFamily="34" charset="0"/>
              </a:rPr>
              <a:t>, </a:t>
            </a:r>
            <a:r>
              <a:rPr lang="en-US" sz="3800" dirty="0" err="1">
                <a:latin typeface="Arial" pitchFamily="34" charset="0"/>
                <a:cs typeface="Arial" pitchFamily="34" charset="0"/>
              </a:rPr>
              <a:t>бусад</a:t>
            </a:r>
            <a:r>
              <a:rPr lang="en-US" sz="3800" dirty="0">
                <a:latin typeface="Arial" pitchFamily="34" charset="0"/>
                <a:cs typeface="Arial" pitchFamily="34" charset="0"/>
              </a:rPr>
              <a:t> </a:t>
            </a:r>
            <a:r>
              <a:rPr lang="en-US" sz="3800" dirty="0" err="1">
                <a:latin typeface="Arial" pitchFamily="34" charset="0"/>
                <a:cs typeface="Arial" pitchFamily="34" charset="0"/>
              </a:rPr>
              <a:t>суурины</a:t>
            </a:r>
            <a:r>
              <a:rPr lang="en-US" sz="3800" dirty="0">
                <a:latin typeface="Arial" pitchFamily="34" charset="0"/>
                <a:cs typeface="Arial" pitchFamily="34" charset="0"/>
              </a:rPr>
              <a:t> </a:t>
            </a:r>
            <a:r>
              <a:rPr lang="en-US" sz="3800" dirty="0" err="1">
                <a:latin typeface="Arial" pitchFamily="34" charset="0"/>
                <a:cs typeface="Arial" pitchFamily="34" charset="0"/>
              </a:rPr>
              <a:t>гудамж</a:t>
            </a:r>
            <a:r>
              <a:rPr lang="en-US" sz="3800" dirty="0">
                <a:latin typeface="Arial" pitchFamily="34" charset="0"/>
                <a:cs typeface="Arial" pitchFamily="34" charset="0"/>
              </a:rPr>
              <a:t>, </a:t>
            </a:r>
            <a:r>
              <a:rPr lang="en-US" sz="3800" dirty="0" err="1">
                <a:latin typeface="Arial" pitchFamily="34" charset="0"/>
                <a:cs typeface="Arial" pitchFamily="34" charset="0"/>
              </a:rPr>
              <a:t>талбай</a:t>
            </a:r>
            <a:r>
              <a:rPr lang="en-US" sz="3800" dirty="0">
                <a:latin typeface="Arial" pitchFamily="34" charset="0"/>
                <a:cs typeface="Arial" pitchFamily="34" charset="0"/>
              </a:rPr>
              <a:t>, </a:t>
            </a:r>
            <a:r>
              <a:rPr lang="en-US" sz="3800" dirty="0" err="1">
                <a:latin typeface="Arial" pitchFamily="34" charset="0"/>
                <a:cs typeface="Arial" pitchFamily="34" charset="0"/>
              </a:rPr>
              <a:t>зам</a:t>
            </a:r>
            <a:r>
              <a:rPr lang="en-US" sz="3800" dirty="0">
                <a:latin typeface="Arial" pitchFamily="34" charset="0"/>
                <a:cs typeface="Arial" pitchFamily="34" charset="0"/>
              </a:rPr>
              <a:t>, </a:t>
            </a:r>
            <a:r>
              <a:rPr lang="en-US" sz="3800" dirty="0" err="1">
                <a:latin typeface="Arial" pitchFamily="34" charset="0"/>
                <a:cs typeface="Arial" pitchFamily="34" charset="0"/>
              </a:rPr>
              <a:t>иргэн</a:t>
            </a:r>
            <a:r>
              <a:rPr lang="en-US" sz="3800" dirty="0">
                <a:latin typeface="Arial" pitchFamily="34" charset="0"/>
                <a:cs typeface="Arial" pitchFamily="34" charset="0"/>
              </a:rPr>
              <a:t>, </a:t>
            </a:r>
            <a:r>
              <a:rPr lang="en-US" sz="3800" dirty="0" err="1">
                <a:latin typeface="Arial" pitchFamily="34" charset="0"/>
                <a:cs typeface="Arial" pitchFamily="34" charset="0"/>
              </a:rPr>
              <a:t>аж</a:t>
            </a:r>
            <a:r>
              <a:rPr lang="en-US" sz="3800" dirty="0">
                <a:latin typeface="Arial" pitchFamily="34" charset="0"/>
                <a:cs typeface="Arial" pitchFamily="34" charset="0"/>
              </a:rPr>
              <a:t> </a:t>
            </a:r>
            <a:r>
              <a:rPr lang="en-US" sz="3800" dirty="0" err="1">
                <a:latin typeface="Arial" pitchFamily="34" charset="0"/>
                <a:cs typeface="Arial" pitchFamily="34" charset="0"/>
              </a:rPr>
              <a:t>ахуйн</a:t>
            </a:r>
            <a:r>
              <a:rPr lang="en-US" sz="3800" dirty="0">
                <a:latin typeface="Arial" pitchFamily="34" charset="0"/>
                <a:cs typeface="Arial" pitchFamily="34" charset="0"/>
              </a:rPr>
              <a:t> </a:t>
            </a:r>
            <a:r>
              <a:rPr lang="en-US" sz="3800" dirty="0" err="1">
                <a:latin typeface="Arial" pitchFamily="34" charset="0"/>
                <a:cs typeface="Arial" pitchFamily="34" charset="0"/>
              </a:rPr>
              <a:t>нэгж</a:t>
            </a:r>
            <a:r>
              <a:rPr lang="en-US" sz="3800" dirty="0">
                <a:latin typeface="Arial" pitchFamily="34" charset="0"/>
                <a:cs typeface="Arial" pitchFamily="34" charset="0"/>
              </a:rPr>
              <a:t>, </a:t>
            </a:r>
            <a:r>
              <a:rPr lang="en-US" sz="3800" dirty="0" err="1">
                <a:latin typeface="Arial" pitchFamily="34" charset="0"/>
                <a:cs typeface="Arial" pitchFamily="34" charset="0"/>
              </a:rPr>
              <a:t>байгууллагын</a:t>
            </a:r>
            <a:r>
              <a:rPr lang="en-US" sz="3800" dirty="0">
                <a:latin typeface="Arial" pitchFamily="34" charset="0"/>
                <a:cs typeface="Arial" pitchFamily="34" charset="0"/>
              </a:rPr>
              <a:t> </a:t>
            </a:r>
            <a:r>
              <a:rPr lang="en-US" sz="3800" dirty="0" err="1">
                <a:latin typeface="Arial" pitchFamily="34" charset="0"/>
                <a:cs typeface="Arial" pitchFamily="34" charset="0"/>
              </a:rPr>
              <a:t>эзэмшлийн</a:t>
            </a:r>
            <a:r>
              <a:rPr lang="en-US" sz="3800" dirty="0">
                <a:latin typeface="Arial" pitchFamily="34" charset="0"/>
                <a:cs typeface="Arial" pitchFamily="34" charset="0"/>
              </a:rPr>
              <a:t> </a:t>
            </a:r>
            <a:r>
              <a:rPr lang="en-US" sz="3800" dirty="0" err="1">
                <a:latin typeface="Arial" pitchFamily="34" charset="0"/>
                <a:cs typeface="Arial" pitchFamily="34" charset="0"/>
              </a:rPr>
              <a:t>бус</a:t>
            </a:r>
            <a:r>
              <a:rPr lang="en-US" sz="3800" dirty="0">
                <a:latin typeface="Arial" pitchFamily="34" charset="0"/>
                <a:cs typeface="Arial" pitchFamily="34" charset="0"/>
              </a:rPr>
              <a:t> </a:t>
            </a:r>
            <a:r>
              <a:rPr lang="en-US" sz="3800" dirty="0" err="1">
                <a:latin typeface="Arial" pitchFamily="34" charset="0"/>
                <a:cs typeface="Arial" pitchFamily="34" charset="0"/>
              </a:rPr>
              <a:t>амралт</a:t>
            </a:r>
            <a:r>
              <a:rPr lang="en-US" sz="3800" dirty="0">
                <a:latin typeface="Arial" pitchFamily="34" charset="0"/>
                <a:cs typeface="Arial" pitchFamily="34" charset="0"/>
              </a:rPr>
              <a:t>, </a:t>
            </a:r>
            <a:r>
              <a:rPr lang="en-US" sz="3800" dirty="0" err="1">
                <a:latin typeface="Arial" pitchFamily="34" charset="0"/>
                <a:cs typeface="Arial" pitchFamily="34" charset="0"/>
              </a:rPr>
              <a:t>зугаалга</a:t>
            </a:r>
            <a:r>
              <a:rPr lang="en-US" sz="3800" dirty="0">
                <a:latin typeface="Arial" pitchFamily="34" charset="0"/>
                <a:cs typeface="Arial" pitchFamily="34" charset="0"/>
              </a:rPr>
              <a:t>, </a:t>
            </a:r>
            <a:r>
              <a:rPr lang="en-US" sz="3800" dirty="0" err="1">
                <a:latin typeface="Arial" pitchFamily="34" charset="0"/>
                <a:cs typeface="Arial" pitchFamily="34" charset="0"/>
              </a:rPr>
              <a:t>биеийн</a:t>
            </a:r>
            <a:r>
              <a:rPr lang="en-US" sz="3800" dirty="0">
                <a:latin typeface="Arial" pitchFamily="34" charset="0"/>
                <a:cs typeface="Arial" pitchFamily="34" charset="0"/>
              </a:rPr>
              <a:t> </a:t>
            </a:r>
            <a:r>
              <a:rPr lang="en-US" sz="3800" dirty="0" err="1">
                <a:latin typeface="Arial" pitchFamily="34" charset="0"/>
                <a:cs typeface="Arial" pitchFamily="34" charset="0"/>
              </a:rPr>
              <a:t>тамирын</a:t>
            </a:r>
            <a:r>
              <a:rPr lang="en-US" sz="3800" dirty="0">
                <a:latin typeface="Arial" pitchFamily="34" charset="0"/>
                <a:cs typeface="Arial" pitchFamily="34" charset="0"/>
              </a:rPr>
              <a:t> </a:t>
            </a:r>
            <a:r>
              <a:rPr lang="en-US" sz="3800" dirty="0" err="1">
                <a:latin typeface="Arial" pitchFamily="34" charset="0"/>
                <a:cs typeface="Arial" pitchFamily="34" charset="0"/>
              </a:rPr>
              <a:t>зориулалттай</a:t>
            </a:r>
            <a:r>
              <a:rPr lang="en-US" sz="3800" dirty="0">
                <a:latin typeface="Arial" pitchFamily="34" charset="0"/>
                <a:cs typeface="Arial" pitchFamily="34" charset="0"/>
              </a:rPr>
              <a:t> </a:t>
            </a:r>
            <a:r>
              <a:rPr lang="en-US" sz="3800" dirty="0" err="1">
                <a:latin typeface="Arial" pitchFamily="34" charset="0"/>
                <a:cs typeface="Arial" pitchFamily="34" charset="0"/>
              </a:rPr>
              <a:t>газар</a:t>
            </a:r>
            <a:r>
              <a:rPr lang="en-US" sz="3800" dirty="0">
                <a:latin typeface="Arial" pitchFamily="34" charset="0"/>
                <a:cs typeface="Arial" pitchFamily="34" charset="0"/>
              </a:rPr>
              <a:t>, </a:t>
            </a:r>
            <a:r>
              <a:rPr lang="en-US" sz="3800" dirty="0" err="1">
                <a:latin typeface="Arial" pitchFamily="34" charset="0"/>
                <a:cs typeface="Arial" pitchFamily="34" charset="0"/>
              </a:rPr>
              <a:t>цэцэрлэг</a:t>
            </a:r>
            <a:r>
              <a:rPr lang="en-US" sz="3800" dirty="0">
                <a:latin typeface="Arial" pitchFamily="34" charset="0"/>
                <a:cs typeface="Arial" pitchFamily="34" charset="0"/>
              </a:rPr>
              <a:t>, </a:t>
            </a:r>
            <a:r>
              <a:rPr lang="en-US" sz="3800" dirty="0" err="1">
                <a:latin typeface="Arial" pitchFamily="34" charset="0"/>
                <a:cs typeface="Arial" pitchFamily="34" charset="0"/>
              </a:rPr>
              <a:t>оршуулгын</a:t>
            </a:r>
            <a:r>
              <a:rPr lang="en-US" sz="3800" dirty="0">
                <a:latin typeface="Arial" pitchFamily="34" charset="0"/>
                <a:cs typeface="Arial" pitchFamily="34" charset="0"/>
              </a:rPr>
              <a:t> </a:t>
            </a:r>
            <a:r>
              <a:rPr lang="en-US" sz="3800" dirty="0" err="1">
                <a:latin typeface="Arial" pitchFamily="34" charset="0"/>
                <a:cs typeface="Arial" pitchFamily="34" charset="0"/>
              </a:rPr>
              <a:t>газар</a:t>
            </a:r>
            <a:r>
              <a:rPr lang="en-US" sz="3800" dirty="0">
                <a:latin typeface="Arial" pitchFamily="34" charset="0"/>
                <a:cs typeface="Arial" pitchFamily="34" charset="0"/>
              </a:rPr>
              <a:t>, </a:t>
            </a:r>
            <a:r>
              <a:rPr lang="en-US" sz="3800" dirty="0" err="1">
                <a:latin typeface="Arial" pitchFamily="34" charset="0"/>
                <a:cs typeface="Arial" pitchFamily="34" charset="0"/>
              </a:rPr>
              <a:t>хог</a:t>
            </a:r>
            <a:r>
              <a:rPr lang="en-US" sz="3800" dirty="0">
                <a:latin typeface="Arial" pitchFamily="34" charset="0"/>
                <a:cs typeface="Arial" pitchFamily="34" charset="0"/>
              </a:rPr>
              <a:t> </a:t>
            </a:r>
            <a:r>
              <a:rPr lang="en-US" sz="3800" dirty="0" err="1">
                <a:latin typeface="Arial" pitchFamily="34" charset="0"/>
                <a:cs typeface="Arial" pitchFamily="34" charset="0"/>
              </a:rPr>
              <a:t>хаягдлын</a:t>
            </a:r>
            <a:r>
              <a:rPr lang="en-US" sz="3800" dirty="0">
                <a:latin typeface="Arial" pitchFamily="34" charset="0"/>
                <a:cs typeface="Arial" pitchFamily="34" charset="0"/>
              </a:rPr>
              <a:t> </a:t>
            </a:r>
            <a:r>
              <a:rPr lang="en-US" sz="3800" dirty="0" err="1">
                <a:latin typeface="Arial" pitchFamily="34" charset="0"/>
                <a:cs typeface="Arial" pitchFamily="34" charset="0"/>
              </a:rPr>
              <a:t>цэг</a:t>
            </a:r>
            <a:r>
              <a:rPr lang="en-US" sz="3800" dirty="0">
                <a:latin typeface="Arial" pitchFamily="34" charset="0"/>
                <a:cs typeface="Arial" pitchFamily="34" charset="0"/>
              </a:rPr>
              <a:t>, </a:t>
            </a:r>
            <a:r>
              <a:rPr lang="en-US" sz="3800" dirty="0" err="1">
                <a:latin typeface="Arial" pitchFamily="34" charset="0"/>
                <a:cs typeface="Arial" pitchFamily="34" charset="0"/>
              </a:rPr>
              <a:t>цэвэршүүлэх</a:t>
            </a:r>
            <a:r>
              <a:rPr lang="en-US" sz="3800" dirty="0">
                <a:latin typeface="Arial" pitchFamily="34" charset="0"/>
                <a:cs typeface="Arial" pitchFamily="34" charset="0"/>
              </a:rPr>
              <a:t> </a:t>
            </a:r>
            <a:r>
              <a:rPr lang="en-US" sz="3800" dirty="0" err="1">
                <a:latin typeface="Arial" pitchFamily="34" charset="0"/>
                <a:cs typeface="Arial" pitchFamily="34" charset="0"/>
              </a:rPr>
              <a:t>талбай</a:t>
            </a:r>
            <a:r>
              <a:rPr lang="en-US" sz="3800" dirty="0">
                <a:latin typeface="Arial" pitchFamily="34" charset="0"/>
                <a:cs typeface="Arial" pitchFamily="34" charset="0"/>
              </a:rPr>
              <a:t> </a:t>
            </a:r>
            <a:r>
              <a:rPr lang="en-US" sz="3800" dirty="0" err="1">
                <a:latin typeface="Arial" pitchFamily="34" charset="0"/>
                <a:cs typeface="Arial" pitchFamily="34" charset="0"/>
              </a:rPr>
              <a:t>зэрэг</a:t>
            </a:r>
            <a:r>
              <a:rPr lang="en-US" sz="3800" dirty="0">
                <a:latin typeface="Arial" pitchFamily="34" charset="0"/>
                <a:cs typeface="Arial" pitchFamily="34" charset="0"/>
              </a:rPr>
              <a:t> </a:t>
            </a:r>
            <a:r>
              <a:rPr lang="en-US" sz="3800" dirty="0" err="1">
                <a:latin typeface="Arial" pitchFamily="34" charset="0"/>
                <a:cs typeface="Arial" pitchFamily="34" charset="0"/>
              </a:rPr>
              <a:t>газар</a:t>
            </a:r>
            <a:r>
              <a:rPr lang="en-US" sz="3800" dirty="0">
                <a:latin typeface="Arial" pitchFamily="34" charset="0"/>
                <a:cs typeface="Arial" pitchFamily="34" charset="0"/>
              </a:rPr>
              <a:t> </a:t>
            </a:r>
            <a:r>
              <a:rPr lang="en-US" sz="3800" dirty="0" err="1">
                <a:latin typeface="Arial" pitchFamily="34" charset="0"/>
                <a:cs typeface="Arial" pitchFamily="34" charset="0"/>
              </a:rPr>
              <a:t>хамаарна</a:t>
            </a:r>
            <a:r>
              <a:rPr lang="en-US" sz="3800" dirty="0">
                <a:latin typeface="Arial" pitchFamily="34" charset="0"/>
                <a:cs typeface="Arial" pitchFamily="34" charset="0"/>
              </a:rPr>
              <a:t>.</a:t>
            </a:r>
          </a:p>
          <a:p>
            <a:r>
              <a:rPr lang="en-US" sz="3800" b="1" dirty="0">
                <a:latin typeface="Arial" pitchFamily="34" charset="0"/>
                <a:cs typeface="Arial" pitchFamily="34" charset="0"/>
              </a:rPr>
              <a:t>13 </a:t>
            </a:r>
            <a:r>
              <a:rPr lang="en-US" sz="3800" b="1" dirty="0" err="1">
                <a:latin typeface="Arial" pitchFamily="34" charset="0"/>
                <a:cs typeface="Arial" pitchFamily="34" charset="0"/>
              </a:rPr>
              <a:t>дугаар</a:t>
            </a:r>
            <a:r>
              <a:rPr lang="en-US" sz="3800" b="1" dirty="0">
                <a:latin typeface="Arial" pitchFamily="34" charset="0"/>
                <a:cs typeface="Arial" pitchFamily="34" charset="0"/>
              </a:rPr>
              <a:t> </a:t>
            </a:r>
            <a:r>
              <a:rPr lang="en-US" sz="3800" b="1" dirty="0" err="1">
                <a:latin typeface="Arial" pitchFamily="34" charset="0"/>
                <a:cs typeface="Arial" pitchFamily="34" charset="0"/>
              </a:rPr>
              <a:t>зүйл</a:t>
            </a:r>
            <a:r>
              <a:rPr lang="en-US" sz="3800" b="1" dirty="0">
                <a:latin typeface="Arial" pitchFamily="34" charset="0"/>
                <a:cs typeface="Arial" pitchFamily="34" charset="0"/>
              </a:rPr>
              <a:t>. </a:t>
            </a:r>
            <a:r>
              <a:rPr lang="en-US" sz="3800" b="1" dirty="0" err="1">
                <a:latin typeface="Arial" pitchFamily="34" charset="0"/>
                <a:cs typeface="Arial" pitchFamily="34" charset="0"/>
              </a:rPr>
              <a:t>Зам</a:t>
            </a:r>
            <a:r>
              <a:rPr lang="en-US" sz="3800" b="1" dirty="0">
                <a:latin typeface="Arial" pitchFamily="34" charset="0"/>
                <a:cs typeface="Arial" pitchFamily="34" charset="0"/>
              </a:rPr>
              <a:t>, </a:t>
            </a:r>
            <a:r>
              <a:rPr lang="en-US" sz="3800" b="1" dirty="0" err="1">
                <a:latin typeface="Arial" pitchFamily="34" charset="0"/>
                <a:cs typeface="Arial" pitchFamily="34" charset="0"/>
              </a:rPr>
              <a:t>шугам</a:t>
            </a:r>
            <a:r>
              <a:rPr lang="en-US" sz="3800" b="1" dirty="0">
                <a:latin typeface="Arial" pitchFamily="34" charset="0"/>
                <a:cs typeface="Arial" pitchFamily="34" charset="0"/>
              </a:rPr>
              <a:t> </a:t>
            </a:r>
            <a:r>
              <a:rPr lang="en-US" sz="3800" b="1" dirty="0" err="1">
                <a:latin typeface="Arial" pitchFamily="34" charset="0"/>
                <a:cs typeface="Arial" pitchFamily="34" charset="0"/>
              </a:rPr>
              <a:t>сүлжээний</a:t>
            </a:r>
            <a:r>
              <a:rPr lang="en-US" sz="3800" b="1" dirty="0">
                <a:latin typeface="Arial" pitchFamily="34" charset="0"/>
                <a:cs typeface="Arial" pitchFamily="34" charset="0"/>
              </a:rPr>
              <a:t> </a:t>
            </a:r>
            <a:r>
              <a:rPr lang="en-US" sz="3800" b="1" dirty="0" err="1">
                <a:latin typeface="Arial" pitchFamily="34" charset="0"/>
                <a:cs typeface="Arial" pitchFamily="34" charset="0"/>
              </a:rPr>
              <a:t>газар</a:t>
            </a:r>
            <a:endParaRPr lang="en-US" sz="3800" dirty="0">
              <a:latin typeface="Arial" pitchFamily="34" charset="0"/>
              <a:cs typeface="Arial" pitchFamily="34" charset="0"/>
            </a:endParaRPr>
          </a:p>
          <a:p>
            <a:r>
              <a:rPr lang="en-US" sz="3800" dirty="0">
                <a:latin typeface="Arial" pitchFamily="34" charset="0"/>
                <a:cs typeface="Arial" pitchFamily="34" charset="0"/>
              </a:rPr>
              <a:t>13.1. </a:t>
            </a:r>
            <a:r>
              <a:rPr lang="en-US" sz="3800" dirty="0" err="1">
                <a:latin typeface="Arial" pitchFamily="34" charset="0"/>
                <a:cs typeface="Arial" pitchFamily="34" charset="0"/>
              </a:rPr>
              <a:t>Зам</a:t>
            </a:r>
            <a:r>
              <a:rPr lang="en-US" sz="3800" dirty="0">
                <a:latin typeface="Arial" pitchFamily="34" charset="0"/>
                <a:cs typeface="Arial" pitchFamily="34" charset="0"/>
              </a:rPr>
              <a:t>, </a:t>
            </a:r>
            <a:r>
              <a:rPr lang="en-US" sz="3800" dirty="0" err="1">
                <a:latin typeface="Arial" pitchFamily="34" charset="0"/>
                <a:cs typeface="Arial" pitchFamily="34" charset="0"/>
              </a:rPr>
              <a:t>шугам</a:t>
            </a:r>
            <a:r>
              <a:rPr lang="en-US" sz="3800" dirty="0">
                <a:latin typeface="Arial" pitchFamily="34" charset="0"/>
                <a:cs typeface="Arial" pitchFamily="34" charset="0"/>
              </a:rPr>
              <a:t> </a:t>
            </a:r>
            <a:r>
              <a:rPr lang="en-US" sz="3800" dirty="0" err="1">
                <a:latin typeface="Arial" pitchFamily="34" charset="0"/>
                <a:cs typeface="Arial" pitchFamily="34" charset="0"/>
              </a:rPr>
              <a:t>сүлжээний</a:t>
            </a:r>
            <a:r>
              <a:rPr lang="en-US" sz="3800" dirty="0">
                <a:latin typeface="Arial" pitchFamily="34" charset="0"/>
                <a:cs typeface="Arial" pitchFamily="34" charset="0"/>
              </a:rPr>
              <a:t> </a:t>
            </a:r>
            <a:r>
              <a:rPr lang="en-US" sz="3800" dirty="0" err="1">
                <a:latin typeface="Arial" pitchFamily="34" charset="0"/>
                <a:cs typeface="Arial" pitchFamily="34" charset="0"/>
              </a:rPr>
              <a:t>газарт</a:t>
            </a:r>
            <a:r>
              <a:rPr lang="en-US" sz="3800" dirty="0">
                <a:latin typeface="Arial" pitchFamily="34" charset="0"/>
                <a:cs typeface="Arial" pitchFamily="34" charset="0"/>
              </a:rPr>
              <a:t> </a:t>
            </a:r>
            <a:r>
              <a:rPr lang="en-US" sz="3800" dirty="0" err="1">
                <a:latin typeface="Arial" pitchFamily="34" charset="0"/>
                <a:cs typeface="Arial" pitchFamily="34" charset="0"/>
              </a:rPr>
              <a:t>цахилгаан</a:t>
            </a:r>
            <a:r>
              <a:rPr lang="en-US" sz="3800" dirty="0">
                <a:latin typeface="Arial" pitchFamily="34" charset="0"/>
                <a:cs typeface="Arial" pitchFamily="34" charset="0"/>
              </a:rPr>
              <a:t>, </a:t>
            </a:r>
            <a:r>
              <a:rPr lang="en-US" sz="3800" dirty="0" err="1">
                <a:latin typeface="Arial" pitchFamily="34" charset="0"/>
                <a:cs typeface="Arial" pitchFamily="34" charset="0"/>
              </a:rPr>
              <a:t>дулаан</a:t>
            </a:r>
            <a:r>
              <a:rPr lang="en-US" sz="3800" dirty="0">
                <a:latin typeface="Arial" pitchFamily="34" charset="0"/>
                <a:cs typeface="Arial" pitchFamily="34" charset="0"/>
              </a:rPr>
              <a:t>, </a:t>
            </a:r>
            <a:r>
              <a:rPr lang="en-US" sz="3800" dirty="0" err="1">
                <a:latin typeface="Arial" pitchFamily="34" charset="0"/>
                <a:cs typeface="Arial" pitchFamily="34" charset="0"/>
              </a:rPr>
              <a:t>хий</a:t>
            </a:r>
            <a:r>
              <a:rPr lang="en-US" sz="3800" dirty="0">
                <a:latin typeface="Arial" pitchFamily="34" charset="0"/>
                <a:cs typeface="Arial" pitchFamily="34" charset="0"/>
              </a:rPr>
              <a:t>, </a:t>
            </a:r>
            <a:r>
              <a:rPr lang="en-US" sz="3800" dirty="0" err="1">
                <a:latin typeface="Arial" pitchFamily="34" charset="0"/>
                <a:cs typeface="Arial" pitchFamily="34" charset="0"/>
              </a:rPr>
              <a:t>ус</a:t>
            </a:r>
            <a:r>
              <a:rPr lang="en-US" sz="3800" dirty="0">
                <a:latin typeface="Arial" pitchFamily="34" charset="0"/>
                <a:cs typeface="Arial" pitchFamily="34" charset="0"/>
              </a:rPr>
              <a:t> </a:t>
            </a:r>
            <a:r>
              <a:rPr lang="en-US" sz="3800" dirty="0" err="1">
                <a:latin typeface="Arial" pitchFamily="34" charset="0"/>
                <a:cs typeface="Arial" pitchFamily="34" charset="0"/>
              </a:rPr>
              <a:t>хангамж</a:t>
            </a:r>
            <a:r>
              <a:rPr lang="en-US" sz="3800" dirty="0">
                <a:latin typeface="Arial" pitchFamily="34" charset="0"/>
                <a:cs typeface="Arial" pitchFamily="34" charset="0"/>
              </a:rPr>
              <a:t>, </a:t>
            </a:r>
            <a:r>
              <a:rPr lang="en-US" sz="3800" dirty="0" err="1">
                <a:latin typeface="Arial" pitchFamily="34" charset="0"/>
                <a:cs typeface="Arial" pitchFamily="34" charset="0"/>
              </a:rPr>
              <a:t>ариутгах</a:t>
            </a:r>
            <a:r>
              <a:rPr lang="en-US" sz="3800" dirty="0">
                <a:latin typeface="Arial" pitchFamily="34" charset="0"/>
                <a:cs typeface="Arial" pitchFamily="34" charset="0"/>
              </a:rPr>
              <a:t> </a:t>
            </a:r>
            <a:r>
              <a:rPr lang="en-US" sz="3800" dirty="0" err="1">
                <a:latin typeface="Arial" pitchFamily="34" charset="0"/>
                <a:cs typeface="Arial" pitchFamily="34" charset="0"/>
              </a:rPr>
              <a:t>татуурга</a:t>
            </a:r>
            <a:r>
              <a:rPr lang="en-US" sz="3800" dirty="0">
                <a:latin typeface="Arial" pitchFamily="34" charset="0"/>
                <a:cs typeface="Arial" pitchFamily="34" charset="0"/>
              </a:rPr>
              <a:t>, </a:t>
            </a:r>
            <a:r>
              <a:rPr lang="en-US" sz="3800" dirty="0" err="1">
                <a:latin typeface="Arial" pitchFamily="34" charset="0"/>
                <a:cs typeface="Arial" pitchFamily="34" charset="0"/>
              </a:rPr>
              <a:t>зам</a:t>
            </a:r>
            <a:r>
              <a:rPr lang="en-US" sz="3800" dirty="0">
                <a:latin typeface="Arial" pitchFamily="34" charset="0"/>
                <a:cs typeface="Arial" pitchFamily="34" charset="0"/>
              </a:rPr>
              <a:t> </a:t>
            </a:r>
            <a:r>
              <a:rPr lang="en-US" sz="3800" dirty="0" err="1">
                <a:latin typeface="Arial" pitchFamily="34" charset="0"/>
                <a:cs typeface="Arial" pitchFamily="34" charset="0"/>
              </a:rPr>
              <a:t>тээвэр</a:t>
            </a:r>
            <a:r>
              <a:rPr lang="en-US" sz="3800" dirty="0">
                <a:latin typeface="Arial" pitchFamily="34" charset="0"/>
                <a:cs typeface="Arial" pitchFamily="34" charset="0"/>
              </a:rPr>
              <a:t>, </a:t>
            </a:r>
            <a:r>
              <a:rPr lang="en-US" sz="3800" dirty="0" err="1">
                <a:latin typeface="Arial" pitchFamily="34" charset="0"/>
                <a:cs typeface="Arial" pitchFamily="34" charset="0"/>
              </a:rPr>
              <a:t>холбоо</a:t>
            </a:r>
            <a:r>
              <a:rPr lang="en-US" sz="3800" dirty="0">
                <a:latin typeface="Arial" pitchFamily="34" charset="0"/>
                <a:cs typeface="Arial" pitchFamily="34" charset="0"/>
              </a:rPr>
              <a:t>, </a:t>
            </a:r>
            <a:r>
              <a:rPr lang="en-US" sz="3800" dirty="0" err="1">
                <a:latin typeface="Arial" pitchFamily="34" charset="0"/>
                <a:cs typeface="Arial" pitchFamily="34" charset="0"/>
              </a:rPr>
              <a:t>мэдээллийн</a:t>
            </a:r>
            <a:r>
              <a:rPr lang="en-US" sz="3800" dirty="0">
                <a:latin typeface="Arial" pitchFamily="34" charset="0"/>
                <a:cs typeface="Arial" pitchFamily="34" charset="0"/>
              </a:rPr>
              <a:t> </a:t>
            </a:r>
            <a:r>
              <a:rPr lang="en-US" sz="3800" dirty="0" err="1">
                <a:latin typeface="Arial" pitchFamily="34" charset="0"/>
                <a:cs typeface="Arial" pitchFamily="34" charset="0"/>
              </a:rPr>
              <a:t>зориулалтаар</a:t>
            </a:r>
            <a:r>
              <a:rPr lang="en-US" sz="3800" dirty="0">
                <a:latin typeface="Arial" pitchFamily="34" charset="0"/>
                <a:cs typeface="Arial" pitchFamily="34" charset="0"/>
              </a:rPr>
              <a:t> </a:t>
            </a:r>
            <a:r>
              <a:rPr lang="en-US" sz="3800" dirty="0" err="1">
                <a:latin typeface="Arial" pitchFamily="34" charset="0"/>
                <a:cs typeface="Arial" pitchFamily="34" charset="0"/>
              </a:rPr>
              <a:t>хот</a:t>
            </a:r>
            <a:r>
              <a:rPr lang="en-US" sz="3800" dirty="0">
                <a:latin typeface="Arial" pitchFamily="34" charset="0"/>
                <a:cs typeface="Arial" pitchFamily="34" charset="0"/>
              </a:rPr>
              <a:t>, </a:t>
            </a:r>
            <a:r>
              <a:rPr lang="en-US" sz="3800" dirty="0" err="1">
                <a:latin typeface="Arial" pitchFamily="34" charset="0"/>
                <a:cs typeface="Arial" pitchFamily="34" charset="0"/>
              </a:rPr>
              <a:t>тосгон</a:t>
            </a:r>
            <a:r>
              <a:rPr lang="en-US" sz="3800" dirty="0">
                <a:latin typeface="Arial" pitchFamily="34" charset="0"/>
                <a:cs typeface="Arial" pitchFamily="34" charset="0"/>
              </a:rPr>
              <a:t>, </a:t>
            </a:r>
            <a:r>
              <a:rPr lang="en-US" sz="3800" dirty="0" err="1">
                <a:latin typeface="Arial" pitchFamily="34" charset="0"/>
                <a:cs typeface="Arial" pitchFamily="34" charset="0"/>
              </a:rPr>
              <a:t>бусад</a:t>
            </a:r>
            <a:r>
              <a:rPr lang="en-US" sz="3800" dirty="0">
                <a:latin typeface="Arial" pitchFamily="34" charset="0"/>
                <a:cs typeface="Arial" pitchFamily="34" charset="0"/>
              </a:rPr>
              <a:t> </a:t>
            </a:r>
            <a:r>
              <a:rPr lang="en-US" sz="3800" dirty="0" err="1">
                <a:latin typeface="Arial" pitchFamily="34" charset="0"/>
                <a:cs typeface="Arial" pitchFamily="34" charset="0"/>
              </a:rPr>
              <a:t>суурины</a:t>
            </a:r>
            <a:r>
              <a:rPr lang="en-US" sz="3800" dirty="0">
                <a:latin typeface="Arial" pitchFamily="34" charset="0"/>
                <a:cs typeface="Arial" pitchFamily="34" charset="0"/>
              </a:rPr>
              <a:t> </a:t>
            </a:r>
            <a:r>
              <a:rPr lang="en-US" sz="3800" dirty="0" err="1">
                <a:latin typeface="Arial" pitchFamily="34" charset="0"/>
                <a:cs typeface="Arial" pitchFamily="34" charset="0"/>
              </a:rPr>
              <a:t>гадна</a:t>
            </a:r>
            <a:r>
              <a:rPr lang="en-US" sz="3800" dirty="0">
                <a:latin typeface="Arial" pitchFamily="34" charset="0"/>
                <a:cs typeface="Arial" pitchFamily="34" charset="0"/>
              </a:rPr>
              <a:t> </a:t>
            </a:r>
            <a:r>
              <a:rPr lang="en-US" sz="3800" dirty="0" err="1">
                <a:latin typeface="Arial" pitchFamily="34" charset="0"/>
                <a:cs typeface="Arial" pitchFamily="34" charset="0"/>
              </a:rPr>
              <a:t>олгогдсон</a:t>
            </a:r>
            <a:r>
              <a:rPr lang="en-US" sz="3800" dirty="0">
                <a:latin typeface="Arial" pitchFamily="34" charset="0"/>
                <a:cs typeface="Arial" pitchFamily="34" charset="0"/>
              </a:rPr>
              <a:t> </a:t>
            </a:r>
            <a:r>
              <a:rPr lang="en-US" sz="3800" dirty="0" err="1">
                <a:latin typeface="Arial" pitchFamily="34" charset="0"/>
                <a:cs typeface="Arial" pitchFamily="34" charset="0"/>
              </a:rPr>
              <a:t>газар</a:t>
            </a:r>
            <a:r>
              <a:rPr lang="en-US" sz="3800" dirty="0">
                <a:latin typeface="Arial" pitchFamily="34" charset="0"/>
                <a:cs typeface="Arial" pitchFamily="34" charset="0"/>
              </a:rPr>
              <a:t> </a:t>
            </a:r>
            <a:r>
              <a:rPr lang="en-US" sz="3800" dirty="0" err="1">
                <a:latin typeface="Arial" pitchFamily="34" charset="0"/>
                <a:cs typeface="Arial" pitchFamily="34" charset="0"/>
              </a:rPr>
              <a:t>хамаарна</a:t>
            </a:r>
            <a:r>
              <a:rPr lang="en-US" sz="3800" dirty="0">
                <a:latin typeface="Arial" pitchFamily="34" charset="0"/>
                <a:cs typeface="Arial" pitchFamily="34" charset="0"/>
              </a:rPr>
              <a:t>.</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style>
          <a:lnRef idx="3">
            <a:schemeClr val="lt1"/>
          </a:lnRef>
          <a:fillRef idx="1">
            <a:schemeClr val="accent3"/>
          </a:fillRef>
          <a:effectRef idx="1">
            <a:schemeClr val="accent3"/>
          </a:effectRef>
          <a:fontRef idx="minor">
            <a:schemeClr val="lt1"/>
          </a:fontRef>
        </p:style>
        <p:txBody>
          <a:bodyPr>
            <a:noAutofit/>
          </a:bodyPr>
          <a:lstStyle/>
          <a:p>
            <a:r>
              <a:rPr lang="mn-MN" sz="2400" dirty="0" smtClean="0">
                <a:solidFill>
                  <a:schemeClr val="tx1"/>
                </a:solidFill>
                <a:latin typeface="Arial" pitchFamily="34" charset="0"/>
                <a:cs typeface="Arial" pitchFamily="34" charset="0"/>
              </a:rPr>
              <a:t>Хуулийн 11-16-р зүйл дээрх ангиллын тодорхойлолт</a:t>
            </a:r>
            <a:endParaRPr lang="en-US" sz="2400"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r>
              <a:rPr lang="en-US" sz="2400" b="1" dirty="0">
                <a:latin typeface="Arial" pitchFamily="34" charset="0"/>
                <a:cs typeface="Arial" pitchFamily="34" charset="0"/>
              </a:rPr>
              <a:t>14 </a:t>
            </a:r>
            <a:r>
              <a:rPr lang="en-US" sz="2400" b="1" dirty="0" err="1">
                <a:latin typeface="Arial" pitchFamily="34" charset="0"/>
                <a:cs typeface="Arial" pitchFamily="34" charset="0"/>
              </a:rPr>
              <a:t>дүгээр</a:t>
            </a:r>
            <a:r>
              <a:rPr lang="en-US" sz="2400" b="1" dirty="0">
                <a:latin typeface="Arial" pitchFamily="34" charset="0"/>
                <a:cs typeface="Arial" pitchFamily="34" charset="0"/>
              </a:rPr>
              <a:t> </a:t>
            </a:r>
            <a:r>
              <a:rPr lang="en-US" sz="2400" b="1" dirty="0" err="1">
                <a:latin typeface="Arial" pitchFamily="34" charset="0"/>
                <a:cs typeface="Arial" pitchFamily="34" charset="0"/>
              </a:rPr>
              <a:t>зүйл</a:t>
            </a:r>
            <a:r>
              <a:rPr lang="en-US" sz="2400" b="1" dirty="0">
                <a:latin typeface="Arial" pitchFamily="34" charset="0"/>
                <a:cs typeface="Arial" pitchFamily="34" charset="0"/>
              </a:rPr>
              <a:t>. </a:t>
            </a:r>
            <a:r>
              <a:rPr lang="en-US" sz="2400" b="1" dirty="0" err="1">
                <a:latin typeface="Arial" pitchFamily="34" charset="0"/>
                <a:cs typeface="Arial" pitchFamily="34" charset="0"/>
              </a:rPr>
              <a:t>Ойн</a:t>
            </a:r>
            <a:r>
              <a:rPr lang="en-US" sz="2400" b="1" dirty="0">
                <a:latin typeface="Arial" pitchFamily="34" charset="0"/>
                <a:cs typeface="Arial" pitchFamily="34" charset="0"/>
              </a:rPr>
              <a:t> </a:t>
            </a:r>
            <a:r>
              <a:rPr lang="en-US" sz="2400" b="1" dirty="0" err="1">
                <a:latin typeface="Arial" pitchFamily="34" charset="0"/>
                <a:cs typeface="Arial" pitchFamily="34" charset="0"/>
              </a:rPr>
              <a:t>сан</a:t>
            </a:r>
            <a:r>
              <a:rPr lang="en-US" sz="2400" b="1" dirty="0">
                <a:latin typeface="Arial" pitchFamily="34" charset="0"/>
                <a:cs typeface="Arial" pitchFamily="34" charset="0"/>
              </a:rPr>
              <a:t> </a:t>
            </a:r>
            <a:r>
              <a:rPr lang="en-US" sz="2400" b="1" dirty="0" err="1">
                <a:latin typeface="Arial" pitchFamily="34" charset="0"/>
                <a:cs typeface="Arial" pitchFamily="34" charset="0"/>
              </a:rPr>
              <a:t>бүхий</a:t>
            </a:r>
            <a:r>
              <a:rPr lang="en-US" sz="2400" b="1" dirty="0">
                <a:latin typeface="Arial" pitchFamily="34" charset="0"/>
                <a:cs typeface="Arial" pitchFamily="34" charset="0"/>
              </a:rPr>
              <a:t> </a:t>
            </a:r>
            <a:r>
              <a:rPr lang="en-US" sz="2400" b="1" dirty="0" err="1">
                <a:latin typeface="Arial" pitchFamily="34" charset="0"/>
                <a:cs typeface="Arial" pitchFamily="34" charset="0"/>
              </a:rPr>
              <a:t>газар</a:t>
            </a:r>
            <a:endParaRPr lang="en-US" sz="2400" dirty="0">
              <a:latin typeface="Arial" pitchFamily="34" charset="0"/>
              <a:cs typeface="Arial" pitchFamily="34" charset="0"/>
            </a:endParaRPr>
          </a:p>
          <a:p>
            <a:r>
              <a:rPr lang="en-US" sz="2400" dirty="0">
                <a:latin typeface="Arial" pitchFamily="34" charset="0"/>
                <a:cs typeface="Arial" pitchFamily="34" charset="0"/>
              </a:rPr>
              <a:t>14.1. </a:t>
            </a:r>
            <a:r>
              <a:rPr lang="en-US" sz="2400" dirty="0" err="1">
                <a:latin typeface="Arial" pitchFamily="34" charset="0"/>
                <a:cs typeface="Arial" pitchFamily="34" charset="0"/>
              </a:rPr>
              <a:t>Ойн</a:t>
            </a:r>
            <a:r>
              <a:rPr lang="en-US" sz="2400" dirty="0">
                <a:latin typeface="Arial" pitchFamily="34" charset="0"/>
                <a:cs typeface="Arial" pitchFamily="34" charset="0"/>
              </a:rPr>
              <a:t> </a:t>
            </a:r>
            <a:r>
              <a:rPr lang="en-US" sz="2400" dirty="0" err="1">
                <a:latin typeface="Arial" pitchFamily="34" charset="0"/>
                <a:cs typeface="Arial" pitchFamily="34" charset="0"/>
              </a:rPr>
              <a:t>сан</a:t>
            </a:r>
            <a:r>
              <a:rPr lang="en-US" sz="2400" dirty="0">
                <a:latin typeface="Arial" pitchFamily="34" charset="0"/>
                <a:cs typeface="Arial" pitchFamily="34" charset="0"/>
              </a:rPr>
              <a:t> </a:t>
            </a:r>
            <a:r>
              <a:rPr lang="en-US" sz="2400" dirty="0" err="1">
                <a:latin typeface="Arial" pitchFamily="34" charset="0"/>
                <a:cs typeface="Arial" pitchFamily="34" charset="0"/>
              </a:rPr>
              <a:t>бүхий</a:t>
            </a:r>
            <a:r>
              <a:rPr lang="en-US" sz="2400" dirty="0">
                <a:latin typeface="Arial" pitchFamily="34" charset="0"/>
                <a:cs typeface="Arial" pitchFamily="34" charset="0"/>
              </a:rPr>
              <a:t> </a:t>
            </a:r>
            <a:r>
              <a:rPr lang="en-US" sz="2400" dirty="0" err="1">
                <a:latin typeface="Arial" pitchFamily="34" charset="0"/>
                <a:cs typeface="Arial" pitchFamily="34" charset="0"/>
              </a:rPr>
              <a:t>газарт</a:t>
            </a:r>
            <a:r>
              <a:rPr lang="en-US" sz="2400" dirty="0">
                <a:latin typeface="Arial" pitchFamily="34" charset="0"/>
                <a:cs typeface="Arial" pitchFamily="34" charset="0"/>
              </a:rPr>
              <a:t> </a:t>
            </a:r>
            <a:r>
              <a:rPr lang="en-US" sz="2400" dirty="0" err="1">
                <a:latin typeface="Arial" pitchFamily="34" charset="0"/>
                <a:cs typeface="Arial" pitchFamily="34" charset="0"/>
              </a:rPr>
              <a:t>ой</a:t>
            </a:r>
            <a:r>
              <a:rPr lang="en-US" sz="2400" dirty="0">
                <a:latin typeface="Arial" pitchFamily="34" charset="0"/>
                <a:cs typeface="Arial" pitchFamily="34" charset="0"/>
              </a:rPr>
              <a:t> </a:t>
            </a:r>
            <a:r>
              <a:rPr lang="en-US" sz="2400" dirty="0" err="1">
                <a:latin typeface="Arial" pitchFamily="34" charset="0"/>
                <a:cs typeface="Arial" pitchFamily="34" charset="0"/>
              </a:rPr>
              <a:t>мод</a:t>
            </a:r>
            <a:r>
              <a:rPr lang="en-US" sz="2400" dirty="0">
                <a:latin typeface="Arial" pitchFamily="34" charset="0"/>
                <a:cs typeface="Arial" pitchFamily="34" charset="0"/>
              </a:rPr>
              <a:t>, </a:t>
            </a:r>
            <a:r>
              <a:rPr lang="en-US" sz="2400" dirty="0" err="1">
                <a:latin typeface="Arial" pitchFamily="34" charset="0"/>
                <a:cs typeface="Arial" pitchFamily="34" charset="0"/>
              </a:rPr>
              <a:t>загтай</a:t>
            </a:r>
            <a:r>
              <a:rPr lang="en-US" sz="2400" dirty="0">
                <a:latin typeface="Arial" pitchFamily="34" charset="0"/>
                <a:cs typeface="Arial" pitchFamily="34" charset="0"/>
              </a:rPr>
              <a:t> </a:t>
            </a:r>
            <a:r>
              <a:rPr lang="en-US" sz="2400" dirty="0" err="1">
                <a:latin typeface="Arial" pitchFamily="34" charset="0"/>
                <a:cs typeface="Arial" pitchFamily="34" charset="0"/>
              </a:rPr>
              <a:t>газар</a:t>
            </a:r>
            <a:r>
              <a:rPr lang="en-US" sz="2400" dirty="0">
                <a:latin typeface="Arial" pitchFamily="34" charset="0"/>
                <a:cs typeface="Arial" pitchFamily="34" charset="0"/>
              </a:rPr>
              <a:t>, </a:t>
            </a:r>
            <a:r>
              <a:rPr lang="en-US" sz="2400" dirty="0" err="1">
                <a:latin typeface="Arial" pitchFamily="34" charset="0"/>
                <a:cs typeface="Arial" pitchFamily="34" charset="0"/>
              </a:rPr>
              <a:t>модыг</a:t>
            </a:r>
            <a:r>
              <a:rPr lang="en-US" sz="2400" dirty="0">
                <a:latin typeface="Arial" pitchFamily="34" charset="0"/>
                <a:cs typeface="Arial" pitchFamily="34" charset="0"/>
              </a:rPr>
              <a:t> </a:t>
            </a:r>
            <a:r>
              <a:rPr lang="en-US" sz="2400" dirty="0" err="1">
                <a:latin typeface="Arial" pitchFamily="34" charset="0"/>
                <a:cs typeface="Arial" pitchFamily="34" charset="0"/>
              </a:rPr>
              <a:t>нь</a:t>
            </a:r>
            <a:r>
              <a:rPr lang="en-US" sz="2400" dirty="0">
                <a:latin typeface="Arial" pitchFamily="34" charset="0"/>
                <a:cs typeface="Arial" pitchFamily="34" charset="0"/>
              </a:rPr>
              <a:t> </a:t>
            </a:r>
            <a:r>
              <a:rPr lang="en-US" sz="2400" dirty="0" err="1">
                <a:latin typeface="Arial" pitchFamily="34" charset="0"/>
                <a:cs typeface="Arial" pitchFamily="34" charset="0"/>
              </a:rPr>
              <a:t>огтолсон</a:t>
            </a:r>
            <a:r>
              <a:rPr lang="en-US" sz="2400" dirty="0">
                <a:latin typeface="Arial" pitchFamily="34" charset="0"/>
                <a:cs typeface="Arial" pitchFamily="34" charset="0"/>
              </a:rPr>
              <a:t> </a:t>
            </a:r>
            <a:r>
              <a:rPr lang="en-US" sz="2400" dirty="0" err="1">
                <a:latin typeface="Arial" pitchFamily="34" charset="0"/>
                <a:cs typeface="Arial" pitchFamily="34" charset="0"/>
              </a:rPr>
              <a:t>талбай</a:t>
            </a:r>
            <a:r>
              <a:rPr lang="en-US" sz="2400" dirty="0">
                <a:latin typeface="Arial" pitchFamily="34" charset="0"/>
                <a:cs typeface="Arial" pitchFamily="34" charset="0"/>
              </a:rPr>
              <a:t>, </a:t>
            </a:r>
            <a:r>
              <a:rPr lang="en-US" sz="2400" dirty="0" err="1">
                <a:latin typeface="Arial" pitchFamily="34" charset="0"/>
                <a:cs typeface="Arial" pitchFamily="34" charset="0"/>
              </a:rPr>
              <a:t>ойн</a:t>
            </a:r>
            <a:r>
              <a:rPr lang="en-US" sz="2400" dirty="0">
                <a:latin typeface="Arial" pitchFamily="34" charset="0"/>
                <a:cs typeface="Arial" pitchFamily="34" charset="0"/>
              </a:rPr>
              <a:t> </a:t>
            </a:r>
            <a:r>
              <a:rPr lang="en-US" sz="2400" dirty="0" err="1">
                <a:latin typeface="Arial" pitchFamily="34" charset="0"/>
                <a:cs typeface="Arial" pitchFamily="34" charset="0"/>
              </a:rPr>
              <a:t>цоорхой</a:t>
            </a:r>
            <a:r>
              <a:rPr lang="en-US" sz="2400" dirty="0">
                <a:latin typeface="Arial" pitchFamily="34" charset="0"/>
                <a:cs typeface="Arial" pitchFamily="34" charset="0"/>
              </a:rPr>
              <a:t>, </a:t>
            </a:r>
            <a:r>
              <a:rPr lang="en-US" sz="2400" dirty="0" err="1">
                <a:latin typeface="Arial" pitchFamily="34" charset="0"/>
                <a:cs typeface="Arial" pitchFamily="34" charset="0"/>
              </a:rPr>
              <a:t>зурвас</a:t>
            </a:r>
            <a:r>
              <a:rPr lang="en-US" sz="2400" dirty="0">
                <a:latin typeface="Arial" pitchFamily="34" charset="0"/>
                <a:cs typeface="Arial" pitchFamily="34" charset="0"/>
              </a:rPr>
              <a:t>, </a:t>
            </a:r>
            <a:r>
              <a:rPr lang="en-US" sz="2400" dirty="0" err="1">
                <a:latin typeface="Arial" pitchFamily="34" charset="0"/>
                <a:cs typeface="Arial" pitchFamily="34" charset="0"/>
              </a:rPr>
              <a:t>ойг</a:t>
            </a:r>
            <a:r>
              <a:rPr lang="en-US" sz="2400" dirty="0">
                <a:latin typeface="Arial" pitchFamily="34" charset="0"/>
                <a:cs typeface="Arial" pitchFamily="34" charset="0"/>
              </a:rPr>
              <a:t> </a:t>
            </a:r>
            <a:r>
              <a:rPr lang="en-US" sz="2400" dirty="0" err="1">
                <a:latin typeface="Arial" pitchFamily="34" charset="0"/>
                <a:cs typeface="Arial" pitchFamily="34" charset="0"/>
              </a:rPr>
              <a:t>өсгөн</a:t>
            </a:r>
            <a:r>
              <a:rPr lang="en-US" sz="2400" dirty="0">
                <a:latin typeface="Arial" pitchFamily="34" charset="0"/>
                <a:cs typeface="Arial" pitchFamily="34" charset="0"/>
              </a:rPr>
              <a:t> </a:t>
            </a:r>
            <a:r>
              <a:rPr lang="en-US" sz="2400" dirty="0" err="1">
                <a:latin typeface="Arial" pitchFamily="34" charset="0"/>
                <a:cs typeface="Arial" pitchFamily="34" charset="0"/>
              </a:rPr>
              <a:t>үржүүлэхэд</a:t>
            </a:r>
            <a:r>
              <a:rPr lang="en-US" sz="2400" dirty="0">
                <a:latin typeface="Arial" pitchFamily="34" charset="0"/>
                <a:cs typeface="Arial" pitchFamily="34" charset="0"/>
              </a:rPr>
              <a:t> </a:t>
            </a:r>
            <a:r>
              <a:rPr lang="en-US" sz="2400" dirty="0" err="1">
                <a:latin typeface="Arial" pitchFamily="34" charset="0"/>
                <a:cs typeface="Arial" pitchFamily="34" charset="0"/>
              </a:rPr>
              <a:t>зориулсан</a:t>
            </a:r>
            <a:r>
              <a:rPr lang="en-US" sz="2400" dirty="0">
                <a:latin typeface="Arial" pitchFamily="34" charset="0"/>
                <a:cs typeface="Arial" pitchFamily="34" charset="0"/>
              </a:rPr>
              <a:t>, </a:t>
            </a:r>
            <a:r>
              <a:rPr lang="en-US" sz="2400" dirty="0" err="1">
                <a:latin typeface="Arial" pitchFamily="34" charset="0"/>
                <a:cs typeface="Arial" pitchFamily="34" charset="0"/>
              </a:rPr>
              <a:t>ой</a:t>
            </a:r>
            <a:r>
              <a:rPr lang="en-US" sz="2400" dirty="0">
                <a:latin typeface="Arial" pitchFamily="34" charset="0"/>
                <a:cs typeface="Arial" pitchFamily="34" charset="0"/>
              </a:rPr>
              <a:t> </a:t>
            </a:r>
            <a:r>
              <a:rPr lang="en-US" sz="2400" dirty="0" err="1">
                <a:latin typeface="Arial" pitchFamily="34" charset="0"/>
                <a:cs typeface="Arial" pitchFamily="34" charset="0"/>
              </a:rPr>
              <a:t>тэлэн</a:t>
            </a:r>
            <a:r>
              <a:rPr lang="en-US" sz="2400" dirty="0">
                <a:latin typeface="Arial" pitchFamily="34" charset="0"/>
                <a:cs typeface="Arial" pitchFamily="34" charset="0"/>
              </a:rPr>
              <a:t> </a:t>
            </a:r>
            <a:r>
              <a:rPr lang="en-US" sz="2400" dirty="0" err="1">
                <a:latin typeface="Arial" pitchFamily="34" charset="0"/>
                <a:cs typeface="Arial" pitchFamily="34" charset="0"/>
              </a:rPr>
              <a:t>ургах</a:t>
            </a:r>
            <a:r>
              <a:rPr lang="en-US" sz="2400" dirty="0">
                <a:latin typeface="Arial" pitchFamily="34" charset="0"/>
                <a:cs typeface="Arial" pitchFamily="34" charset="0"/>
              </a:rPr>
              <a:t> </a:t>
            </a:r>
            <a:r>
              <a:rPr lang="en-US" sz="2400" dirty="0" err="1">
                <a:latin typeface="Arial" pitchFamily="34" charset="0"/>
                <a:cs typeface="Arial" pitchFamily="34" charset="0"/>
              </a:rPr>
              <a:t>боломжийг</a:t>
            </a:r>
            <a:r>
              <a:rPr lang="en-US" sz="2400" dirty="0">
                <a:latin typeface="Arial" pitchFamily="34" charset="0"/>
                <a:cs typeface="Arial" pitchFamily="34" charset="0"/>
              </a:rPr>
              <a:t> </a:t>
            </a:r>
            <a:r>
              <a:rPr lang="en-US" sz="2400" dirty="0" err="1">
                <a:latin typeface="Arial" pitchFamily="34" charset="0"/>
                <a:cs typeface="Arial" pitchFamily="34" charset="0"/>
              </a:rPr>
              <a:t>хангахуйц</a:t>
            </a:r>
            <a:r>
              <a:rPr lang="en-US" sz="2400" dirty="0">
                <a:latin typeface="Arial" pitchFamily="34" charset="0"/>
                <a:cs typeface="Arial" pitchFamily="34" charset="0"/>
              </a:rPr>
              <a:t> </a:t>
            </a:r>
            <a:r>
              <a:rPr lang="en-US" sz="2400" dirty="0" err="1">
                <a:latin typeface="Arial" pitchFamily="34" charset="0"/>
                <a:cs typeface="Arial" pitchFamily="34" charset="0"/>
              </a:rPr>
              <a:t>газар</a:t>
            </a:r>
            <a:r>
              <a:rPr lang="en-US" sz="2400" dirty="0">
                <a:latin typeface="Arial" pitchFamily="34" charset="0"/>
                <a:cs typeface="Arial" pitchFamily="34" charset="0"/>
              </a:rPr>
              <a:t> </a:t>
            </a:r>
            <a:r>
              <a:rPr lang="en-US" sz="2400" dirty="0" err="1">
                <a:latin typeface="Arial" pitchFamily="34" charset="0"/>
                <a:cs typeface="Arial" pitchFamily="34" charset="0"/>
              </a:rPr>
              <a:t>хамаарна</a:t>
            </a:r>
            <a:r>
              <a:rPr lang="en-US" sz="2400" dirty="0">
                <a:latin typeface="Arial" pitchFamily="34" charset="0"/>
                <a:cs typeface="Arial" pitchFamily="34" charset="0"/>
              </a:rPr>
              <a:t>.</a:t>
            </a:r>
          </a:p>
          <a:p>
            <a:r>
              <a:rPr lang="en-US" sz="2400" b="1" dirty="0">
                <a:latin typeface="Arial" pitchFamily="34" charset="0"/>
                <a:cs typeface="Arial" pitchFamily="34" charset="0"/>
              </a:rPr>
              <a:t>15 </a:t>
            </a:r>
            <a:r>
              <a:rPr lang="en-US" sz="2400" b="1" dirty="0" err="1">
                <a:latin typeface="Arial" pitchFamily="34" charset="0"/>
                <a:cs typeface="Arial" pitchFamily="34" charset="0"/>
              </a:rPr>
              <a:t>дугаар</a:t>
            </a:r>
            <a:r>
              <a:rPr lang="en-US" sz="2400" b="1" dirty="0">
                <a:latin typeface="Arial" pitchFamily="34" charset="0"/>
                <a:cs typeface="Arial" pitchFamily="34" charset="0"/>
              </a:rPr>
              <a:t> </a:t>
            </a:r>
            <a:r>
              <a:rPr lang="en-US" sz="2400" b="1" dirty="0" err="1">
                <a:latin typeface="Arial" pitchFamily="34" charset="0"/>
                <a:cs typeface="Arial" pitchFamily="34" charset="0"/>
              </a:rPr>
              <a:t>зүйл</a:t>
            </a:r>
            <a:r>
              <a:rPr lang="en-US" sz="2400" b="1" dirty="0">
                <a:latin typeface="Arial" pitchFamily="34" charset="0"/>
                <a:cs typeface="Arial" pitchFamily="34" charset="0"/>
              </a:rPr>
              <a:t>. </a:t>
            </a:r>
            <a:r>
              <a:rPr lang="en-US" sz="2400" b="1" dirty="0" err="1">
                <a:latin typeface="Arial" pitchFamily="34" charset="0"/>
                <a:cs typeface="Arial" pitchFamily="34" charset="0"/>
              </a:rPr>
              <a:t>Усны</a:t>
            </a:r>
            <a:r>
              <a:rPr lang="en-US" sz="2400" b="1" dirty="0">
                <a:latin typeface="Arial" pitchFamily="34" charset="0"/>
                <a:cs typeface="Arial" pitchFamily="34" charset="0"/>
              </a:rPr>
              <a:t> </a:t>
            </a:r>
            <a:r>
              <a:rPr lang="en-US" sz="2400" b="1" dirty="0" err="1">
                <a:latin typeface="Arial" pitchFamily="34" charset="0"/>
                <a:cs typeface="Arial" pitchFamily="34" charset="0"/>
              </a:rPr>
              <a:t>сан</a:t>
            </a:r>
            <a:r>
              <a:rPr lang="en-US" sz="2400" b="1" dirty="0">
                <a:latin typeface="Arial" pitchFamily="34" charset="0"/>
                <a:cs typeface="Arial" pitchFamily="34" charset="0"/>
              </a:rPr>
              <a:t> </a:t>
            </a:r>
            <a:r>
              <a:rPr lang="en-US" sz="2400" b="1" dirty="0" err="1">
                <a:latin typeface="Arial" pitchFamily="34" charset="0"/>
                <a:cs typeface="Arial" pitchFamily="34" charset="0"/>
              </a:rPr>
              <a:t>бүхий</a:t>
            </a:r>
            <a:r>
              <a:rPr lang="en-US" sz="2400" b="1" dirty="0">
                <a:latin typeface="Arial" pitchFamily="34" charset="0"/>
                <a:cs typeface="Arial" pitchFamily="34" charset="0"/>
              </a:rPr>
              <a:t> </a:t>
            </a:r>
            <a:r>
              <a:rPr lang="en-US" sz="2400" b="1" dirty="0" err="1">
                <a:latin typeface="Arial" pitchFamily="34" charset="0"/>
                <a:cs typeface="Arial" pitchFamily="34" charset="0"/>
              </a:rPr>
              <a:t>газар</a:t>
            </a:r>
            <a:endParaRPr lang="en-US" sz="2400" dirty="0">
              <a:latin typeface="Arial" pitchFamily="34" charset="0"/>
              <a:cs typeface="Arial" pitchFamily="34" charset="0"/>
            </a:endParaRPr>
          </a:p>
          <a:p>
            <a:r>
              <a:rPr lang="en-US" sz="2400" dirty="0">
                <a:latin typeface="Arial" pitchFamily="34" charset="0"/>
                <a:cs typeface="Arial" pitchFamily="34" charset="0"/>
              </a:rPr>
              <a:t>15.1. </a:t>
            </a:r>
            <a:r>
              <a:rPr lang="en-US" sz="2400" dirty="0" err="1">
                <a:latin typeface="Arial" pitchFamily="34" charset="0"/>
                <a:cs typeface="Arial" pitchFamily="34" charset="0"/>
              </a:rPr>
              <a:t>Усны</a:t>
            </a:r>
            <a:r>
              <a:rPr lang="en-US" sz="2400" dirty="0">
                <a:latin typeface="Arial" pitchFamily="34" charset="0"/>
                <a:cs typeface="Arial" pitchFamily="34" charset="0"/>
              </a:rPr>
              <a:t> </a:t>
            </a:r>
            <a:r>
              <a:rPr lang="en-US" sz="2400" dirty="0" err="1">
                <a:latin typeface="Arial" pitchFamily="34" charset="0"/>
                <a:cs typeface="Arial" pitchFamily="34" charset="0"/>
              </a:rPr>
              <a:t>сан</a:t>
            </a:r>
            <a:r>
              <a:rPr lang="en-US" sz="2400" dirty="0">
                <a:latin typeface="Arial" pitchFamily="34" charset="0"/>
                <a:cs typeface="Arial" pitchFamily="34" charset="0"/>
              </a:rPr>
              <a:t> </a:t>
            </a:r>
            <a:r>
              <a:rPr lang="en-US" sz="2400" dirty="0" err="1">
                <a:latin typeface="Arial" pitchFamily="34" charset="0"/>
                <a:cs typeface="Arial" pitchFamily="34" charset="0"/>
              </a:rPr>
              <a:t>бүхий</a:t>
            </a:r>
            <a:r>
              <a:rPr lang="en-US" sz="2400" dirty="0">
                <a:latin typeface="Arial" pitchFamily="34" charset="0"/>
                <a:cs typeface="Arial" pitchFamily="34" charset="0"/>
              </a:rPr>
              <a:t> </a:t>
            </a:r>
            <a:r>
              <a:rPr lang="en-US" sz="2400" dirty="0" err="1">
                <a:latin typeface="Arial" pitchFamily="34" charset="0"/>
                <a:cs typeface="Arial" pitchFamily="34" charset="0"/>
              </a:rPr>
              <a:t>газарт</a:t>
            </a:r>
            <a:r>
              <a:rPr lang="en-US" sz="2400" dirty="0">
                <a:latin typeface="Arial" pitchFamily="34" charset="0"/>
                <a:cs typeface="Arial" pitchFamily="34" charset="0"/>
              </a:rPr>
              <a:t> </a:t>
            </a:r>
            <a:r>
              <a:rPr lang="en-US" sz="2400" dirty="0" err="1">
                <a:latin typeface="Arial" pitchFamily="34" charset="0"/>
                <a:cs typeface="Arial" pitchFamily="34" charset="0"/>
              </a:rPr>
              <a:t>нуур</a:t>
            </a:r>
            <a:r>
              <a:rPr lang="en-US" sz="2400" dirty="0">
                <a:latin typeface="Arial" pitchFamily="34" charset="0"/>
                <a:cs typeface="Arial" pitchFamily="34" charset="0"/>
              </a:rPr>
              <a:t>, </a:t>
            </a:r>
            <a:r>
              <a:rPr lang="en-US" sz="2400" dirty="0" err="1">
                <a:latin typeface="Arial" pitchFamily="34" charset="0"/>
                <a:cs typeface="Arial" pitchFamily="34" charset="0"/>
              </a:rPr>
              <a:t>цөөрөм</a:t>
            </a:r>
            <a:r>
              <a:rPr lang="en-US" sz="2400" dirty="0">
                <a:latin typeface="Arial" pitchFamily="34" charset="0"/>
                <a:cs typeface="Arial" pitchFamily="34" charset="0"/>
              </a:rPr>
              <a:t>, </a:t>
            </a:r>
            <a:r>
              <a:rPr lang="en-US" sz="2400" dirty="0" err="1">
                <a:latin typeface="Arial" pitchFamily="34" charset="0"/>
                <a:cs typeface="Arial" pitchFamily="34" charset="0"/>
              </a:rPr>
              <a:t>тойром</a:t>
            </a:r>
            <a:r>
              <a:rPr lang="en-US" sz="2400" dirty="0">
                <a:latin typeface="Arial" pitchFamily="34" charset="0"/>
                <a:cs typeface="Arial" pitchFamily="34" charset="0"/>
              </a:rPr>
              <a:t>, </a:t>
            </a:r>
            <a:r>
              <a:rPr lang="en-US" sz="2400" dirty="0" err="1">
                <a:latin typeface="Arial" pitchFamily="34" charset="0"/>
                <a:cs typeface="Arial" pitchFamily="34" charset="0"/>
              </a:rPr>
              <a:t>мөрөн</a:t>
            </a:r>
            <a:r>
              <a:rPr lang="en-US" sz="2400" dirty="0">
                <a:latin typeface="Arial" pitchFamily="34" charset="0"/>
                <a:cs typeface="Arial" pitchFamily="34" charset="0"/>
              </a:rPr>
              <a:t>, </a:t>
            </a:r>
            <a:r>
              <a:rPr lang="en-US" sz="2400" dirty="0" err="1">
                <a:latin typeface="Arial" pitchFamily="34" charset="0"/>
                <a:cs typeface="Arial" pitchFamily="34" charset="0"/>
              </a:rPr>
              <a:t>гол</a:t>
            </a:r>
            <a:r>
              <a:rPr lang="en-US" sz="2400" dirty="0">
                <a:latin typeface="Arial" pitchFamily="34" charset="0"/>
                <a:cs typeface="Arial" pitchFamily="34" charset="0"/>
              </a:rPr>
              <a:t>, </a:t>
            </a:r>
            <a:r>
              <a:rPr lang="en-US" sz="2400" dirty="0" err="1">
                <a:latin typeface="Arial" pitchFamily="34" charset="0"/>
                <a:cs typeface="Arial" pitchFamily="34" charset="0"/>
              </a:rPr>
              <a:t>горхи</a:t>
            </a:r>
            <a:r>
              <a:rPr lang="en-US" sz="2400" dirty="0">
                <a:latin typeface="Arial" pitchFamily="34" charset="0"/>
                <a:cs typeface="Arial" pitchFamily="34" charset="0"/>
              </a:rPr>
              <a:t>, </a:t>
            </a:r>
            <a:r>
              <a:rPr lang="en-US" sz="2400" dirty="0" err="1">
                <a:latin typeface="Arial" pitchFamily="34" charset="0"/>
                <a:cs typeface="Arial" pitchFamily="34" charset="0"/>
              </a:rPr>
              <a:t>булаг</a:t>
            </a:r>
            <a:r>
              <a:rPr lang="en-US" sz="2400" dirty="0">
                <a:latin typeface="Arial" pitchFamily="34" charset="0"/>
                <a:cs typeface="Arial" pitchFamily="34" charset="0"/>
              </a:rPr>
              <a:t>, </a:t>
            </a:r>
            <a:r>
              <a:rPr lang="en-US" sz="2400" dirty="0" err="1">
                <a:latin typeface="Arial" pitchFamily="34" charset="0"/>
                <a:cs typeface="Arial" pitchFamily="34" charset="0"/>
              </a:rPr>
              <a:t>шанд</a:t>
            </a:r>
            <a:r>
              <a:rPr lang="en-US" sz="2400" dirty="0">
                <a:latin typeface="Arial" pitchFamily="34" charset="0"/>
                <a:cs typeface="Arial" pitchFamily="34" charset="0"/>
              </a:rPr>
              <a:t>, </a:t>
            </a:r>
            <a:r>
              <a:rPr lang="en-US" sz="2400" dirty="0" err="1">
                <a:latin typeface="Arial" pitchFamily="34" charset="0"/>
                <a:cs typeface="Arial" pitchFamily="34" charset="0"/>
              </a:rPr>
              <a:t>мөнх</a:t>
            </a:r>
            <a:r>
              <a:rPr lang="en-US" sz="2400" dirty="0">
                <a:latin typeface="Arial" pitchFamily="34" charset="0"/>
                <a:cs typeface="Arial" pitchFamily="34" charset="0"/>
              </a:rPr>
              <a:t> </a:t>
            </a:r>
            <a:r>
              <a:rPr lang="en-US" sz="2400" dirty="0" err="1">
                <a:latin typeface="Arial" pitchFamily="34" charset="0"/>
                <a:cs typeface="Arial" pitchFamily="34" charset="0"/>
              </a:rPr>
              <a:t>цас</a:t>
            </a:r>
            <a:r>
              <a:rPr lang="en-US" sz="2400" dirty="0">
                <a:latin typeface="Arial" pitchFamily="34" charset="0"/>
                <a:cs typeface="Arial" pitchFamily="34" charset="0"/>
              </a:rPr>
              <a:t>, </a:t>
            </a:r>
            <a:r>
              <a:rPr lang="en-US" sz="2400" dirty="0" err="1">
                <a:latin typeface="Arial" pitchFamily="34" charset="0"/>
                <a:cs typeface="Arial" pitchFamily="34" charset="0"/>
              </a:rPr>
              <a:t>мөсөн</a:t>
            </a:r>
            <a:r>
              <a:rPr lang="en-US" sz="2400" dirty="0">
                <a:latin typeface="Arial" pitchFamily="34" charset="0"/>
                <a:cs typeface="Arial" pitchFamily="34" charset="0"/>
              </a:rPr>
              <a:t> </a:t>
            </a:r>
            <a:r>
              <a:rPr lang="en-US" sz="2400" dirty="0" err="1">
                <a:latin typeface="Arial" pitchFamily="34" charset="0"/>
                <a:cs typeface="Arial" pitchFamily="34" charset="0"/>
              </a:rPr>
              <a:t>голын</a:t>
            </a:r>
            <a:r>
              <a:rPr lang="en-US" sz="2400" dirty="0">
                <a:latin typeface="Arial" pitchFamily="34" charset="0"/>
                <a:cs typeface="Arial" pitchFamily="34" charset="0"/>
              </a:rPr>
              <a:t> </a:t>
            </a:r>
            <a:r>
              <a:rPr lang="en-US" sz="2400" dirty="0" err="1">
                <a:latin typeface="Arial" pitchFamily="34" charset="0"/>
                <a:cs typeface="Arial" pitchFamily="34" charset="0"/>
              </a:rPr>
              <a:t>эзэлж</a:t>
            </a:r>
            <a:r>
              <a:rPr lang="en-US" sz="2400" dirty="0">
                <a:latin typeface="Arial" pitchFamily="34" charset="0"/>
                <a:cs typeface="Arial" pitchFamily="34" charset="0"/>
              </a:rPr>
              <a:t> </a:t>
            </a:r>
            <a:r>
              <a:rPr lang="en-US" sz="2400" dirty="0" err="1">
                <a:latin typeface="Arial" pitchFamily="34" charset="0"/>
                <a:cs typeface="Arial" pitchFamily="34" charset="0"/>
              </a:rPr>
              <a:t>байгаа</a:t>
            </a:r>
            <a:r>
              <a:rPr lang="en-US" sz="2400" dirty="0">
                <a:latin typeface="Arial" pitchFamily="34" charset="0"/>
                <a:cs typeface="Arial" pitchFamily="34" charset="0"/>
              </a:rPr>
              <a:t> </a:t>
            </a:r>
            <a:r>
              <a:rPr lang="en-US" sz="2400" dirty="0" err="1">
                <a:latin typeface="Arial" pitchFamily="34" charset="0"/>
                <a:cs typeface="Arial" pitchFamily="34" charset="0"/>
              </a:rPr>
              <a:t>газар</a:t>
            </a:r>
            <a:r>
              <a:rPr lang="en-US" sz="2400" dirty="0">
                <a:latin typeface="Arial" pitchFamily="34" charset="0"/>
                <a:cs typeface="Arial" pitchFamily="34" charset="0"/>
              </a:rPr>
              <a:t> </a:t>
            </a:r>
            <a:r>
              <a:rPr lang="en-US" sz="2400" dirty="0" err="1">
                <a:latin typeface="Arial" pitchFamily="34" charset="0"/>
                <a:cs typeface="Arial" pitchFamily="34" charset="0"/>
              </a:rPr>
              <a:t>хамаарна</a:t>
            </a:r>
            <a:r>
              <a:rPr lang="en-US" dirty="0"/>
              <a:t>.</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style>
          <a:lnRef idx="3">
            <a:schemeClr val="lt1"/>
          </a:lnRef>
          <a:fillRef idx="1">
            <a:schemeClr val="accent3"/>
          </a:fillRef>
          <a:effectRef idx="1">
            <a:schemeClr val="accent3"/>
          </a:effectRef>
          <a:fontRef idx="minor">
            <a:schemeClr val="lt1"/>
          </a:fontRef>
        </p:style>
        <p:txBody>
          <a:bodyPr>
            <a:noAutofit/>
          </a:bodyPr>
          <a:lstStyle/>
          <a:p>
            <a:r>
              <a:rPr lang="mn-MN" sz="2400" dirty="0" smtClean="0">
                <a:solidFill>
                  <a:schemeClr val="tx1"/>
                </a:solidFill>
                <a:latin typeface="Arial" pitchFamily="34" charset="0"/>
                <a:cs typeface="Arial" pitchFamily="34" charset="0"/>
              </a:rPr>
              <a:t>Хуулийн 11-16-р зүйл дээрх ангиллын тодорхойлолт</a:t>
            </a:r>
            <a:endParaRPr lang="en-US" sz="2400" dirty="0">
              <a:latin typeface="Arial" pitchFamily="34" charset="0"/>
              <a:cs typeface="Arial" pitchFamily="34" charset="0"/>
            </a:endParaRPr>
          </a:p>
        </p:txBody>
      </p:sp>
      <p:sp>
        <p:nvSpPr>
          <p:cNvPr id="3" name="Content Placeholder 2"/>
          <p:cNvSpPr>
            <a:spLocks noGrp="1"/>
          </p:cNvSpPr>
          <p:nvPr>
            <p:ph idx="1"/>
          </p:nvPr>
        </p:nvSpPr>
        <p:spPr>
          <a:xfrm>
            <a:off x="457200" y="1285860"/>
            <a:ext cx="8229600" cy="4840303"/>
          </a:xfrm>
        </p:spPr>
        <p:style>
          <a:lnRef idx="2">
            <a:schemeClr val="accent3"/>
          </a:lnRef>
          <a:fillRef idx="1">
            <a:schemeClr val="lt1"/>
          </a:fillRef>
          <a:effectRef idx="0">
            <a:schemeClr val="accent3"/>
          </a:effectRef>
          <a:fontRef idx="minor">
            <a:schemeClr val="dk1"/>
          </a:fontRef>
        </p:style>
        <p:txBody>
          <a:bodyPr>
            <a:normAutofit fontScale="70000" lnSpcReduction="20000"/>
          </a:bodyPr>
          <a:lstStyle/>
          <a:p>
            <a:r>
              <a:rPr lang="en-US" b="1" dirty="0">
                <a:latin typeface="Arial" pitchFamily="34" charset="0"/>
                <a:cs typeface="Arial" pitchFamily="34" charset="0"/>
              </a:rPr>
              <a:t>16 </a:t>
            </a:r>
            <a:r>
              <a:rPr lang="en-US" b="1" dirty="0" err="1">
                <a:latin typeface="Arial" pitchFamily="34" charset="0"/>
                <a:cs typeface="Arial" pitchFamily="34" charset="0"/>
              </a:rPr>
              <a:t>дугаар</a:t>
            </a:r>
            <a:r>
              <a:rPr lang="en-US" b="1" dirty="0">
                <a:latin typeface="Arial" pitchFamily="34" charset="0"/>
                <a:cs typeface="Arial" pitchFamily="34" charset="0"/>
              </a:rPr>
              <a:t> </a:t>
            </a:r>
            <a:r>
              <a:rPr lang="en-US" b="1" dirty="0" err="1">
                <a:latin typeface="Arial" pitchFamily="34" charset="0"/>
                <a:cs typeface="Arial" pitchFamily="34" charset="0"/>
              </a:rPr>
              <a:t>зүйл</a:t>
            </a:r>
            <a:r>
              <a:rPr lang="en-US" b="1" dirty="0">
                <a:latin typeface="Arial" pitchFamily="34" charset="0"/>
                <a:cs typeface="Arial" pitchFamily="34" charset="0"/>
              </a:rPr>
              <a:t>. </a:t>
            </a:r>
            <a:r>
              <a:rPr lang="en-US" b="1" dirty="0" err="1">
                <a:latin typeface="Arial" pitchFamily="34" charset="0"/>
                <a:cs typeface="Arial" pitchFamily="34" charset="0"/>
              </a:rPr>
              <a:t>Тусгай</a:t>
            </a:r>
            <a:r>
              <a:rPr lang="en-US" b="1" dirty="0">
                <a:latin typeface="Arial" pitchFamily="34" charset="0"/>
                <a:cs typeface="Arial" pitchFamily="34" charset="0"/>
              </a:rPr>
              <a:t> </a:t>
            </a:r>
            <a:r>
              <a:rPr lang="en-US" b="1" dirty="0" err="1">
                <a:latin typeface="Arial" pitchFamily="34" charset="0"/>
                <a:cs typeface="Arial" pitchFamily="34" charset="0"/>
              </a:rPr>
              <a:t>хэрэгцээний</a:t>
            </a:r>
            <a:r>
              <a:rPr lang="en-US" b="1" dirty="0">
                <a:latin typeface="Arial" pitchFamily="34" charset="0"/>
                <a:cs typeface="Arial" pitchFamily="34" charset="0"/>
              </a:rPr>
              <a:t> </a:t>
            </a:r>
            <a:r>
              <a:rPr lang="en-US" b="1" dirty="0" err="1">
                <a:latin typeface="Arial" pitchFamily="34" charset="0"/>
                <a:cs typeface="Arial" pitchFamily="34" charset="0"/>
              </a:rPr>
              <a:t>газар</a:t>
            </a:r>
            <a:endParaRPr lang="en-US" dirty="0">
              <a:latin typeface="Arial" pitchFamily="34" charset="0"/>
              <a:cs typeface="Arial" pitchFamily="34" charset="0"/>
            </a:endParaRPr>
          </a:p>
          <a:p>
            <a:r>
              <a:rPr lang="en-US" dirty="0">
                <a:latin typeface="Arial" pitchFamily="34" charset="0"/>
                <a:cs typeface="Arial" pitchFamily="34" charset="0"/>
              </a:rPr>
              <a:t>16.1. </a:t>
            </a:r>
            <a:r>
              <a:rPr lang="en-US" dirty="0" err="1">
                <a:latin typeface="Arial" pitchFamily="34" charset="0"/>
                <a:cs typeface="Arial" pitchFamily="34" charset="0"/>
              </a:rPr>
              <a:t>Монгол</a:t>
            </a:r>
            <a:r>
              <a:rPr lang="en-US" dirty="0">
                <a:latin typeface="Arial" pitchFamily="34" charset="0"/>
                <a:cs typeface="Arial" pitchFamily="34" charset="0"/>
              </a:rPr>
              <a:t> </a:t>
            </a:r>
            <a:r>
              <a:rPr lang="en-US" dirty="0" err="1">
                <a:latin typeface="Arial" pitchFamily="34" charset="0"/>
                <a:cs typeface="Arial" pitchFamily="34" charset="0"/>
              </a:rPr>
              <a:t>Улс</a:t>
            </a:r>
            <a:r>
              <a:rPr lang="en-US" dirty="0">
                <a:latin typeface="Arial" pitchFamily="34" charset="0"/>
                <a:cs typeface="Arial" pitchFamily="34" charset="0"/>
              </a:rPr>
              <a:t> </a:t>
            </a:r>
            <a:r>
              <a:rPr lang="en-US" dirty="0" err="1">
                <a:latin typeface="Arial" pitchFamily="34" charset="0"/>
                <a:cs typeface="Arial" pitchFamily="34" charset="0"/>
              </a:rPr>
              <a:t>тусгай</a:t>
            </a:r>
            <a:r>
              <a:rPr lang="en-US" dirty="0">
                <a:latin typeface="Arial" pitchFamily="34" charset="0"/>
                <a:cs typeface="Arial" pitchFamily="34" charset="0"/>
              </a:rPr>
              <a:t> </a:t>
            </a:r>
            <a:r>
              <a:rPr lang="en-US" dirty="0" err="1">
                <a:latin typeface="Arial" pitchFamily="34" charset="0"/>
                <a:cs typeface="Arial" pitchFamily="34" charset="0"/>
              </a:rPr>
              <a:t>хэрэгцээний</a:t>
            </a:r>
            <a:r>
              <a:rPr lang="en-US" dirty="0">
                <a:latin typeface="Arial" pitchFamily="34" charset="0"/>
                <a:cs typeface="Arial" pitchFamily="34" charset="0"/>
              </a:rPr>
              <a:t> </a:t>
            </a:r>
            <a:r>
              <a:rPr lang="en-US" dirty="0" err="1">
                <a:latin typeface="Arial" pitchFamily="34" charset="0"/>
                <a:cs typeface="Arial" pitchFamily="34" charset="0"/>
              </a:rPr>
              <a:t>газартай</a:t>
            </a:r>
            <a:r>
              <a:rPr lang="en-US" dirty="0">
                <a:latin typeface="Arial" pitchFamily="34" charset="0"/>
                <a:cs typeface="Arial" pitchFamily="34" charset="0"/>
              </a:rPr>
              <a:t> </a:t>
            </a:r>
            <a:r>
              <a:rPr lang="en-US" dirty="0" err="1">
                <a:latin typeface="Arial" pitchFamily="34" charset="0"/>
                <a:cs typeface="Arial" pitchFamily="34" charset="0"/>
              </a:rPr>
              <a:t>байна</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тусгай</a:t>
            </a:r>
            <a:r>
              <a:rPr lang="en-US" dirty="0">
                <a:latin typeface="Arial" pitchFamily="34" charset="0"/>
                <a:cs typeface="Arial" pitchFamily="34" charset="0"/>
              </a:rPr>
              <a:t> </a:t>
            </a:r>
            <a:r>
              <a:rPr lang="en-US" dirty="0" err="1">
                <a:latin typeface="Arial" pitchFamily="34" charset="0"/>
                <a:cs typeface="Arial" pitchFamily="34" charset="0"/>
              </a:rPr>
              <a:t>хэрэгцээний</a:t>
            </a:r>
            <a:r>
              <a:rPr lang="en-US" dirty="0">
                <a:latin typeface="Arial" pitchFamily="34" charset="0"/>
                <a:cs typeface="Arial" pitchFamily="34" charset="0"/>
              </a:rPr>
              <a:t> </a:t>
            </a:r>
            <a:r>
              <a:rPr lang="en-US" dirty="0" err="1">
                <a:latin typeface="Arial" pitchFamily="34" charset="0"/>
                <a:cs typeface="Arial" pitchFamily="34" charset="0"/>
              </a:rPr>
              <a:t>газарт</a:t>
            </a:r>
            <a:r>
              <a:rPr lang="en-US" dirty="0">
                <a:latin typeface="Arial" pitchFamily="34" charset="0"/>
                <a:cs typeface="Arial" pitchFamily="34" charset="0"/>
              </a:rPr>
              <a:t> </a:t>
            </a:r>
            <a:r>
              <a:rPr lang="en-US" dirty="0" err="1">
                <a:latin typeface="Arial" pitchFamily="34" charset="0"/>
                <a:cs typeface="Arial" pitchFamily="34" charset="0"/>
              </a:rPr>
              <a:t>дараахь</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хамаарна</a:t>
            </a:r>
            <a:r>
              <a:rPr lang="en-US" dirty="0">
                <a:latin typeface="Arial" pitchFamily="34" charset="0"/>
                <a:cs typeface="Arial" pitchFamily="34" charset="0"/>
              </a:rPr>
              <a:t>:</a:t>
            </a:r>
          </a:p>
          <a:p>
            <a:r>
              <a:rPr lang="en-US" dirty="0">
                <a:solidFill>
                  <a:srgbClr val="FF0000"/>
                </a:solidFill>
                <a:latin typeface="Arial" pitchFamily="34" charset="0"/>
                <a:cs typeface="Arial" pitchFamily="34" charset="0"/>
              </a:rPr>
              <a:t>16.1.1. </a:t>
            </a:r>
            <a:r>
              <a:rPr lang="en-US" dirty="0" err="1">
                <a:solidFill>
                  <a:srgbClr val="FF0000"/>
                </a:solidFill>
                <a:latin typeface="Arial" pitchFamily="34" charset="0"/>
                <a:cs typeface="Arial" pitchFamily="34" charset="0"/>
              </a:rPr>
              <a:t>улсын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тусгай</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хамгаалалттай</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газар</a:t>
            </a:r>
            <a:r>
              <a:rPr lang="en-US" dirty="0">
                <a:solidFill>
                  <a:srgbClr val="FF0000"/>
                </a:solidFill>
                <a:latin typeface="Arial" pitchFamily="34" charset="0"/>
                <a:cs typeface="Arial" pitchFamily="34" charset="0"/>
              </a:rPr>
              <a:t>;</a:t>
            </a:r>
          </a:p>
          <a:p>
            <a:r>
              <a:rPr lang="en-US" dirty="0">
                <a:latin typeface="Arial" pitchFamily="34" charset="0"/>
                <a:cs typeface="Arial" pitchFamily="34" charset="0"/>
              </a:rPr>
              <a:t>16.1.2.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хилийн</a:t>
            </a:r>
            <a:r>
              <a:rPr lang="en-US" dirty="0">
                <a:latin typeface="Arial" pitchFamily="34" charset="0"/>
                <a:cs typeface="Arial" pitchFamily="34" charset="0"/>
              </a:rPr>
              <a:t> </a:t>
            </a:r>
            <a:r>
              <a:rPr lang="en-US" dirty="0" err="1">
                <a:latin typeface="Arial" pitchFamily="34" charset="0"/>
                <a:cs typeface="Arial" pitchFamily="34" charset="0"/>
              </a:rPr>
              <a:t>зурвас</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a:t>
            </a:r>
          </a:p>
          <a:p>
            <a:r>
              <a:rPr lang="en-US" dirty="0">
                <a:latin typeface="Arial" pitchFamily="34" charset="0"/>
                <a:cs typeface="Arial" pitchFamily="34" charset="0"/>
              </a:rPr>
              <a:t>16.1.3.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батлан</a:t>
            </a:r>
            <a:r>
              <a:rPr lang="en-US" dirty="0">
                <a:latin typeface="Arial" pitchFamily="34" charset="0"/>
                <a:cs typeface="Arial" pitchFamily="34" charset="0"/>
              </a:rPr>
              <a:t> </a:t>
            </a:r>
            <a:r>
              <a:rPr lang="en-US" dirty="0" err="1">
                <a:latin typeface="Arial" pitchFamily="34" charset="0"/>
                <a:cs typeface="Arial" pitchFamily="34" charset="0"/>
              </a:rPr>
              <a:t>хамгаалах</a:t>
            </a:r>
            <a:r>
              <a:rPr lang="en-US" dirty="0">
                <a:latin typeface="Arial" pitchFamily="34" charset="0"/>
                <a:cs typeface="Arial" pitchFamily="34" charset="0"/>
              </a:rPr>
              <a:t> </a:t>
            </a:r>
            <a:r>
              <a:rPr lang="en-US" dirty="0" err="1">
                <a:latin typeface="Arial" pitchFamily="34" charset="0"/>
                <a:cs typeface="Arial" pitchFamily="34" charset="0"/>
              </a:rPr>
              <a:t>болон</a:t>
            </a:r>
            <a:r>
              <a:rPr lang="en-US" dirty="0">
                <a:latin typeface="Arial" pitchFamily="34" charset="0"/>
                <a:cs typeface="Arial" pitchFamily="34" charset="0"/>
              </a:rPr>
              <a:t> </a:t>
            </a:r>
            <a:r>
              <a:rPr lang="en-US" dirty="0" err="1">
                <a:latin typeface="Arial" pitchFamily="34" charset="0"/>
                <a:cs typeface="Arial" pitchFamily="34" charset="0"/>
              </a:rPr>
              <a:t>аюулгүй</a:t>
            </a:r>
            <a:r>
              <a:rPr lang="en-US" dirty="0">
                <a:latin typeface="Arial" pitchFamily="34" charset="0"/>
                <a:cs typeface="Arial" pitchFamily="34" charset="0"/>
              </a:rPr>
              <a:t> </a:t>
            </a:r>
            <a:r>
              <a:rPr lang="en-US" dirty="0" err="1">
                <a:latin typeface="Arial" pitchFamily="34" charset="0"/>
                <a:cs typeface="Arial" pitchFamily="34" charset="0"/>
              </a:rPr>
              <a:t>байдлыг</a:t>
            </a:r>
            <a:r>
              <a:rPr lang="en-US" dirty="0">
                <a:latin typeface="Arial" pitchFamily="34" charset="0"/>
                <a:cs typeface="Arial" pitchFamily="34" charset="0"/>
              </a:rPr>
              <a:t> </a:t>
            </a:r>
            <a:r>
              <a:rPr lang="en-US" dirty="0" err="1">
                <a:latin typeface="Arial" pitchFamily="34" charset="0"/>
                <a:cs typeface="Arial" pitchFamily="34" charset="0"/>
              </a:rPr>
              <a:t>хангах</a:t>
            </a:r>
            <a:r>
              <a:rPr lang="en-US" dirty="0">
                <a:latin typeface="Arial" pitchFamily="34" charset="0"/>
                <a:cs typeface="Arial" pitchFamily="34" charset="0"/>
              </a:rPr>
              <a:t> </a:t>
            </a:r>
            <a:r>
              <a:rPr lang="en-US" dirty="0" err="1">
                <a:latin typeface="Arial" pitchFamily="34" charset="0"/>
                <a:cs typeface="Arial" pitchFamily="34" charset="0"/>
              </a:rPr>
              <a:t>зориулалтаар</a:t>
            </a:r>
            <a:r>
              <a:rPr lang="en-US" dirty="0">
                <a:latin typeface="Arial" pitchFamily="34" charset="0"/>
                <a:cs typeface="Arial" pitchFamily="34" charset="0"/>
              </a:rPr>
              <a:t> </a:t>
            </a:r>
            <a:r>
              <a:rPr lang="en-US" dirty="0" err="1">
                <a:latin typeface="Arial" pitchFamily="34" charset="0"/>
                <a:cs typeface="Arial" pitchFamily="34" charset="0"/>
              </a:rPr>
              <a:t>олгосон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a:t>
            </a:r>
          </a:p>
          <a:p>
            <a:r>
              <a:rPr lang="en-US" dirty="0">
                <a:latin typeface="Arial" pitchFamily="34" charset="0"/>
                <a:cs typeface="Arial" pitchFamily="34" charset="0"/>
              </a:rPr>
              <a:t>16.1.4. </a:t>
            </a:r>
            <a:r>
              <a:rPr lang="en-US" dirty="0" err="1">
                <a:latin typeface="Arial" pitchFamily="34" charset="0"/>
                <a:cs typeface="Arial" pitchFamily="34" charset="0"/>
              </a:rPr>
              <a:t>гадаад</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дипломат</a:t>
            </a:r>
            <a:r>
              <a:rPr lang="en-US" dirty="0">
                <a:latin typeface="Arial" pitchFamily="34" charset="0"/>
                <a:cs typeface="Arial" pitchFamily="34" charset="0"/>
              </a:rPr>
              <a:t> </a:t>
            </a:r>
            <a:r>
              <a:rPr lang="en-US" dirty="0" err="1">
                <a:latin typeface="Arial" pitchFamily="34" charset="0"/>
                <a:cs typeface="Arial" pitchFamily="34" charset="0"/>
              </a:rPr>
              <a:t>төлөөлөгчийн</a:t>
            </a:r>
            <a:r>
              <a:rPr lang="en-US" dirty="0">
                <a:latin typeface="Arial" pitchFamily="34" charset="0"/>
                <a:cs typeface="Arial" pitchFamily="34" charset="0"/>
              </a:rPr>
              <a:t> </a:t>
            </a:r>
            <a:r>
              <a:rPr lang="en-US" dirty="0" err="1">
                <a:latin typeface="Arial" pitchFamily="34" charset="0"/>
                <a:cs typeface="Arial" pitchFamily="34" charset="0"/>
              </a:rPr>
              <a:t>болон</a:t>
            </a:r>
            <a:r>
              <a:rPr lang="en-US" dirty="0">
                <a:latin typeface="Arial" pitchFamily="34" charset="0"/>
                <a:cs typeface="Arial" pitchFamily="34" charset="0"/>
              </a:rPr>
              <a:t> </a:t>
            </a:r>
            <a:r>
              <a:rPr lang="en-US" dirty="0" err="1">
                <a:latin typeface="Arial" pitchFamily="34" charset="0"/>
                <a:cs typeface="Arial" pitchFamily="34" charset="0"/>
              </a:rPr>
              <a:t>консулын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олон</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байгууллагын</a:t>
            </a:r>
            <a:r>
              <a:rPr lang="en-US" dirty="0">
                <a:latin typeface="Arial" pitchFamily="34" charset="0"/>
                <a:cs typeface="Arial" pitchFamily="34" charset="0"/>
              </a:rPr>
              <a:t> </a:t>
            </a:r>
            <a:r>
              <a:rPr lang="en-US" dirty="0" err="1">
                <a:latin typeface="Arial" pitchFamily="34" charset="0"/>
                <a:cs typeface="Arial" pitchFamily="34" charset="0"/>
              </a:rPr>
              <a:t>төлөөлөгчийн</a:t>
            </a:r>
            <a:r>
              <a:rPr lang="en-US" dirty="0">
                <a:latin typeface="Arial" pitchFamily="34" charset="0"/>
                <a:cs typeface="Arial" pitchFamily="34" charset="0"/>
              </a:rPr>
              <a:t> </a:t>
            </a:r>
            <a:r>
              <a:rPr lang="en-US" dirty="0" err="1">
                <a:latin typeface="Arial" pitchFamily="34" charset="0"/>
                <a:cs typeface="Arial" pitchFamily="34" charset="0"/>
              </a:rPr>
              <a:t>газарт</a:t>
            </a:r>
            <a:r>
              <a:rPr lang="en-US" dirty="0">
                <a:latin typeface="Arial" pitchFamily="34" charset="0"/>
                <a:cs typeface="Arial" pitchFamily="34" charset="0"/>
              </a:rPr>
              <a:t> </a:t>
            </a:r>
            <a:r>
              <a:rPr lang="en-US" dirty="0" err="1">
                <a:latin typeface="Arial" pitchFamily="34" charset="0"/>
                <a:cs typeface="Arial" pitchFamily="34" charset="0"/>
              </a:rPr>
              <a:t>олгосон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a:t>
            </a:r>
          </a:p>
          <a:p>
            <a:r>
              <a:rPr lang="en-US" dirty="0">
                <a:latin typeface="Arial" pitchFamily="34" charset="0"/>
                <a:cs typeface="Arial" pitchFamily="34" charset="0"/>
              </a:rPr>
              <a:t>16.1.5. </a:t>
            </a:r>
            <a:r>
              <a:rPr lang="en-US" dirty="0" err="1">
                <a:latin typeface="Arial" pitchFamily="34" charset="0"/>
                <a:cs typeface="Arial" pitchFamily="34" charset="0"/>
              </a:rPr>
              <a:t>шинжлэх</a:t>
            </a:r>
            <a:r>
              <a:rPr lang="en-US" dirty="0">
                <a:latin typeface="Arial" pitchFamily="34" charset="0"/>
                <a:cs typeface="Arial" pitchFamily="34" charset="0"/>
              </a:rPr>
              <a:t> </a:t>
            </a:r>
            <a:r>
              <a:rPr lang="en-US" dirty="0" err="1">
                <a:latin typeface="Arial" pitchFamily="34" charset="0"/>
                <a:cs typeface="Arial" pitchFamily="34" charset="0"/>
              </a:rPr>
              <a:t>ухаан</a:t>
            </a:r>
            <a:r>
              <a:rPr lang="en-US" dirty="0">
                <a:latin typeface="Arial" pitchFamily="34" charset="0"/>
                <a:cs typeface="Arial" pitchFamily="34" charset="0"/>
              </a:rPr>
              <a:t>, </a:t>
            </a:r>
            <a:r>
              <a:rPr lang="en-US" dirty="0" err="1">
                <a:latin typeface="Arial" pitchFamily="34" charset="0"/>
                <a:cs typeface="Arial" pitchFamily="34" charset="0"/>
              </a:rPr>
              <a:t>технологийн</a:t>
            </a:r>
            <a:r>
              <a:rPr lang="en-US" dirty="0">
                <a:latin typeface="Arial" pitchFamily="34" charset="0"/>
                <a:cs typeface="Arial" pitchFamily="34" charset="0"/>
              </a:rPr>
              <a:t> </a:t>
            </a:r>
            <a:r>
              <a:rPr lang="en-US" dirty="0" err="1">
                <a:latin typeface="Arial" pitchFamily="34" charset="0"/>
                <a:cs typeface="Arial" pitchFamily="34" charset="0"/>
              </a:rPr>
              <a:t>сорилт</a:t>
            </a:r>
            <a:r>
              <a:rPr lang="en-US" dirty="0">
                <a:latin typeface="Arial" pitchFamily="34" charset="0"/>
                <a:cs typeface="Arial" pitchFamily="34" charset="0"/>
              </a:rPr>
              <a:t>, </a:t>
            </a:r>
            <a:r>
              <a:rPr lang="en-US" dirty="0" err="1">
                <a:latin typeface="Arial" pitchFamily="34" charset="0"/>
                <a:cs typeface="Arial" pitchFamily="34" charset="0"/>
              </a:rPr>
              <a:t>туршилт</a:t>
            </a:r>
            <a:r>
              <a:rPr lang="en-US" dirty="0">
                <a:latin typeface="Arial" pitchFamily="34" charset="0"/>
                <a:cs typeface="Arial" pitchFamily="34" charset="0"/>
              </a:rPr>
              <a:t> </a:t>
            </a:r>
            <a:r>
              <a:rPr lang="en-US" dirty="0" err="1">
                <a:latin typeface="Arial" pitchFamily="34" charset="0"/>
                <a:cs typeface="Arial" pitchFamily="34" charset="0"/>
              </a:rPr>
              <a:t>болон</a:t>
            </a:r>
            <a:r>
              <a:rPr lang="en-US" dirty="0">
                <a:latin typeface="Arial" pitchFamily="34" charset="0"/>
                <a:cs typeface="Arial" pitchFamily="34" charset="0"/>
              </a:rPr>
              <a:t> </a:t>
            </a:r>
            <a:r>
              <a:rPr lang="en-US" dirty="0" err="1">
                <a:latin typeface="Arial" pitchFamily="34" charset="0"/>
                <a:cs typeface="Arial" pitchFamily="34" charset="0"/>
              </a:rPr>
              <a:t>байгаль</a:t>
            </a:r>
            <a:r>
              <a:rPr lang="en-US" dirty="0">
                <a:latin typeface="Arial" pitchFamily="34" charset="0"/>
                <a:cs typeface="Arial" pitchFamily="34" charset="0"/>
              </a:rPr>
              <a:t> </a:t>
            </a:r>
            <a:r>
              <a:rPr lang="en-US" dirty="0" err="1">
                <a:latin typeface="Arial" pitchFamily="34" charset="0"/>
                <a:cs typeface="Arial" pitchFamily="34" charset="0"/>
              </a:rPr>
              <a:t>орчин</a:t>
            </a:r>
            <a:r>
              <a:rPr lang="en-US" dirty="0">
                <a:latin typeface="Arial" pitchFamily="34" charset="0"/>
                <a:cs typeface="Arial" pitchFamily="34" charset="0"/>
              </a:rPr>
              <a:t>, </a:t>
            </a:r>
            <a:r>
              <a:rPr lang="en-US" dirty="0" err="1">
                <a:latin typeface="Arial" pitchFamily="34" charset="0"/>
                <a:cs typeface="Arial" pitchFamily="34" charset="0"/>
              </a:rPr>
              <a:t>цаг</a:t>
            </a:r>
            <a:r>
              <a:rPr lang="en-US" dirty="0">
                <a:latin typeface="Arial" pitchFamily="34" charset="0"/>
                <a:cs typeface="Arial" pitchFamily="34" charset="0"/>
              </a:rPr>
              <a:t> </a:t>
            </a:r>
            <a:r>
              <a:rPr lang="en-US" dirty="0" err="1">
                <a:latin typeface="Arial" pitchFamily="34" charset="0"/>
                <a:cs typeface="Arial" pitchFamily="34" charset="0"/>
              </a:rPr>
              <a:t>агаарын</a:t>
            </a:r>
            <a:r>
              <a:rPr lang="en-US" dirty="0">
                <a:latin typeface="Arial" pitchFamily="34" charset="0"/>
                <a:cs typeface="Arial" pitchFamily="34" charset="0"/>
              </a:rPr>
              <a:t> </a:t>
            </a:r>
            <a:r>
              <a:rPr lang="en-US" dirty="0" err="1">
                <a:latin typeface="Arial" pitchFamily="34" charset="0"/>
                <a:cs typeface="Arial" pitchFamily="34" charset="0"/>
              </a:rPr>
              <a:t>төлөв</a:t>
            </a:r>
            <a:r>
              <a:rPr lang="en-US" dirty="0">
                <a:latin typeface="Arial" pitchFamily="34" charset="0"/>
                <a:cs typeface="Arial" pitchFamily="34" charset="0"/>
              </a:rPr>
              <a:t> </a:t>
            </a:r>
            <a:r>
              <a:rPr lang="en-US" dirty="0" err="1">
                <a:latin typeface="Arial" pitchFamily="34" charset="0"/>
                <a:cs typeface="Arial" pitchFamily="34" charset="0"/>
              </a:rPr>
              <a:t>байдлын</a:t>
            </a:r>
            <a:r>
              <a:rPr lang="en-US" dirty="0">
                <a:latin typeface="Arial" pitchFamily="34" charset="0"/>
                <a:cs typeface="Arial" pitchFamily="34" charset="0"/>
              </a:rPr>
              <a:t> </a:t>
            </a:r>
            <a:r>
              <a:rPr lang="en-US" dirty="0" err="1">
                <a:latin typeface="Arial" pitchFamily="34" charset="0"/>
                <a:cs typeface="Arial" pitchFamily="34" charset="0"/>
              </a:rPr>
              <a:t>байнгын</a:t>
            </a:r>
            <a:r>
              <a:rPr lang="en-US" dirty="0">
                <a:latin typeface="Arial" pitchFamily="34" charset="0"/>
                <a:cs typeface="Arial" pitchFamily="34" charset="0"/>
              </a:rPr>
              <a:t> </a:t>
            </a:r>
            <a:r>
              <a:rPr lang="en-US" dirty="0" err="1">
                <a:latin typeface="Arial" pitchFamily="34" charset="0"/>
                <a:cs typeface="Arial" pitchFamily="34" charset="0"/>
              </a:rPr>
              <a:t>ажиглалтын</a:t>
            </a:r>
            <a:r>
              <a:rPr lang="en-US" dirty="0">
                <a:latin typeface="Arial" pitchFamily="34" charset="0"/>
                <a:cs typeface="Arial" pitchFamily="34" charset="0"/>
              </a:rPr>
              <a:t> </a:t>
            </a:r>
            <a:r>
              <a:rPr lang="en-US" dirty="0" err="1">
                <a:latin typeface="Arial" pitchFamily="34" charset="0"/>
                <a:cs typeface="Arial" pitchFamily="34" charset="0"/>
              </a:rPr>
              <a:t>талбай</a:t>
            </a:r>
            <a:r>
              <a:rPr lang="en-US" dirty="0">
                <a:latin typeface="Arial" pitchFamily="34" charset="0"/>
                <a:cs typeface="Arial" pitchFamily="34" charset="0"/>
              </a:rPr>
              <a:t>;</a:t>
            </a:r>
          </a:p>
          <a:p>
            <a:r>
              <a:rPr lang="en-US" dirty="0">
                <a:solidFill>
                  <a:srgbClr val="FF0000"/>
                </a:solidFill>
                <a:latin typeface="Arial" pitchFamily="34" charset="0"/>
                <a:cs typeface="Arial" pitchFamily="34" charset="0"/>
              </a:rPr>
              <a:t>16.1.6. </a:t>
            </a:r>
            <a:r>
              <a:rPr lang="en-US" dirty="0" err="1">
                <a:solidFill>
                  <a:srgbClr val="FF0000"/>
                </a:solidFill>
                <a:latin typeface="Arial" pitchFamily="34" charset="0"/>
                <a:cs typeface="Arial" pitchFamily="34" charset="0"/>
              </a:rPr>
              <a:t>аймаг</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дундын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отрын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бэлчээр</a:t>
            </a:r>
            <a:r>
              <a:rPr lang="en-US" dirty="0">
                <a:solidFill>
                  <a:srgbClr val="FF0000"/>
                </a:solidFill>
                <a:latin typeface="Arial" pitchFamily="34" charset="0"/>
                <a:cs typeface="Arial" pitchFamily="34" charset="0"/>
              </a:rPr>
              <a:t>;</a:t>
            </a:r>
          </a:p>
          <a:p>
            <a:r>
              <a:rPr lang="en-US" dirty="0">
                <a:solidFill>
                  <a:srgbClr val="FF0000"/>
                </a:solidFill>
                <a:latin typeface="Arial" pitchFamily="34" charset="0"/>
                <a:cs typeface="Arial" pitchFamily="34" charset="0"/>
              </a:rPr>
              <a:t>16.1.7. </a:t>
            </a:r>
            <a:r>
              <a:rPr lang="en-US" dirty="0" err="1">
                <a:solidFill>
                  <a:srgbClr val="FF0000"/>
                </a:solidFill>
                <a:latin typeface="Arial" pitchFamily="34" charset="0"/>
                <a:cs typeface="Arial" pitchFamily="34" charset="0"/>
              </a:rPr>
              <a:t>улсын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тэжээлийн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сангийн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хадлангийн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талбай</a:t>
            </a:r>
            <a:r>
              <a:rPr lang="en-US" dirty="0">
                <a:latin typeface="Arial" pitchFamily="34" charset="0"/>
                <a:cs typeface="Arial" pitchFamily="34" charset="0"/>
              </a:rPr>
              <a:t>.</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style>
          <a:lnRef idx="3">
            <a:schemeClr val="lt1"/>
          </a:lnRef>
          <a:fillRef idx="1">
            <a:schemeClr val="accent3"/>
          </a:fillRef>
          <a:effectRef idx="1">
            <a:schemeClr val="accent3"/>
          </a:effectRef>
          <a:fontRef idx="minor">
            <a:schemeClr val="lt1"/>
          </a:fontRef>
        </p:style>
        <p:txBody>
          <a:bodyPr>
            <a:noAutofit/>
          </a:bodyPr>
          <a:lstStyle/>
          <a:p>
            <a:r>
              <a:rPr lang="mn-MN" sz="2400" dirty="0" smtClean="0">
                <a:solidFill>
                  <a:schemeClr val="tx1"/>
                </a:solidFill>
                <a:latin typeface="Arial" pitchFamily="34" charset="0"/>
                <a:cs typeface="Arial" pitchFamily="34" charset="0"/>
              </a:rPr>
              <a:t>Хуулийн 11-16-р зүйл дээрх ангиллын тодорхойлолт</a:t>
            </a:r>
            <a:endParaRPr lang="en-US" sz="2400" dirty="0"/>
          </a:p>
        </p:txBody>
      </p:sp>
      <p:sp>
        <p:nvSpPr>
          <p:cNvPr id="3" name="Content Placeholder 2"/>
          <p:cNvSpPr>
            <a:spLocks noGrp="1"/>
          </p:cNvSpPr>
          <p:nvPr>
            <p:ph idx="1"/>
          </p:nvPr>
        </p:nvSpPr>
        <p:spPr>
          <a:xfrm>
            <a:off x="457200" y="1357298"/>
            <a:ext cx="8229600" cy="4929222"/>
          </a:xfrm>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16.1.8</a:t>
            </a:r>
            <a:r>
              <a:rPr lang="en-US" sz="2400" dirty="0">
                <a:latin typeface="Arial" pitchFamily="34" charset="0"/>
                <a:cs typeface="Arial" pitchFamily="34" charset="0"/>
              </a:rPr>
              <a:t>. </a:t>
            </a:r>
            <a:r>
              <a:rPr lang="en-US" sz="2400" dirty="0" err="1">
                <a:latin typeface="Arial" pitchFamily="34" charset="0"/>
                <a:cs typeface="Arial" pitchFamily="34" charset="0"/>
              </a:rPr>
              <a:t>бүтээгдэхүүн</a:t>
            </a:r>
            <a:r>
              <a:rPr lang="en-US" sz="2400" dirty="0">
                <a:latin typeface="Arial" pitchFamily="34" charset="0"/>
                <a:cs typeface="Arial" pitchFamily="34" charset="0"/>
              </a:rPr>
              <a:t> </a:t>
            </a:r>
            <a:r>
              <a:rPr lang="en-US" sz="2400" dirty="0" err="1">
                <a:latin typeface="Arial" pitchFamily="34" charset="0"/>
                <a:cs typeface="Arial" pitchFamily="34" charset="0"/>
              </a:rPr>
              <a:t>хуваах</a:t>
            </a:r>
            <a:r>
              <a:rPr lang="en-US" sz="2400" dirty="0">
                <a:latin typeface="Arial" pitchFamily="34" charset="0"/>
                <a:cs typeface="Arial" pitchFamily="34" charset="0"/>
              </a:rPr>
              <a:t> </a:t>
            </a:r>
            <a:r>
              <a:rPr lang="en-US" sz="2400" dirty="0" err="1">
                <a:latin typeface="Arial" pitchFamily="34" charset="0"/>
                <a:cs typeface="Arial" pitchFamily="34" charset="0"/>
              </a:rPr>
              <a:t>гэрээний</a:t>
            </a:r>
            <a:r>
              <a:rPr lang="en-US" sz="2400" dirty="0">
                <a:latin typeface="Arial" pitchFamily="34" charset="0"/>
                <a:cs typeface="Arial" pitchFamily="34" charset="0"/>
              </a:rPr>
              <a:t> </a:t>
            </a:r>
            <a:r>
              <a:rPr lang="en-US" sz="2400" dirty="0" err="1">
                <a:latin typeface="Arial" pitchFamily="34" charset="0"/>
                <a:cs typeface="Arial" pitchFamily="34" charset="0"/>
              </a:rPr>
              <a:t>дагуу</a:t>
            </a:r>
            <a:r>
              <a:rPr lang="en-US" sz="2400" dirty="0">
                <a:latin typeface="Arial" pitchFamily="34" charset="0"/>
                <a:cs typeface="Arial" pitchFamily="34" charset="0"/>
              </a:rPr>
              <a:t> </a:t>
            </a:r>
            <a:r>
              <a:rPr lang="en-US" sz="2400" dirty="0" err="1">
                <a:latin typeface="Arial" pitchFamily="34" charset="0"/>
                <a:cs typeface="Arial" pitchFamily="34" charset="0"/>
              </a:rPr>
              <a:t>хайгуулын</a:t>
            </a:r>
            <a:r>
              <a:rPr lang="en-US" sz="2400" dirty="0">
                <a:latin typeface="Arial" pitchFamily="34" charset="0"/>
                <a:cs typeface="Arial" pitchFamily="34" charset="0"/>
              </a:rPr>
              <a:t> </a:t>
            </a:r>
            <a:r>
              <a:rPr lang="en-US" sz="2400" dirty="0" err="1">
                <a:latin typeface="Arial" pitchFamily="34" charset="0"/>
                <a:cs typeface="Arial" pitchFamily="34" charset="0"/>
              </a:rPr>
              <a:t>зориулалтаар</a:t>
            </a:r>
            <a:r>
              <a:rPr lang="en-US" sz="2400" dirty="0">
                <a:latin typeface="Arial" pitchFamily="34" charset="0"/>
                <a:cs typeface="Arial" pitchFamily="34" charset="0"/>
              </a:rPr>
              <a:t> </a:t>
            </a:r>
            <a:r>
              <a:rPr lang="en-US" sz="2400" dirty="0" err="1">
                <a:latin typeface="Arial" pitchFamily="34" charset="0"/>
                <a:cs typeface="Arial" pitchFamily="34" charset="0"/>
              </a:rPr>
              <a:t>ашиглах</a:t>
            </a:r>
            <a:r>
              <a:rPr lang="en-US" sz="2400" dirty="0">
                <a:latin typeface="Arial" pitchFamily="34" charset="0"/>
                <a:cs typeface="Arial" pitchFamily="34" charset="0"/>
              </a:rPr>
              <a:t> </a:t>
            </a:r>
            <a:r>
              <a:rPr lang="en-US" sz="2400" dirty="0" err="1">
                <a:latin typeface="Arial" pitchFamily="34" charset="0"/>
                <a:cs typeface="Arial" pitchFamily="34" charset="0"/>
              </a:rPr>
              <a:t>газрын</a:t>
            </a:r>
            <a:r>
              <a:rPr lang="en-US" sz="2400" dirty="0">
                <a:latin typeface="Arial" pitchFamily="34" charset="0"/>
                <a:cs typeface="Arial" pitchFamily="34" charset="0"/>
              </a:rPr>
              <a:t> </a:t>
            </a:r>
            <a:r>
              <a:rPr lang="en-US" sz="2400" dirty="0" err="1">
                <a:latin typeface="Arial" pitchFamily="34" charset="0"/>
                <a:cs typeface="Arial" pitchFamily="34" charset="0"/>
              </a:rPr>
              <a:t>тосны</a:t>
            </a:r>
            <a:r>
              <a:rPr lang="en-US" sz="2400" dirty="0">
                <a:latin typeface="Arial" pitchFamily="34" charset="0"/>
                <a:cs typeface="Arial" pitchFamily="34" charset="0"/>
              </a:rPr>
              <a:t> </a:t>
            </a:r>
            <a:r>
              <a:rPr lang="en-US" sz="2400" dirty="0" err="1">
                <a:latin typeface="Arial" pitchFamily="34" charset="0"/>
                <a:cs typeface="Arial" pitchFamily="34" charset="0"/>
              </a:rPr>
              <a:t>гэрээт</a:t>
            </a:r>
            <a:r>
              <a:rPr lang="en-US" sz="2400" dirty="0">
                <a:latin typeface="Arial" pitchFamily="34" charset="0"/>
                <a:cs typeface="Arial" pitchFamily="34" charset="0"/>
              </a:rPr>
              <a:t> </a:t>
            </a:r>
            <a:r>
              <a:rPr lang="en-US" sz="2400" dirty="0" err="1">
                <a:latin typeface="Arial" pitchFamily="34" charset="0"/>
                <a:cs typeface="Arial" pitchFamily="34" charset="0"/>
              </a:rPr>
              <a:t>талбай</a:t>
            </a:r>
            <a:r>
              <a:rPr lang="en-US" sz="2400" dirty="0">
                <a:latin typeface="Arial" pitchFamily="34" charset="0"/>
                <a:cs typeface="Arial" pitchFamily="34" charset="0"/>
              </a:rPr>
              <a:t>;</a:t>
            </a:r>
          </a:p>
          <a:p>
            <a:r>
              <a:rPr lang="en-US" sz="2400" dirty="0">
                <a:latin typeface="Arial" pitchFamily="34" charset="0"/>
                <a:cs typeface="Arial" pitchFamily="34" charset="0"/>
              </a:rPr>
              <a:t>16.1.9. </a:t>
            </a:r>
            <a:r>
              <a:rPr lang="en-US" sz="2400" dirty="0" err="1">
                <a:latin typeface="Arial" pitchFamily="34" charset="0"/>
                <a:cs typeface="Arial" pitchFamily="34" charset="0"/>
              </a:rPr>
              <a:t>чөлөөт</a:t>
            </a:r>
            <a:r>
              <a:rPr lang="en-US" sz="2400" dirty="0">
                <a:latin typeface="Arial" pitchFamily="34" charset="0"/>
                <a:cs typeface="Arial" pitchFamily="34" charset="0"/>
              </a:rPr>
              <a:t> </a:t>
            </a:r>
            <a:r>
              <a:rPr lang="en-US" sz="2400" dirty="0" err="1">
                <a:latin typeface="Arial" pitchFamily="34" charset="0"/>
                <a:cs typeface="Arial" pitchFamily="34" charset="0"/>
              </a:rPr>
              <a:t>бүсийн</a:t>
            </a:r>
            <a:r>
              <a:rPr lang="en-US" sz="2400" dirty="0">
                <a:latin typeface="Arial" pitchFamily="34" charset="0"/>
                <a:cs typeface="Arial" pitchFamily="34" charset="0"/>
              </a:rPr>
              <a:t> </a:t>
            </a:r>
            <a:r>
              <a:rPr lang="en-US" sz="2400" dirty="0" err="1">
                <a:latin typeface="Arial" pitchFamily="34" charset="0"/>
                <a:cs typeface="Arial" pitchFamily="34" charset="0"/>
              </a:rPr>
              <a:t>газар</a:t>
            </a:r>
            <a:r>
              <a:rPr lang="en-US" sz="2400" dirty="0">
                <a:latin typeface="Arial" pitchFamily="34" charset="0"/>
                <a:cs typeface="Arial" pitchFamily="34" charset="0"/>
              </a:rPr>
              <a:t>.</a:t>
            </a:r>
          </a:p>
          <a:p>
            <a:r>
              <a:rPr lang="en-US" sz="2400" dirty="0">
                <a:latin typeface="Arial" pitchFamily="34" charset="0"/>
                <a:cs typeface="Arial" pitchFamily="34" charset="0"/>
              </a:rPr>
              <a:t>16.1.10.цөмийн </a:t>
            </a:r>
            <a:r>
              <a:rPr lang="en-US" sz="2400" dirty="0" err="1">
                <a:latin typeface="Arial" pitchFamily="34" charset="0"/>
                <a:cs typeface="Arial" pitchFamily="34" charset="0"/>
              </a:rPr>
              <a:t>төхөөрөмж</a:t>
            </a:r>
            <a:r>
              <a:rPr lang="en-US" sz="2400" dirty="0">
                <a:latin typeface="Arial" pitchFamily="34" charset="0"/>
                <a:cs typeface="Arial" pitchFamily="34" charset="0"/>
              </a:rPr>
              <a:t> </a:t>
            </a:r>
            <a:r>
              <a:rPr lang="en-US" sz="2400" dirty="0" err="1">
                <a:latin typeface="Arial" pitchFamily="34" charset="0"/>
                <a:cs typeface="Arial" pitchFamily="34" charset="0"/>
              </a:rPr>
              <a:t>барих</a:t>
            </a:r>
            <a:r>
              <a:rPr lang="en-US" sz="2400" dirty="0">
                <a:latin typeface="Arial" pitchFamily="34" charset="0"/>
                <a:cs typeface="Arial" pitchFamily="34" charset="0"/>
              </a:rPr>
              <a:t>, </a:t>
            </a:r>
            <a:r>
              <a:rPr lang="en-US" sz="2400" dirty="0" err="1">
                <a:latin typeface="Arial" pitchFamily="34" charset="0"/>
                <a:cs typeface="Arial" pitchFamily="34" charset="0"/>
              </a:rPr>
              <a:t>ашиглах</a:t>
            </a:r>
            <a:r>
              <a:rPr lang="en-US" sz="2400" dirty="0">
                <a:latin typeface="Arial" pitchFamily="34" charset="0"/>
                <a:cs typeface="Arial" pitchFamily="34" charset="0"/>
              </a:rPr>
              <a:t> </a:t>
            </a:r>
            <a:r>
              <a:rPr lang="en-US" sz="2400" dirty="0" err="1">
                <a:latin typeface="Arial" pitchFamily="34" charset="0"/>
                <a:cs typeface="Arial" pitchFamily="34" charset="0"/>
              </a:rPr>
              <a:t>зориулалтаар</a:t>
            </a:r>
            <a:r>
              <a:rPr lang="en-US" sz="2400" dirty="0">
                <a:latin typeface="Arial" pitchFamily="34" charset="0"/>
                <a:cs typeface="Arial" pitchFamily="34" charset="0"/>
              </a:rPr>
              <a:t> </a:t>
            </a:r>
            <a:r>
              <a:rPr lang="en-US" sz="2400" dirty="0" err="1">
                <a:latin typeface="Arial" pitchFamily="34" charset="0"/>
                <a:cs typeface="Arial" pitchFamily="34" charset="0"/>
              </a:rPr>
              <a:t>олгосон</a:t>
            </a:r>
            <a:r>
              <a:rPr lang="en-US" sz="2400" dirty="0">
                <a:latin typeface="Arial" pitchFamily="34" charset="0"/>
                <a:cs typeface="Arial" pitchFamily="34" charset="0"/>
              </a:rPr>
              <a:t> </a:t>
            </a:r>
            <a:r>
              <a:rPr lang="en-US" sz="2400" dirty="0" err="1">
                <a:latin typeface="Arial" pitchFamily="34" charset="0"/>
                <a:cs typeface="Arial" pitchFamily="34" charset="0"/>
              </a:rPr>
              <a:t>газар</a:t>
            </a:r>
            <a:r>
              <a:rPr lang="en-US" sz="2400" dirty="0" smtClean="0">
                <a:latin typeface="Arial" pitchFamily="34" charset="0"/>
                <a:cs typeface="Arial" pitchFamily="34" charset="0"/>
              </a:rPr>
              <a:t>.</a:t>
            </a:r>
            <a:endParaRPr lang="mn-MN" sz="2400" dirty="0" smtClean="0">
              <a:latin typeface="Arial" pitchFamily="34" charset="0"/>
              <a:cs typeface="Arial" pitchFamily="34" charset="0"/>
            </a:endParaRPr>
          </a:p>
          <a:p>
            <a:r>
              <a:rPr lang="en-US" sz="2400" dirty="0">
                <a:solidFill>
                  <a:srgbClr val="FF0000"/>
                </a:solidFill>
              </a:rPr>
              <a:t> </a:t>
            </a:r>
            <a:r>
              <a:rPr lang="en-US" sz="2400" dirty="0">
                <a:solidFill>
                  <a:srgbClr val="FF0000"/>
                </a:solidFill>
                <a:latin typeface="Arial" pitchFamily="34" charset="0"/>
                <a:cs typeface="Arial" pitchFamily="34" charset="0"/>
              </a:rPr>
              <a:t>16.1.11.бичил </a:t>
            </a:r>
            <a:r>
              <a:rPr lang="en-US" sz="2400" dirty="0" err="1">
                <a:solidFill>
                  <a:srgbClr val="FF0000"/>
                </a:solidFill>
                <a:latin typeface="Arial" pitchFamily="34" charset="0"/>
                <a:cs typeface="Arial" pitchFamily="34" charset="0"/>
              </a:rPr>
              <a:t>уурхайн</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зориулалтаар</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олгосон</a:t>
            </a:r>
            <a:r>
              <a:rPr lang="en-US" sz="2400" dirty="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газар</a:t>
            </a:r>
            <a:r>
              <a:rPr lang="mn-MN" sz="2400" dirty="0" smtClean="0">
                <a:solidFill>
                  <a:srgbClr val="FF0000"/>
                </a:solidFill>
                <a:latin typeface="Arial" pitchFamily="34" charset="0"/>
                <a:cs typeface="Arial" pitchFamily="34" charset="0"/>
              </a:rPr>
              <a:t>.</a:t>
            </a:r>
          </a:p>
          <a:p>
            <a:r>
              <a:rPr lang="en-US" sz="2400" dirty="0">
                <a:latin typeface="Arial" pitchFamily="34" charset="0"/>
                <a:cs typeface="Arial" pitchFamily="34" charset="0"/>
              </a:rPr>
              <a:t> 16.1.12.хилийн </a:t>
            </a:r>
            <a:r>
              <a:rPr lang="en-US" sz="2400" dirty="0" err="1">
                <a:latin typeface="Arial" pitchFamily="34" charset="0"/>
                <a:cs typeface="Arial" pitchFamily="34" charset="0"/>
              </a:rPr>
              <a:t>боомтын</a:t>
            </a:r>
            <a:r>
              <a:rPr lang="en-US" sz="2400" dirty="0">
                <a:latin typeface="Arial" pitchFamily="34" charset="0"/>
                <a:cs typeface="Arial" pitchFamily="34" charset="0"/>
              </a:rPr>
              <a:t> </a:t>
            </a:r>
            <a:r>
              <a:rPr lang="en-US" sz="2400" dirty="0" err="1">
                <a:latin typeface="Arial" pitchFamily="34" charset="0"/>
                <a:cs typeface="Arial" pitchFamily="34" charset="0"/>
              </a:rPr>
              <a:t>бүс</a:t>
            </a:r>
            <a:r>
              <a:rPr lang="en-US" sz="2400" dirty="0">
                <a:latin typeface="Arial" pitchFamily="34" charset="0"/>
                <a:cs typeface="Arial" pitchFamily="34" charset="0"/>
              </a:rPr>
              <a:t>.</a:t>
            </a:r>
          </a:p>
          <a:p>
            <a:r>
              <a:rPr lang="en-US" sz="2400" dirty="0">
                <a:latin typeface="Arial" pitchFamily="34" charset="0"/>
                <a:cs typeface="Arial" pitchFamily="34" charset="0"/>
              </a:rPr>
              <a:t> 16.1.13.үндэсний </a:t>
            </a:r>
            <a:r>
              <a:rPr lang="en-US" sz="2400" dirty="0" err="1">
                <a:latin typeface="Arial" pitchFamily="34" charset="0"/>
                <a:cs typeface="Arial" pitchFamily="34" charset="0"/>
              </a:rPr>
              <a:t>хэмжээний</a:t>
            </a:r>
            <a:r>
              <a:rPr lang="en-US" sz="2400" dirty="0">
                <a:latin typeface="Arial" pitchFamily="34" charset="0"/>
                <a:cs typeface="Arial" pitchFamily="34" charset="0"/>
              </a:rPr>
              <a:t> </a:t>
            </a:r>
            <a:r>
              <a:rPr lang="en-US" sz="2400" dirty="0" err="1">
                <a:latin typeface="Arial" pitchFamily="34" charset="0"/>
                <a:cs typeface="Arial" pitchFamily="34" charset="0"/>
              </a:rPr>
              <a:t>томоохон</a:t>
            </a:r>
            <a:r>
              <a:rPr lang="en-US" sz="2400" dirty="0">
                <a:latin typeface="Arial" pitchFamily="34" charset="0"/>
                <a:cs typeface="Arial" pitchFamily="34" charset="0"/>
              </a:rPr>
              <a:t> </a:t>
            </a:r>
            <a:r>
              <a:rPr lang="en-US" sz="2400" dirty="0" err="1">
                <a:latin typeface="Arial" pitchFamily="34" charset="0"/>
                <a:cs typeface="Arial" pitchFamily="34" charset="0"/>
              </a:rPr>
              <a:t>бүтээн</a:t>
            </a:r>
            <a:r>
              <a:rPr lang="en-US" sz="2400" dirty="0">
                <a:latin typeface="Arial" pitchFamily="34" charset="0"/>
                <a:cs typeface="Arial" pitchFamily="34" charset="0"/>
              </a:rPr>
              <a:t> </a:t>
            </a:r>
            <a:r>
              <a:rPr lang="en-US" sz="2400" dirty="0" err="1">
                <a:latin typeface="Arial" pitchFamily="34" charset="0"/>
                <a:cs typeface="Arial" pitchFamily="34" charset="0"/>
              </a:rPr>
              <a:t>байгуулалт</a:t>
            </a:r>
            <a:r>
              <a:rPr lang="en-US" sz="2400" dirty="0">
                <a:latin typeface="Arial" pitchFamily="34" charset="0"/>
                <a:cs typeface="Arial" pitchFamily="34" charset="0"/>
              </a:rPr>
              <a:t>, </a:t>
            </a:r>
            <a:r>
              <a:rPr lang="en-US" sz="2400" dirty="0" err="1">
                <a:latin typeface="Arial" pitchFamily="34" charset="0"/>
                <a:cs typeface="Arial" pitchFamily="34" charset="0"/>
              </a:rPr>
              <a:t>дэд</a:t>
            </a:r>
            <a:r>
              <a:rPr lang="en-US" sz="2400" dirty="0">
                <a:latin typeface="Arial" pitchFamily="34" charset="0"/>
                <a:cs typeface="Arial" pitchFamily="34" charset="0"/>
              </a:rPr>
              <a:t> </a:t>
            </a:r>
            <a:r>
              <a:rPr lang="en-US" sz="2400" dirty="0" err="1">
                <a:latin typeface="Arial" pitchFamily="34" charset="0"/>
                <a:cs typeface="Arial" pitchFamily="34" charset="0"/>
              </a:rPr>
              <a:t>бүтцийн</a:t>
            </a:r>
            <a:r>
              <a:rPr lang="en-US" sz="2400" dirty="0">
                <a:latin typeface="Arial" pitchFamily="34" charset="0"/>
                <a:cs typeface="Arial" pitchFamily="34" charset="0"/>
              </a:rPr>
              <a:t> </a:t>
            </a:r>
            <a:r>
              <a:rPr lang="en-US" sz="2400" dirty="0" err="1">
                <a:latin typeface="Arial" pitchFamily="34" charset="0"/>
                <a:cs typeface="Arial" pitchFamily="34" charset="0"/>
              </a:rPr>
              <a:t>төсөл</a:t>
            </a:r>
            <a:r>
              <a:rPr lang="en-US" sz="2400" dirty="0">
                <a:latin typeface="Arial" pitchFamily="34" charset="0"/>
                <a:cs typeface="Arial" pitchFamily="34" charset="0"/>
              </a:rPr>
              <a:t>, </a:t>
            </a:r>
            <a:r>
              <a:rPr lang="en-US" sz="2400" dirty="0" err="1">
                <a:latin typeface="Arial" pitchFamily="34" charset="0"/>
                <a:cs typeface="Arial" pitchFamily="34" charset="0"/>
              </a:rPr>
              <a:t>хөтөлбөр</a:t>
            </a:r>
            <a:r>
              <a:rPr lang="en-US" sz="2400" dirty="0">
                <a:latin typeface="Arial" pitchFamily="34" charset="0"/>
                <a:cs typeface="Arial" pitchFamily="34" charset="0"/>
              </a:rPr>
              <a:t> </a:t>
            </a:r>
            <a:r>
              <a:rPr lang="en-US" sz="2400" dirty="0" err="1">
                <a:latin typeface="Arial" pitchFamily="34" charset="0"/>
                <a:cs typeface="Arial" pitchFamily="34" charset="0"/>
              </a:rPr>
              <a:t>хэрэгжүүлэх</a:t>
            </a:r>
            <a:r>
              <a:rPr lang="en-US" sz="2400" dirty="0">
                <a:latin typeface="Arial" pitchFamily="34" charset="0"/>
                <a:cs typeface="Arial" pitchFamily="34" charset="0"/>
              </a:rPr>
              <a:t> </a:t>
            </a:r>
            <a:r>
              <a:rPr lang="en-US" sz="2400" dirty="0" err="1">
                <a:latin typeface="Arial" pitchFamily="34" charset="0"/>
                <a:cs typeface="Arial" pitchFamily="34" charset="0"/>
              </a:rPr>
              <a:t>газар</a:t>
            </a:r>
            <a:r>
              <a:rPr lang="en-US" sz="2400" dirty="0">
                <a:latin typeface="Arial" pitchFamily="34" charset="0"/>
                <a:cs typeface="Arial" pitchFamily="34" charset="0"/>
              </a:rPr>
              <a:t>;</a:t>
            </a:r>
          </a:p>
          <a:p>
            <a:r>
              <a:rPr lang="en-US" sz="2400" dirty="0">
                <a:latin typeface="Arial" pitchFamily="34" charset="0"/>
                <a:cs typeface="Arial" pitchFamily="34" charset="0"/>
              </a:rPr>
              <a:t> 16.1.14.аюултай </a:t>
            </a:r>
            <a:r>
              <a:rPr lang="en-US" sz="2400" dirty="0" err="1">
                <a:latin typeface="Arial" pitchFamily="34" charset="0"/>
                <a:cs typeface="Arial" pitchFamily="34" charset="0"/>
              </a:rPr>
              <a:t>хог</a:t>
            </a:r>
            <a:r>
              <a:rPr lang="en-US" sz="2400" dirty="0">
                <a:latin typeface="Arial" pitchFamily="34" charset="0"/>
                <a:cs typeface="Arial" pitchFamily="34" charset="0"/>
              </a:rPr>
              <a:t> </a:t>
            </a:r>
            <a:r>
              <a:rPr lang="en-US" sz="2400" dirty="0" err="1">
                <a:latin typeface="Arial" pitchFamily="34" charset="0"/>
                <a:cs typeface="Arial" pitchFamily="34" charset="0"/>
              </a:rPr>
              <a:t>хаягдлын</a:t>
            </a:r>
            <a:r>
              <a:rPr lang="en-US" sz="2400" dirty="0">
                <a:latin typeface="Arial" pitchFamily="34" charset="0"/>
                <a:cs typeface="Arial" pitchFamily="34" charset="0"/>
              </a:rPr>
              <a:t> </a:t>
            </a:r>
            <a:r>
              <a:rPr lang="en-US" sz="2400" dirty="0" err="1">
                <a:latin typeface="Arial" pitchFamily="34" charset="0"/>
                <a:cs typeface="Arial" pitchFamily="34" charset="0"/>
              </a:rPr>
              <a:t>төвлөрсөн</a:t>
            </a:r>
            <a:r>
              <a:rPr lang="en-US" sz="2400" dirty="0">
                <a:latin typeface="Arial" pitchFamily="34" charset="0"/>
                <a:cs typeface="Arial" pitchFamily="34" charset="0"/>
              </a:rPr>
              <a:t> </a:t>
            </a:r>
            <a:r>
              <a:rPr lang="en-US" sz="2400" dirty="0" err="1">
                <a:latin typeface="Arial" pitchFamily="34" charset="0"/>
                <a:cs typeface="Arial" pitchFamily="34" charset="0"/>
              </a:rPr>
              <a:t>байгууламж</a:t>
            </a:r>
            <a:r>
              <a:rPr lang="en-US" sz="2400" dirty="0">
                <a:latin typeface="Arial" pitchFamily="34" charset="0"/>
                <a:cs typeface="Arial" pitchFamily="34" charset="0"/>
              </a:rPr>
              <a:t> </a:t>
            </a:r>
            <a:r>
              <a:rPr lang="en-US" sz="2400" dirty="0" err="1">
                <a:latin typeface="Arial" pitchFamily="34" charset="0"/>
                <a:cs typeface="Arial" pitchFamily="34" charset="0"/>
              </a:rPr>
              <a:t>барих</a:t>
            </a:r>
            <a:r>
              <a:rPr lang="en-US" sz="2400" dirty="0">
                <a:latin typeface="Arial" pitchFamily="34" charset="0"/>
                <a:cs typeface="Arial" pitchFamily="34" charset="0"/>
              </a:rPr>
              <a:t> </a:t>
            </a:r>
            <a:r>
              <a:rPr lang="en-US" sz="2400" dirty="0" err="1">
                <a:latin typeface="Arial" pitchFamily="34" charset="0"/>
                <a:cs typeface="Arial" pitchFamily="34" charset="0"/>
              </a:rPr>
              <a:t>газар</a:t>
            </a:r>
            <a:r>
              <a:rPr lang="en-US" sz="2400" dirty="0" smtClean="0">
                <a:latin typeface="Arial" pitchFamily="34" charset="0"/>
                <a:cs typeface="Arial" pitchFamily="34" charset="0"/>
              </a:rPr>
              <a:t>.</a:t>
            </a:r>
            <a:endParaRPr lang="mn-MN" sz="2400" dirty="0" smtClean="0">
              <a:latin typeface="Arial" pitchFamily="34" charset="0"/>
              <a:cs typeface="Arial" pitchFamily="34" charset="0"/>
            </a:endParaRPr>
          </a:p>
          <a:p>
            <a:r>
              <a:rPr lang="en-US" sz="2400" dirty="0">
                <a:solidFill>
                  <a:srgbClr val="FF0000"/>
                </a:solidFill>
                <a:latin typeface="Arial" pitchFamily="34" charset="0"/>
                <a:cs typeface="Arial" pitchFamily="34" charset="0"/>
              </a:rPr>
              <a:t>16.2.Аймаг, </a:t>
            </a:r>
            <a:r>
              <a:rPr lang="en-US" sz="2400" dirty="0" err="1">
                <a:solidFill>
                  <a:srgbClr val="FF0000"/>
                </a:solidFill>
                <a:latin typeface="Arial" pitchFamily="34" charset="0"/>
                <a:cs typeface="Arial" pitchFamily="34" charset="0"/>
              </a:rPr>
              <a:t>нийслэл</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сум</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дүүрэг</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энэ</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хуулийн</a:t>
            </a:r>
            <a:r>
              <a:rPr lang="en-US" sz="2400" dirty="0">
                <a:solidFill>
                  <a:srgbClr val="FF0000"/>
                </a:solidFill>
                <a:latin typeface="Arial" pitchFamily="34" charset="0"/>
                <a:cs typeface="Arial" pitchFamily="34" charset="0"/>
              </a:rPr>
              <a:t> 16.1.1, 16.1.6, 16.1.7, 16.1.11-д </a:t>
            </a:r>
            <a:r>
              <a:rPr lang="en-US" sz="2400" dirty="0" err="1">
                <a:solidFill>
                  <a:srgbClr val="FF0000"/>
                </a:solidFill>
                <a:latin typeface="Arial" pitchFamily="34" charset="0"/>
                <a:cs typeface="Arial" pitchFamily="34" charset="0"/>
              </a:rPr>
              <a:t>заасан</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зориулалтаар</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өөрийн</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эрх</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хэмжээнд</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нийцүүлэн</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газрыг</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орон</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нутгийн</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тусгай</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хэрэгцээнд</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авч</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болно</a:t>
            </a:r>
            <a:r>
              <a:rPr lang="en-US" sz="2400" dirty="0" smtClean="0">
                <a:solidFill>
                  <a:srgbClr val="FF0000"/>
                </a:solidFill>
                <a:latin typeface="Arial" pitchFamily="34" charset="0"/>
                <a:cs typeface="Arial" pitchFamily="34" charset="0"/>
              </a:rPr>
              <a:t>.</a:t>
            </a:r>
          </a:p>
          <a:p>
            <a:r>
              <a:rPr lang="en-US" sz="2400" dirty="0">
                <a:latin typeface="Arial" pitchFamily="34" charset="0"/>
                <a:cs typeface="Arial" pitchFamily="34" charset="0"/>
              </a:rPr>
              <a:t>16.3. </a:t>
            </a:r>
            <a:r>
              <a:rPr lang="en-US" sz="2400" dirty="0" err="1">
                <a:latin typeface="Arial" pitchFamily="34" charset="0"/>
                <a:cs typeface="Arial" pitchFamily="34" charset="0"/>
              </a:rPr>
              <a:t>Газрын</a:t>
            </a:r>
            <a:r>
              <a:rPr lang="en-US" sz="2400" dirty="0">
                <a:latin typeface="Arial" pitchFamily="34" charset="0"/>
                <a:cs typeface="Arial" pitchFamily="34" charset="0"/>
              </a:rPr>
              <a:t> </a:t>
            </a:r>
            <a:r>
              <a:rPr lang="en-US" sz="2400" dirty="0" err="1">
                <a:latin typeface="Arial" pitchFamily="34" charset="0"/>
                <a:cs typeface="Arial" pitchFamily="34" charset="0"/>
              </a:rPr>
              <a:t>нэгдмэл</a:t>
            </a:r>
            <a:r>
              <a:rPr lang="en-US" sz="2400" dirty="0">
                <a:latin typeface="Arial" pitchFamily="34" charset="0"/>
                <a:cs typeface="Arial" pitchFamily="34" charset="0"/>
              </a:rPr>
              <a:t> </a:t>
            </a:r>
            <a:r>
              <a:rPr lang="en-US" sz="2400" dirty="0" err="1">
                <a:latin typeface="Arial" pitchFamily="34" charset="0"/>
                <a:cs typeface="Arial" pitchFamily="34" charset="0"/>
              </a:rPr>
              <a:t>сангийн</a:t>
            </a:r>
            <a:r>
              <a:rPr lang="en-US" sz="2400" dirty="0">
                <a:latin typeface="Arial" pitchFamily="34" charset="0"/>
                <a:cs typeface="Arial" pitchFamily="34" charset="0"/>
              </a:rPr>
              <a:t> </a:t>
            </a:r>
            <a:r>
              <a:rPr lang="en-US" sz="2400" dirty="0" err="1">
                <a:latin typeface="Arial" pitchFamily="34" charset="0"/>
                <a:cs typeface="Arial" pitchFamily="34" charset="0"/>
              </a:rPr>
              <a:t>аль</a:t>
            </a:r>
            <a:r>
              <a:rPr lang="en-US" sz="2400" dirty="0">
                <a:latin typeface="Arial" pitchFamily="34" charset="0"/>
                <a:cs typeface="Arial" pitchFamily="34" charset="0"/>
              </a:rPr>
              <a:t> ч </a:t>
            </a:r>
            <a:r>
              <a:rPr lang="en-US" sz="2400" dirty="0" err="1">
                <a:latin typeface="Arial" pitchFamily="34" charset="0"/>
                <a:cs typeface="Arial" pitchFamily="34" charset="0"/>
              </a:rPr>
              <a:t>ангиллын</a:t>
            </a:r>
            <a:r>
              <a:rPr lang="en-US" sz="2400" dirty="0">
                <a:latin typeface="Arial" pitchFamily="34" charset="0"/>
                <a:cs typeface="Arial" pitchFamily="34" charset="0"/>
              </a:rPr>
              <a:t> </a:t>
            </a:r>
            <a:r>
              <a:rPr lang="en-US" sz="2400" dirty="0" err="1">
                <a:latin typeface="Arial" pitchFamily="34" charset="0"/>
                <a:cs typeface="Arial" pitchFamily="34" charset="0"/>
              </a:rPr>
              <a:t>газраас</a:t>
            </a:r>
            <a:r>
              <a:rPr lang="en-US" sz="2400" dirty="0">
                <a:latin typeface="Arial" pitchFamily="34" charset="0"/>
                <a:cs typeface="Arial" pitchFamily="34" charset="0"/>
              </a:rPr>
              <a:t> </a:t>
            </a:r>
            <a:r>
              <a:rPr lang="en-US" sz="2400" dirty="0" err="1">
                <a:latin typeface="Arial" pitchFamily="34" charset="0"/>
                <a:cs typeface="Arial" pitchFamily="34" charset="0"/>
              </a:rPr>
              <a:t>тусгай</a:t>
            </a:r>
            <a:r>
              <a:rPr lang="en-US" sz="2400" dirty="0">
                <a:latin typeface="Arial" pitchFamily="34" charset="0"/>
                <a:cs typeface="Arial" pitchFamily="34" charset="0"/>
              </a:rPr>
              <a:t> </a:t>
            </a:r>
            <a:r>
              <a:rPr lang="en-US" sz="2400" dirty="0" err="1">
                <a:latin typeface="Arial" pitchFamily="34" charset="0"/>
                <a:cs typeface="Arial" pitchFamily="34" charset="0"/>
              </a:rPr>
              <a:t>хэрэгцээнд</a:t>
            </a:r>
            <a:r>
              <a:rPr lang="en-US" sz="2400" dirty="0">
                <a:latin typeface="Arial" pitchFamily="34" charset="0"/>
                <a:cs typeface="Arial" pitchFamily="34" charset="0"/>
              </a:rPr>
              <a:t> </a:t>
            </a:r>
            <a:r>
              <a:rPr lang="en-US" sz="2400" dirty="0" err="1">
                <a:latin typeface="Arial" pitchFamily="34" charset="0"/>
                <a:cs typeface="Arial" pitchFamily="34" charset="0"/>
              </a:rPr>
              <a:t>авч</a:t>
            </a:r>
            <a:r>
              <a:rPr lang="en-US" sz="2400" dirty="0">
                <a:latin typeface="Arial" pitchFamily="34" charset="0"/>
                <a:cs typeface="Arial" pitchFamily="34" charset="0"/>
              </a:rPr>
              <a:t> </a:t>
            </a:r>
            <a:r>
              <a:rPr lang="en-US" sz="2400" dirty="0" err="1">
                <a:latin typeface="Arial" pitchFamily="34" charset="0"/>
                <a:cs typeface="Arial" pitchFamily="34" charset="0"/>
              </a:rPr>
              <a:t>болно</a:t>
            </a:r>
            <a:r>
              <a:rPr lang="en-US" sz="2400" dirty="0">
                <a:latin typeface="Arial" pitchFamily="34" charset="0"/>
                <a:cs typeface="Arial" pitchFamily="34" charset="0"/>
              </a:rPr>
              <a:t>.</a:t>
            </a:r>
          </a:p>
          <a:p>
            <a:endParaRPr lang="mn-MN" sz="2400" dirty="0" smtClean="0">
              <a:latin typeface="Arial" pitchFamily="34" charset="0"/>
              <a:cs typeface="Arial" pitchFamily="34" charset="0"/>
            </a:endParaRPr>
          </a:p>
          <a:p>
            <a:endParaRPr lang="en-US" sz="2400" dirty="0"/>
          </a:p>
          <a:p>
            <a:endParaRPr lang="en-US" sz="2400" dirty="0"/>
          </a:p>
          <a:p>
            <a:endParaRPr lang="en-US" sz="2400" dirty="0"/>
          </a:p>
          <a:p>
            <a:endParaRPr lang="mn-MN" sz="2400" dirty="0" smtClean="0">
              <a:latin typeface="Arial" pitchFamily="34" charset="0"/>
              <a:cs typeface="Arial" pitchFamily="34" charset="0"/>
            </a:endParaRPr>
          </a:p>
          <a:p>
            <a:endParaRPr lang="en-US" sz="2400" dirty="0">
              <a:latin typeface="Arial" pitchFamily="34" charset="0"/>
              <a:cs typeface="Arial" pitchFamily="34" charset="0"/>
            </a:endParaRP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noAutofit/>
          </a:bodyPr>
          <a:lstStyle/>
          <a:p>
            <a:r>
              <a:rPr lang="en-US" sz="2400" dirty="0" smtClean="0">
                <a:solidFill>
                  <a:schemeClr val="tx1"/>
                </a:solidFill>
                <a:latin typeface="Arial" pitchFamily="34" charset="0"/>
                <a:cs typeface="Arial" pitchFamily="34" charset="0"/>
              </a:rPr>
              <a:t>3-</a:t>
            </a:r>
            <a:r>
              <a:rPr lang="mn-MN" sz="2400" dirty="0" smtClean="0">
                <a:solidFill>
                  <a:schemeClr val="tx1"/>
                </a:solidFill>
                <a:latin typeface="Arial" pitchFamily="34" charset="0"/>
                <a:cs typeface="Arial" pitchFamily="34" charset="0"/>
              </a:rPr>
              <a:t>р бүлэг: </a:t>
            </a:r>
            <a:r>
              <a:rPr lang="en-US" sz="2400" dirty="0" err="1" smtClean="0">
                <a:solidFill>
                  <a:schemeClr val="tx1"/>
                </a:solidFill>
                <a:latin typeface="Arial" pitchFamily="34" charset="0"/>
                <a:cs typeface="Arial" pitchFamily="34" charset="0"/>
              </a:rPr>
              <a:t>Газрын</a:t>
            </a:r>
            <a:r>
              <a:rPr lang="en-US" sz="2400" dirty="0" smtClean="0">
                <a:solidFill>
                  <a:schemeClr val="tx1"/>
                </a:solidFill>
                <a:latin typeface="Arial" pitchFamily="34" charset="0"/>
                <a:cs typeface="Arial" pitchFamily="34" charset="0"/>
              </a:rPr>
              <a:t> </a:t>
            </a:r>
            <a:r>
              <a:rPr lang="en-US" sz="2400" dirty="0" err="1">
                <a:solidFill>
                  <a:schemeClr val="tx1"/>
                </a:solidFill>
                <a:latin typeface="Arial" pitchFamily="34" charset="0"/>
                <a:cs typeface="Arial" pitchFamily="34" charset="0"/>
              </a:rPr>
              <a:t>харилцааны</a:t>
            </a:r>
            <a:r>
              <a:rPr lang="en-US" sz="2400" dirty="0">
                <a:solidFill>
                  <a:schemeClr val="tx1"/>
                </a:solidFill>
                <a:latin typeface="Arial" pitchFamily="34" charset="0"/>
                <a:cs typeface="Arial" pitchFamily="34" charset="0"/>
              </a:rPr>
              <a:t> </a:t>
            </a:r>
            <a:r>
              <a:rPr lang="en-US" sz="2400" dirty="0" err="1">
                <a:solidFill>
                  <a:schemeClr val="tx1"/>
                </a:solidFill>
                <a:latin typeface="Arial" pitchFamily="34" charset="0"/>
                <a:cs typeface="Arial" pitchFamily="34" charset="0"/>
              </a:rPr>
              <a:t>талаархи</a:t>
            </a:r>
            <a:r>
              <a:rPr lang="en-US" sz="2400" dirty="0">
                <a:solidFill>
                  <a:schemeClr val="tx1"/>
                </a:solidFill>
                <a:latin typeface="Arial" pitchFamily="34" charset="0"/>
                <a:cs typeface="Arial" pitchFamily="34" charset="0"/>
              </a:rPr>
              <a:t> </a:t>
            </a:r>
            <a:r>
              <a:rPr lang="en-US" sz="2400" dirty="0" err="1">
                <a:solidFill>
                  <a:schemeClr val="tx1"/>
                </a:solidFill>
                <a:latin typeface="Arial" pitchFamily="34" charset="0"/>
                <a:cs typeface="Arial" pitchFamily="34" charset="0"/>
              </a:rPr>
              <a:t>төрийн</a:t>
            </a:r>
            <a:r>
              <a:rPr lang="en-US" sz="2400" dirty="0">
                <a:solidFill>
                  <a:schemeClr val="tx1"/>
                </a:solidFill>
                <a:latin typeface="Arial" pitchFamily="34" charset="0"/>
                <a:cs typeface="Arial" pitchFamily="34" charset="0"/>
              </a:rPr>
              <a:t> </a:t>
            </a:r>
            <a:r>
              <a:rPr lang="en-US" sz="2400" dirty="0" err="1">
                <a:solidFill>
                  <a:schemeClr val="tx1"/>
                </a:solidFill>
                <a:latin typeface="Arial" pitchFamily="34" charset="0"/>
                <a:cs typeface="Arial" pitchFamily="34" charset="0"/>
              </a:rPr>
              <a:t>болон</a:t>
            </a:r>
            <a:r>
              <a:rPr lang="en-US" sz="2400" dirty="0">
                <a:solidFill>
                  <a:schemeClr val="tx1"/>
                </a:solidFill>
                <a:latin typeface="Arial" pitchFamily="34" charset="0"/>
                <a:cs typeface="Arial" pitchFamily="34" charset="0"/>
              </a:rPr>
              <a:t> </a:t>
            </a:r>
            <a:r>
              <a:rPr lang="en-US" sz="2400" dirty="0" err="1">
                <a:solidFill>
                  <a:schemeClr val="tx1"/>
                </a:solidFill>
                <a:latin typeface="Arial" pitchFamily="34" charset="0"/>
                <a:cs typeface="Arial" pitchFamily="34" charset="0"/>
              </a:rPr>
              <a:t>нутгийн</a:t>
            </a:r>
            <a:r>
              <a:rPr lang="en-US" sz="2400" dirty="0">
                <a:solidFill>
                  <a:schemeClr val="tx1"/>
                </a:solidFill>
                <a:latin typeface="Arial" pitchFamily="34" charset="0"/>
                <a:cs typeface="Arial" pitchFamily="34" charset="0"/>
              </a:rPr>
              <a:t> </a:t>
            </a:r>
            <a:r>
              <a:rPr lang="en-US" sz="2400" dirty="0" err="1">
                <a:solidFill>
                  <a:schemeClr val="tx1"/>
                </a:solidFill>
                <a:latin typeface="Arial" pitchFamily="34" charset="0"/>
                <a:cs typeface="Arial" pitchFamily="34" charset="0"/>
              </a:rPr>
              <a:t>өөрөө</a:t>
            </a:r>
            <a:r>
              <a:rPr lang="en-US" sz="2400" dirty="0">
                <a:solidFill>
                  <a:schemeClr val="tx1"/>
                </a:solidFill>
                <a:latin typeface="Arial" pitchFamily="34" charset="0"/>
                <a:cs typeface="Arial" pitchFamily="34" charset="0"/>
              </a:rPr>
              <a:t> </a:t>
            </a:r>
            <a:r>
              <a:rPr lang="en-US" sz="2400" dirty="0" err="1">
                <a:solidFill>
                  <a:schemeClr val="tx1"/>
                </a:solidFill>
                <a:latin typeface="Arial" pitchFamily="34" charset="0"/>
                <a:cs typeface="Arial" pitchFamily="34" charset="0"/>
              </a:rPr>
              <a:t>удирдах</a:t>
            </a:r>
            <a:r>
              <a:rPr lang="en-US" sz="2400" dirty="0">
                <a:solidFill>
                  <a:schemeClr val="tx1"/>
                </a:solidFill>
                <a:latin typeface="Arial" pitchFamily="34" charset="0"/>
                <a:cs typeface="Arial" pitchFamily="34" charset="0"/>
              </a:rPr>
              <a:t> </a:t>
            </a:r>
            <a:r>
              <a:rPr lang="en-US" sz="2400" dirty="0" err="1">
                <a:solidFill>
                  <a:schemeClr val="tx1"/>
                </a:solidFill>
                <a:latin typeface="Arial" pitchFamily="34" charset="0"/>
                <a:cs typeface="Arial" pitchFamily="34" charset="0"/>
              </a:rPr>
              <a:t>байгууллагын</a:t>
            </a:r>
            <a:r>
              <a:rPr lang="en-US" sz="2400" dirty="0">
                <a:solidFill>
                  <a:schemeClr val="tx1"/>
                </a:solidFill>
                <a:latin typeface="Arial" pitchFamily="34" charset="0"/>
                <a:cs typeface="Arial" pitchFamily="34" charset="0"/>
              </a:rPr>
              <a:t> </a:t>
            </a:r>
            <a:r>
              <a:rPr lang="en-US" sz="2400" dirty="0" err="1">
                <a:solidFill>
                  <a:schemeClr val="tx1"/>
                </a:solidFill>
                <a:latin typeface="Arial" pitchFamily="34" charset="0"/>
                <a:cs typeface="Arial" pitchFamily="34" charset="0"/>
              </a:rPr>
              <a:t>бүрэн</a:t>
            </a:r>
            <a:r>
              <a:rPr lang="en-US" sz="2400" dirty="0">
                <a:solidFill>
                  <a:schemeClr val="tx1"/>
                </a:solidFill>
                <a:latin typeface="Arial" pitchFamily="34" charset="0"/>
                <a:cs typeface="Arial" pitchFamily="34" charset="0"/>
              </a:rPr>
              <a:t> </a:t>
            </a:r>
            <a:r>
              <a:rPr lang="en-US" sz="2400" dirty="0" err="1">
                <a:solidFill>
                  <a:schemeClr val="tx1"/>
                </a:solidFill>
                <a:latin typeface="Arial" pitchFamily="34" charset="0"/>
                <a:cs typeface="Arial" pitchFamily="34" charset="0"/>
              </a:rPr>
              <a:t>эрх</a:t>
            </a:r>
            <a:endParaRPr lang="en-US" sz="2400" dirty="0">
              <a:solidFill>
                <a:schemeClr val="tx1"/>
              </a:solidFill>
              <a:latin typeface="Arial" pitchFamily="34" charset="0"/>
              <a:cs typeface="Arial" pitchFamily="34" charset="0"/>
            </a:endParaRPr>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85000" lnSpcReduction="10000"/>
          </a:bodyPr>
          <a:lstStyle/>
          <a:p>
            <a:r>
              <a:rPr lang="en-US" b="1" dirty="0"/>
              <a:t>17 </a:t>
            </a:r>
            <a:r>
              <a:rPr lang="en-US" b="1" dirty="0" err="1"/>
              <a:t>дугаар</a:t>
            </a:r>
            <a:r>
              <a:rPr lang="en-US" b="1" dirty="0"/>
              <a:t> </a:t>
            </a:r>
            <a:r>
              <a:rPr lang="en-US" b="1" dirty="0" err="1"/>
              <a:t>зүйл</a:t>
            </a:r>
            <a:r>
              <a:rPr lang="en-US" b="1" dirty="0"/>
              <a:t>. </a:t>
            </a:r>
            <a:r>
              <a:rPr lang="en-US" b="1" dirty="0" err="1"/>
              <a:t>Улсын</a:t>
            </a:r>
            <a:r>
              <a:rPr lang="en-US" b="1" dirty="0"/>
              <a:t> </a:t>
            </a:r>
            <a:r>
              <a:rPr lang="en-US" b="1" dirty="0" err="1"/>
              <a:t>Их</a:t>
            </a:r>
            <a:r>
              <a:rPr lang="en-US" b="1" dirty="0"/>
              <a:t> </a:t>
            </a:r>
            <a:r>
              <a:rPr lang="en-US" b="1" dirty="0" err="1"/>
              <a:t>Хурлын</a:t>
            </a:r>
            <a:r>
              <a:rPr lang="en-US" b="1" dirty="0"/>
              <a:t> </a:t>
            </a:r>
            <a:r>
              <a:rPr lang="en-US" b="1" dirty="0" err="1"/>
              <a:t>бүрэн</a:t>
            </a:r>
            <a:r>
              <a:rPr lang="en-US" b="1" dirty="0"/>
              <a:t> </a:t>
            </a:r>
            <a:r>
              <a:rPr lang="en-US" b="1" dirty="0" err="1"/>
              <a:t>эрх</a:t>
            </a:r>
            <a:endParaRPr lang="en-US" dirty="0"/>
          </a:p>
          <a:p>
            <a:r>
              <a:rPr lang="en-US" sz="2600" dirty="0">
                <a:latin typeface="Arial" pitchFamily="34" charset="0"/>
                <a:cs typeface="Arial" pitchFamily="34" charset="0"/>
              </a:rPr>
              <a:t>17.1. </a:t>
            </a:r>
            <a:r>
              <a:rPr lang="en-US" sz="2600" dirty="0" err="1">
                <a:latin typeface="Arial" pitchFamily="34" charset="0"/>
                <a:cs typeface="Arial" pitchFamily="34" charset="0"/>
              </a:rPr>
              <a:t>Улсын</a:t>
            </a:r>
            <a:r>
              <a:rPr lang="en-US" sz="2600" dirty="0">
                <a:latin typeface="Arial" pitchFamily="34" charset="0"/>
                <a:cs typeface="Arial" pitchFamily="34" charset="0"/>
              </a:rPr>
              <a:t> </a:t>
            </a:r>
            <a:r>
              <a:rPr lang="en-US" sz="2600" dirty="0" err="1">
                <a:latin typeface="Arial" pitchFamily="34" charset="0"/>
                <a:cs typeface="Arial" pitchFamily="34" charset="0"/>
              </a:rPr>
              <a:t>Их</a:t>
            </a:r>
            <a:r>
              <a:rPr lang="en-US" sz="2600" dirty="0">
                <a:latin typeface="Arial" pitchFamily="34" charset="0"/>
                <a:cs typeface="Arial" pitchFamily="34" charset="0"/>
              </a:rPr>
              <a:t> </a:t>
            </a:r>
            <a:r>
              <a:rPr lang="en-US" sz="2600" dirty="0" err="1">
                <a:latin typeface="Arial" pitchFamily="34" charset="0"/>
                <a:cs typeface="Arial" pitchFamily="34" charset="0"/>
              </a:rPr>
              <a:t>Хурал</a:t>
            </a:r>
            <a:r>
              <a:rPr lang="en-US" sz="2600" dirty="0">
                <a:latin typeface="Arial" pitchFamily="34" charset="0"/>
                <a:cs typeface="Arial" pitchFamily="34" charset="0"/>
              </a:rPr>
              <a:t> </a:t>
            </a:r>
            <a:r>
              <a:rPr lang="en-US" sz="2600" dirty="0" err="1">
                <a:latin typeface="Arial" pitchFamily="34" charset="0"/>
                <a:cs typeface="Arial" pitchFamily="34" charset="0"/>
              </a:rPr>
              <a:t>газрын</a:t>
            </a:r>
            <a:r>
              <a:rPr lang="en-US" sz="2600" dirty="0">
                <a:latin typeface="Arial" pitchFamily="34" charset="0"/>
                <a:cs typeface="Arial" pitchFamily="34" charset="0"/>
              </a:rPr>
              <a:t> </a:t>
            </a:r>
            <a:r>
              <a:rPr lang="en-US" sz="2600" dirty="0" err="1">
                <a:latin typeface="Arial" pitchFamily="34" charset="0"/>
                <a:cs typeface="Arial" pitchFamily="34" charset="0"/>
              </a:rPr>
              <a:t>харилцааны</a:t>
            </a:r>
            <a:r>
              <a:rPr lang="en-US" sz="2600" dirty="0">
                <a:latin typeface="Arial" pitchFamily="34" charset="0"/>
                <a:cs typeface="Arial" pitchFamily="34" charset="0"/>
              </a:rPr>
              <a:t> </a:t>
            </a:r>
            <a:r>
              <a:rPr lang="en-US" sz="2600" dirty="0" err="1">
                <a:latin typeface="Arial" pitchFamily="34" charset="0"/>
                <a:cs typeface="Arial" pitchFamily="34" charset="0"/>
              </a:rPr>
              <a:t>талаар</a:t>
            </a:r>
            <a:r>
              <a:rPr lang="en-US" sz="2600" dirty="0">
                <a:latin typeface="Arial" pitchFamily="34" charset="0"/>
                <a:cs typeface="Arial" pitchFamily="34" charset="0"/>
              </a:rPr>
              <a:t> </a:t>
            </a:r>
            <a:r>
              <a:rPr lang="en-US" sz="2600" dirty="0" err="1">
                <a:latin typeface="Arial" pitchFamily="34" charset="0"/>
                <a:cs typeface="Arial" pitchFamily="34" charset="0"/>
              </a:rPr>
              <a:t>дараахь</a:t>
            </a:r>
            <a:r>
              <a:rPr lang="en-US" sz="2600" dirty="0">
                <a:latin typeface="Arial" pitchFamily="34" charset="0"/>
                <a:cs typeface="Arial" pitchFamily="34" charset="0"/>
              </a:rPr>
              <a:t> </a:t>
            </a:r>
            <a:r>
              <a:rPr lang="en-US" sz="2600" dirty="0" err="1">
                <a:latin typeface="Arial" pitchFamily="34" charset="0"/>
                <a:cs typeface="Arial" pitchFamily="34" charset="0"/>
              </a:rPr>
              <a:t>бүрэн</a:t>
            </a:r>
            <a:r>
              <a:rPr lang="en-US" sz="2600" dirty="0">
                <a:latin typeface="Arial" pitchFamily="34" charset="0"/>
                <a:cs typeface="Arial" pitchFamily="34" charset="0"/>
              </a:rPr>
              <a:t> </a:t>
            </a:r>
            <a:r>
              <a:rPr lang="en-US" sz="2600" dirty="0" err="1">
                <a:latin typeface="Arial" pitchFamily="34" charset="0"/>
                <a:cs typeface="Arial" pitchFamily="34" charset="0"/>
              </a:rPr>
              <a:t>эрхийг</a:t>
            </a:r>
            <a:r>
              <a:rPr lang="en-US" sz="2600" dirty="0">
                <a:latin typeface="Arial" pitchFamily="34" charset="0"/>
                <a:cs typeface="Arial" pitchFamily="34" charset="0"/>
              </a:rPr>
              <a:t> </a:t>
            </a:r>
            <a:r>
              <a:rPr lang="en-US" sz="2600" dirty="0" err="1">
                <a:latin typeface="Arial" pitchFamily="34" charset="0"/>
                <a:cs typeface="Arial" pitchFamily="34" charset="0"/>
              </a:rPr>
              <a:t>хэрэгжүүлнэ</a:t>
            </a:r>
            <a:r>
              <a:rPr lang="en-US" sz="2600" dirty="0">
                <a:latin typeface="Arial" pitchFamily="34" charset="0"/>
                <a:cs typeface="Arial" pitchFamily="34" charset="0"/>
              </a:rPr>
              <a:t>:</a:t>
            </a:r>
          </a:p>
          <a:p>
            <a:r>
              <a:rPr lang="en-US" sz="2600" dirty="0">
                <a:latin typeface="Arial" pitchFamily="34" charset="0"/>
                <a:cs typeface="Arial" pitchFamily="34" charset="0"/>
              </a:rPr>
              <a:t> 17.1.1. </a:t>
            </a:r>
            <a:r>
              <a:rPr lang="en-US" sz="2600" dirty="0" err="1">
                <a:latin typeface="Arial" pitchFamily="34" charset="0"/>
                <a:cs typeface="Arial" pitchFamily="34" charset="0"/>
              </a:rPr>
              <a:t>газрын</a:t>
            </a:r>
            <a:r>
              <a:rPr lang="en-US" sz="2600" dirty="0">
                <a:latin typeface="Arial" pitchFamily="34" charset="0"/>
                <a:cs typeface="Arial" pitchFamily="34" charset="0"/>
              </a:rPr>
              <a:t> </a:t>
            </a:r>
            <a:r>
              <a:rPr lang="en-US" sz="2600" dirty="0" err="1">
                <a:latin typeface="Arial" pitchFamily="34" charset="0"/>
                <a:cs typeface="Arial" pitchFamily="34" charset="0"/>
              </a:rPr>
              <a:t>талаар</a:t>
            </a:r>
            <a:r>
              <a:rPr lang="en-US" sz="2600" dirty="0">
                <a:latin typeface="Arial" pitchFamily="34" charset="0"/>
                <a:cs typeface="Arial" pitchFamily="34" charset="0"/>
              </a:rPr>
              <a:t> </a:t>
            </a:r>
            <a:r>
              <a:rPr lang="en-US" sz="2600" dirty="0" err="1">
                <a:latin typeface="Arial" pitchFamily="34" charset="0"/>
                <a:cs typeface="Arial" pitchFamily="34" charset="0"/>
              </a:rPr>
              <a:t>төрөөс</a:t>
            </a:r>
            <a:r>
              <a:rPr lang="en-US" sz="2600" dirty="0">
                <a:latin typeface="Arial" pitchFamily="34" charset="0"/>
                <a:cs typeface="Arial" pitchFamily="34" charset="0"/>
              </a:rPr>
              <a:t> </a:t>
            </a:r>
            <a:r>
              <a:rPr lang="en-US" sz="2600" dirty="0" err="1">
                <a:latin typeface="Arial" pitchFamily="34" charset="0"/>
                <a:cs typeface="Arial" pitchFamily="34" charset="0"/>
              </a:rPr>
              <a:t>явуулах</a:t>
            </a:r>
            <a:r>
              <a:rPr lang="en-US" sz="2600" dirty="0">
                <a:latin typeface="Arial" pitchFamily="34" charset="0"/>
                <a:cs typeface="Arial" pitchFamily="34" charset="0"/>
              </a:rPr>
              <a:t> </a:t>
            </a:r>
            <a:r>
              <a:rPr lang="en-US" sz="2600" dirty="0" err="1">
                <a:latin typeface="Arial" pitchFamily="34" charset="0"/>
                <a:cs typeface="Arial" pitchFamily="34" charset="0"/>
              </a:rPr>
              <a:t>нэгдсэн</a:t>
            </a:r>
            <a:r>
              <a:rPr lang="en-US" sz="2600" dirty="0">
                <a:latin typeface="Arial" pitchFamily="34" charset="0"/>
                <a:cs typeface="Arial" pitchFamily="34" charset="0"/>
              </a:rPr>
              <a:t> </a:t>
            </a:r>
            <a:r>
              <a:rPr lang="en-US" sz="2600" dirty="0" err="1">
                <a:latin typeface="Arial" pitchFamily="34" charset="0"/>
                <a:cs typeface="Arial" pitchFamily="34" charset="0"/>
              </a:rPr>
              <a:t>бодлогыг</a:t>
            </a:r>
            <a:r>
              <a:rPr lang="en-US" sz="2600" dirty="0">
                <a:latin typeface="Arial" pitchFamily="34" charset="0"/>
                <a:cs typeface="Arial" pitchFamily="34" charset="0"/>
              </a:rPr>
              <a:t> </a:t>
            </a:r>
            <a:r>
              <a:rPr lang="en-US" sz="2600" dirty="0" err="1">
                <a:latin typeface="Arial" pitchFamily="34" charset="0"/>
                <a:cs typeface="Arial" pitchFamily="34" charset="0"/>
              </a:rPr>
              <a:t>тодорхойлох</a:t>
            </a:r>
            <a:r>
              <a:rPr lang="en-US" sz="2600" dirty="0">
                <a:latin typeface="Arial" pitchFamily="34" charset="0"/>
                <a:cs typeface="Arial" pitchFamily="34" charset="0"/>
              </a:rPr>
              <a:t>;</a:t>
            </a:r>
          </a:p>
          <a:p>
            <a:r>
              <a:rPr lang="en-US" sz="2600" dirty="0">
                <a:latin typeface="Arial" pitchFamily="34" charset="0"/>
                <a:cs typeface="Arial" pitchFamily="34" charset="0"/>
              </a:rPr>
              <a:t> 17.1.2. </a:t>
            </a:r>
            <a:r>
              <a:rPr lang="en-US" sz="2600" dirty="0" err="1">
                <a:latin typeface="Arial" pitchFamily="34" charset="0"/>
                <a:cs typeface="Arial" pitchFamily="34" charset="0"/>
              </a:rPr>
              <a:t>гадаад</a:t>
            </a:r>
            <a:r>
              <a:rPr lang="en-US" sz="2600" dirty="0">
                <a:latin typeface="Arial" pitchFamily="34" charset="0"/>
                <a:cs typeface="Arial" pitchFamily="34" charset="0"/>
              </a:rPr>
              <a:t> </a:t>
            </a:r>
            <a:r>
              <a:rPr lang="en-US" sz="2600" dirty="0" err="1">
                <a:latin typeface="Arial" pitchFamily="34" charset="0"/>
                <a:cs typeface="Arial" pitchFamily="34" charset="0"/>
              </a:rPr>
              <a:t>улс</a:t>
            </a:r>
            <a:r>
              <a:rPr lang="en-US" sz="2600" dirty="0">
                <a:latin typeface="Arial" pitchFamily="34" charset="0"/>
                <a:cs typeface="Arial" pitchFamily="34" charset="0"/>
              </a:rPr>
              <a:t>, </a:t>
            </a:r>
            <a:r>
              <a:rPr lang="en-US" sz="2600" dirty="0" err="1">
                <a:latin typeface="Arial" pitchFamily="34" charset="0"/>
                <a:cs typeface="Arial" pitchFamily="34" charset="0"/>
              </a:rPr>
              <a:t>олон</a:t>
            </a:r>
            <a:r>
              <a:rPr lang="en-US" sz="2600" dirty="0">
                <a:latin typeface="Arial" pitchFamily="34" charset="0"/>
                <a:cs typeface="Arial" pitchFamily="34" charset="0"/>
              </a:rPr>
              <a:t> </a:t>
            </a:r>
            <a:r>
              <a:rPr lang="en-US" sz="2600" dirty="0" err="1">
                <a:latin typeface="Arial" pitchFamily="34" charset="0"/>
                <a:cs typeface="Arial" pitchFamily="34" charset="0"/>
              </a:rPr>
              <a:t>улсын</a:t>
            </a:r>
            <a:r>
              <a:rPr lang="en-US" sz="2600" dirty="0">
                <a:latin typeface="Arial" pitchFamily="34" charset="0"/>
                <a:cs typeface="Arial" pitchFamily="34" charset="0"/>
              </a:rPr>
              <a:t> </a:t>
            </a:r>
            <a:r>
              <a:rPr lang="en-US" sz="2600" dirty="0" err="1">
                <a:latin typeface="Arial" pitchFamily="34" charset="0"/>
                <a:cs typeface="Arial" pitchFamily="34" charset="0"/>
              </a:rPr>
              <a:t>байгууллага</a:t>
            </a:r>
            <a:r>
              <a:rPr lang="en-US" sz="2600" dirty="0">
                <a:latin typeface="Arial" pitchFamily="34" charset="0"/>
                <a:cs typeface="Arial" pitchFamily="34" charset="0"/>
              </a:rPr>
              <a:t>, </a:t>
            </a:r>
            <a:r>
              <a:rPr lang="en-US" sz="2600" dirty="0" err="1">
                <a:latin typeface="Arial" pitchFamily="34" charset="0"/>
                <a:cs typeface="Arial" pitchFamily="34" charset="0"/>
              </a:rPr>
              <a:t>гадаадын</a:t>
            </a:r>
            <a:r>
              <a:rPr lang="en-US" sz="2600" dirty="0">
                <a:latin typeface="Arial" pitchFamily="34" charset="0"/>
                <a:cs typeface="Arial" pitchFamily="34" charset="0"/>
              </a:rPr>
              <a:t> </a:t>
            </a:r>
            <a:r>
              <a:rPr lang="en-US" sz="2600" dirty="0" err="1">
                <a:latin typeface="Arial" pitchFamily="34" charset="0"/>
                <a:cs typeface="Arial" pitchFamily="34" charset="0"/>
              </a:rPr>
              <a:t>хуулийн</a:t>
            </a:r>
            <a:r>
              <a:rPr lang="en-US" sz="2600" dirty="0">
                <a:latin typeface="Arial" pitchFamily="34" charset="0"/>
                <a:cs typeface="Arial" pitchFamily="34" charset="0"/>
              </a:rPr>
              <a:t> </a:t>
            </a:r>
            <a:r>
              <a:rPr lang="en-US" sz="2600" dirty="0" err="1">
                <a:latin typeface="Arial" pitchFamily="34" charset="0"/>
                <a:cs typeface="Arial" pitchFamily="34" charset="0"/>
              </a:rPr>
              <a:t>этгээдэд</a:t>
            </a:r>
            <a:r>
              <a:rPr lang="en-US" sz="2600" dirty="0">
                <a:latin typeface="Arial" pitchFamily="34" charset="0"/>
                <a:cs typeface="Arial" pitchFamily="34" charset="0"/>
              </a:rPr>
              <a:t> </a:t>
            </a:r>
            <a:r>
              <a:rPr lang="en-US" sz="2600" dirty="0" err="1">
                <a:latin typeface="Arial" pitchFamily="34" charset="0"/>
                <a:cs typeface="Arial" pitchFamily="34" charset="0"/>
              </a:rPr>
              <a:t>газрыг</a:t>
            </a:r>
            <a:r>
              <a:rPr lang="en-US" sz="2600" dirty="0">
                <a:latin typeface="Arial" pitchFamily="34" charset="0"/>
                <a:cs typeface="Arial" pitchFamily="34" charset="0"/>
              </a:rPr>
              <a:t> </a:t>
            </a:r>
            <a:r>
              <a:rPr lang="en-US" sz="2600" dirty="0" err="1">
                <a:latin typeface="Arial" pitchFamily="34" charset="0"/>
                <a:cs typeface="Arial" pitchFamily="34" charset="0"/>
              </a:rPr>
              <a:t>тодорхой</a:t>
            </a:r>
            <a:r>
              <a:rPr lang="en-US" sz="2600" dirty="0">
                <a:latin typeface="Arial" pitchFamily="34" charset="0"/>
                <a:cs typeface="Arial" pitchFamily="34" charset="0"/>
              </a:rPr>
              <a:t> </a:t>
            </a:r>
            <a:r>
              <a:rPr lang="en-US" sz="2600" dirty="0" err="1">
                <a:latin typeface="Arial" pitchFamily="34" charset="0"/>
                <a:cs typeface="Arial" pitchFamily="34" charset="0"/>
              </a:rPr>
              <a:t>хугацаагаар</a:t>
            </a:r>
            <a:r>
              <a:rPr lang="en-US" sz="2600" dirty="0">
                <a:latin typeface="Arial" pitchFamily="34" charset="0"/>
                <a:cs typeface="Arial" pitchFamily="34" charset="0"/>
              </a:rPr>
              <a:t> </a:t>
            </a:r>
            <a:r>
              <a:rPr lang="en-US" sz="2600" dirty="0" err="1">
                <a:latin typeface="Arial" pitchFamily="34" charset="0"/>
                <a:cs typeface="Arial" pitchFamily="34" charset="0"/>
              </a:rPr>
              <a:t>түрээс</a:t>
            </a:r>
            <a:r>
              <a:rPr lang="en-US" sz="2600" dirty="0">
                <a:latin typeface="Arial" pitchFamily="34" charset="0"/>
                <a:cs typeface="Arial" pitchFamily="34" charset="0"/>
              </a:rPr>
              <a:t>, </a:t>
            </a:r>
            <a:r>
              <a:rPr lang="en-US" sz="2600" dirty="0" err="1">
                <a:latin typeface="Arial" pitchFamily="34" charset="0"/>
                <a:cs typeface="Arial" pitchFamily="34" charset="0"/>
              </a:rPr>
              <a:t>концессын</a:t>
            </a:r>
            <a:r>
              <a:rPr lang="en-US" sz="2600" dirty="0">
                <a:latin typeface="Arial" pitchFamily="34" charset="0"/>
                <a:cs typeface="Arial" pitchFamily="34" charset="0"/>
              </a:rPr>
              <a:t> </a:t>
            </a:r>
            <a:r>
              <a:rPr lang="en-US" sz="2600" dirty="0" err="1">
                <a:latin typeface="Arial" pitchFamily="34" charset="0"/>
                <a:cs typeface="Arial" pitchFamily="34" charset="0"/>
              </a:rPr>
              <a:t>гэрээгээр</a:t>
            </a:r>
            <a:r>
              <a:rPr lang="en-US" sz="2600" dirty="0">
                <a:latin typeface="Arial" pitchFamily="34" charset="0"/>
                <a:cs typeface="Arial" pitchFamily="34" charset="0"/>
              </a:rPr>
              <a:t> </a:t>
            </a:r>
            <a:r>
              <a:rPr lang="en-US" sz="2600" dirty="0" err="1">
                <a:latin typeface="Arial" pitchFamily="34" charset="0"/>
                <a:cs typeface="Arial" pitchFamily="34" charset="0"/>
              </a:rPr>
              <a:t>ашиглуулах</a:t>
            </a:r>
            <a:r>
              <a:rPr lang="en-US" sz="2600" dirty="0">
                <a:latin typeface="Arial" pitchFamily="34" charset="0"/>
                <a:cs typeface="Arial" pitchFamily="34" charset="0"/>
              </a:rPr>
              <a:t> </a:t>
            </a:r>
            <a:r>
              <a:rPr lang="en-US" sz="2600" dirty="0" err="1">
                <a:latin typeface="Arial" pitchFamily="34" charset="0"/>
                <a:cs typeface="Arial" pitchFamily="34" charset="0"/>
              </a:rPr>
              <a:t>талаар</a:t>
            </a:r>
            <a:r>
              <a:rPr lang="en-US" sz="2600" dirty="0">
                <a:latin typeface="Arial" pitchFamily="34" charset="0"/>
                <a:cs typeface="Arial" pitchFamily="34" charset="0"/>
              </a:rPr>
              <a:t> </a:t>
            </a:r>
            <a:r>
              <a:rPr lang="en-US" sz="2600" dirty="0" err="1">
                <a:latin typeface="Arial" pitchFamily="34" charset="0"/>
                <a:cs typeface="Arial" pitchFamily="34" charset="0"/>
              </a:rPr>
              <a:t>шийдвэр</a:t>
            </a:r>
            <a:r>
              <a:rPr lang="en-US" sz="2600" dirty="0">
                <a:latin typeface="Arial" pitchFamily="34" charset="0"/>
                <a:cs typeface="Arial" pitchFamily="34" charset="0"/>
              </a:rPr>
              <a:t> </a:t>
            </a:r>
            <a:r>
              <a:rPr lang="en-US" sz="2600" dirty="0" err="1">
                <a:latin typeface="Arial" pitchFamily="34" charset="0"/>
                <a:cs typeface="Arial" pitchFamily="34" charset="0"/>
              </a:rPr>
              <a:t>гаргах</a:t>
            </a:r>
            <a:r>
              <a:rPr lang="en-US" sz="2600" dirty="0">
                <a:latin typeface="Arial" pitchFamily="34" charset="0"/>
                <a:cs typeface="Arial" pitchFamily="34" charset="0"/>
              </a:rPr>
              <a:t>;</a:t>
            </a:r>
          </a:p>
          <a:p>
            <a:r>
              <a:rPr lang="en-US" sz="2600" dirty="0">
                <a:latin typeface="Arial" pitchFamily="34" charset="0"/>
                <a:cs typeface="Arial" pitchFamily="34" charset="0"/>
              </a:rPr>
              <a:t> 17.1.3. </a:t>
            </a:r>
            <a:r>
              <a:rPr lang="en-US" sz="2600" dirty="0" err="1">
                <a:latin typeface="Arial" pitchFamily="34" charset="0"/>
                <a:cs typeface="Arial" pitchFamily="34" charset="0"/>
              </a:rPr>
              <a:t>энэ</a:t>
            </a:r>
            <a:r>
              <a:rPr lang="en-US" sz="2600" dirty="0">
                <a:latin typeface="Arial" pitchFamily="34" charset="0"/>
                <a:cs typeface="Arial" pitchFamily="34" charset="0"/>
              </a:rPr>
              <a:t> </a:t>
            </a:r>
            <a:r>
              <a:rPr lang="en-US" sz="2600" dirty="0" err="1">
                <a:latin typeface="Arial" pitchFamily="34" charset="0"/>
                <a:cs typeface="Arial" pitchFamily="34" charset="0"/>
              </a:rPr>
              <a:t>хуулийн</a:t>
            </a:r>
            <a:r>
              <a:rPr lang="en-US" sz="2600" dirty="0">
                <a:latin typeface="Arial" pitchFamily="34" charset="0"/>
                <a:cs typeface="Arial" pitchFamily="34" charset="0"/>
              </a:rPr>
              <a:t> 16.1.1-16.1.4, 16.1.9, 16.1.12-т </a:t>
            </a:r>
            <a:r>
              <a:rPr lang="en-US" sz="2600" dirty="0" err="1">
                <a:latin typeface="Arial" pitchFamily="34" charset="0"/>
                <a:cs typeface="Arial" pitchFamily="34" charset="0"/>
              </a:rPr>
              <a:t>заасан</a:t>
            </a:r>
            <a:r>
              <a:rPr lang="en-US" sz="2600" dirty="0">
                <a:latin typeface="Arial" pitchFamily="34" charset="0"/>
                <a:cs typeface="Arial" pitchFamily="34" charset="0"/>
              </a:rPr>
              <a:t> </a:t>
            </a:r>
            <a:r>
              <a:rPr lang="en-US" sz="2600" dirty="0" err="1">
                <a:latin typeface="Arial" pitchFamily="34" charset="0"/>
                <a:cs typeface="Arial" pitchFamily="34" charset="0"/>
              </a:rPr>
              <a:t>зориулалтаар</a:t>
            </a:r>
            <a:r>
              <a:rPr lang="en-US" sz="2600" dirty="0">
                <a:latin typeface="Arial" pitchFamily="34" charset="0"/>
                <a:cs typeface="Arial" pitchFamily="34" charset="0"/>
              </a:rPr>
              <a:t> </a:t>
            </a:r>
            <a:r>
              <a:rPr lang="en-US" sz="2600" dirty="0" err="1">
                <a:latin typeface="Arial" pitchFamily="34" charset="0"/>
                <a:cs typeface="Arial" pitchFamily="34" charset="0"/>
              </a:rPr>
              <a:t>газрыг</a:t>
            </a:r>
            <a:r>
              <a:rPr lang="en-US" sz="2600" dirty="0">
                <a:latin typeface="Arial" pitchFamily="34" charset="0"/>
                <a:cs typeface="Arial" pitchFamily="34" charset="0"/>
              </a:rPr>
              <a:t> </a:t>
            </a:r>
            <a:r>
              <a:rPr lang="en-US" sz="2600" dirty="0" err="1">
                <a:latin typeface="Arial" pitchFamily="34" charset="0"/>
                <a:cs typeface="Arial" pitchFamily="34" charset="0"/>
              </a:rPr>
              <a:t>улсын</a:t>
            </a:r>
            <a:r>
              <a:rPr lang="en-US" sz="2600" dirty="0">
                <a:latin typeface="Arial" pitchFamily="34" charset="0"/>
                <a:cs typeface="Arial" pitchFamily="34" charset="0"/>
              </a:rPr>
              <a:t> </a:t>
            </a:r>
            <a:r>
              <a:rPr lang="en-US" sz="2600" dirty="0" err="1">
                <a:latin typeface="Arial" pitchFamily="34" charset="0"/>
                <a:cs typeface="Arial" pitchFamily="34" charset="0"/>
              </a:rPr>
              <a:t>тусгай</a:t>
            </a:r>
            <a:r>
              <a:rPr lang="en-US" sz="2600" dirty="0">
                <a:latin typeface="Arial" pitchFamily="34" charset="0"/>
                <a:cs typeface="Arial" pitchFamily="34" charset="0"/>
              </a:rPr>
              <a:t> </a:t>
            </a:r>
            <a:r>
              <a:rPr lang="en-US" sz="2600" dirty="0" err="1">
                <a:latin typeface="Arial" pitchFamily="34" charset="0"/>
                <a:cs typeface="Arial" pitchFamily="34" charset="0"/>
              </a:rPr>
              <a:t>хэрэгцээнд</a:t>
            </a:r>
            <a:r>
              <a:rPr lang="en-US" sz="2600" dirty="0">
                <a:latin typeface="Arial" pitchFamily="34" charset="0"/>
                <a:cs typeface="Arial" pitchFamily="34" charset="0"/>
              </a:rPr>
              <a:t> </a:t>
            </a:r>
            <a:r>
              <a:rPr lang="en-US" sz="2600" dirty="0" err="1">
                <a:latin typeface="Arial" pitchFamily="34" charset="0"/>
                <a:cs typeface="Arial" pitchFamily="34" charset="0"/>
              </a:rPr>
              <a:t>авах</a:t>
            </a:r>
            <a:r>
              <a:rPr lang="en-US" sz="2600" dirty="0">
                <a:latin typeface="Arial" pitchFamily="34" charset="0"/>
                <a:cs typeface="Arial" pitchFamily="34" charset="0"/>
              </a:rPr>
              <a:t>, </a:t>
            </a:r>
            <a:r>
              <a:rPr lang="en-US" sz="2600" dirty="0" err="1">
                <a:latin typeface="Arial" pitchFamily="34" charset="0"/>
                <a:cs typeface="Arial" pitchFamily="34" charset="0"/>
              </a:rPr>
              <a:t>гаргах</a:t>
            </a:r>
            <a:r>
              <a:rPr lang="en-US" sz="2600" dirty="0">
                <a:latin typeface="Arial" pitchFamily="34" charset="0"/>
                <a:cs typeface="Arial" pitchFamily="34" charset="0"/>
              </a:rPr>
              <a:t>, </a:t>
            </a:r>
            <a:r>
              <a:rPr lang="en-US" sz="2600" dirty="0" err="1">
                <a:latin typeface="Arial" pitchFamily="34" charset="0"/>
                <a:cs typeface="Arial" pitchFamily="34" charset="0"/>
              </a:rPr>
              <a:t>түүний</a:t>
            </a:r>
            <a:r>
              <a:rPr lang="en-US" sz="2600" dirty="0">
                <a:latin typeface="Arial" pitchFamily="34" charset="0"/>
                <a:cs typeface="Arial" pitchFamily="34" charset="0"/>
              </a:rPr>
              <a:t> </a:t>
            </a:r>
            <a:r>
              <a:rPr lang="en-US" sz="2600" dirty="0" err="1">
                <a:latin typeface="Arial" pitchFamily="34" charset="0"/>
                <a:cs typeface="Arial" pitchFamily="34" charset="0"/>
              </a:rPr>
              <a:t>хэмжээ</a:t>
            </a:r>
            <a:r>
              <a:rPr lang="en-US" sz="2600" dirty="0">
                <a:latin typeface="Arial" pitchFamily="34" charset="0"/>
                <a:cs typeface="Arial" pitchFamily="34" charset="0"/>
              </a:rPr>
              <a:t>, </a:t>
            </a:r>
            <a:r>
              <a:rPr lang="en-US" sz="2600" dirty="0" err="1">
                <a:latin typeface="Arial" pitchFamily="34" charset="0"/>
                <a:cs typeface="Arial" pitchFamily="34" charset="0"/>
              </a:rPr>
              <a:t>заагийг</a:t>
            </a:r>
            <a:r>
              <a:rPr lang="en-US" sz="2600" dirty="0">
                <a:latin typeface="Arial" pitchFamily="34" charset="0"/>
                <a:cs typeface="Arial" pitchFamily="34" charset="0"/>
              </a:rPr>
              <a:t> </a:t>
            </a:r>
            <a:r>
              <a:rPr lang="en-US" sz="2600" dirty="0" err="1">
                <a:latin typeface="Arial" pitchFamily="34" charset="0"/>
                <a:cs typeface="Arial" pitchFamily="34" charset="0"/>
              </a:rPr>
              <a:t>тогтоох</a:t>
            </a:r>
            <a:r>
              <a:rPr lang="en-US" sz="2600" dirty="0" smtClean="0">
                <a:latin typeface="Arial" pitchFamily="34" charset="0"/>
                <a:cs typeface="Arial" pitchFamily="34" charset="0"/>
              </a:rPr>
              <a:t>;</a:t>
            </a:r>
            <a:endParaRPr lang="mn-MN" sz="2600" dirty="0" smtClean="0">
              <a:latin typeface="Arial" pitchFamily="34" charset="0"/>
              <a:cs typeface="Arial" pitchFamily="34" charset="0"/>
            </a:endParaRPr>
          </a:p>
          <a:p>
            <a:r>
              <a:rPr lang="en-US" sz="2600" dirty="0">
                <a:latin typeface="Arial" pitchFamily="34" charset="0"/>
                <a:cs typeface="Arial" pitchFamily="34" charset="0"/>
              </a:rPr>
              <a:t> 17.1.4. </a:t>
            </a:r>
            <a:r>
              <a:rPr lang="en-US" sz="2600" dirty="0" err="1">
                <a:latin typeface="Arial" pitchFamily="34" charset="0"/>
                <a:cs typeface="Arial" pitchFamily="34" charset="0"/>
              </a:rPr>
              <a:t>бүс</a:t>
            </a:r>
            <a:r>
              <a:rPr lang="en-US" sz="2600" dirty="0">
                <a:latin typeface="Arial" pitchFamily="34" charset="0"/>
                <a:cs typeface="Arial" pitchFamily="34" charset="0"/>
              </a:rPr>
              <a:t> </a:t>
            </a:r>
            <a:r>
              <a:rPr lang="en-US" sz="2600" dirty="0" err="1">
                <a:latin typeface="Arial" pitchFamily="34" charset="0"/>
                <a:cs typeface="Arial" pitchFamily="34" charset="0"/>
              </a:rPr>
              <a:t>нутгийг</a:t>
            </a:r>
            <a:r>
              <a:rPr lang="en-US" sz="2600" dirty="0">
                <a:latin typeface="Arial" pitchFamily="34" charset="0"/>
                <a:cs typeface="Arial" pitchFamily="34" charset="0"/>
              </a:rPr>
              <a:t> </a:t>
            </a:r>
            <a:r>
              <a:rPr lang="en-US" sz="2600" dirty="0" err="1">
                <a:latin typeface="Arial" pitchFamily="34" charset="0"/>
                <a:cs typeface="Arial" pitchFamily="34" charset="0"/>
              </a:rPr>
              <a:t>хамарсан</a:t>
            </a:r>
            <a:r>
              <a:rPr lang="en-US" sz="2600" dirty="0">
                <a:latin typeface="Arial" pitchFamily="34" charset="0"/>
                <a:cs typeface="Arial" pitchFamily="34" charset="0"/>
              </a:rPr>
              <a:t> </a:t>
            </a:r>
            <a:r>
              <a:rPr lang="en-US" sz="2600" dirty="0" err="1">
                <a:latin typeface="Arial" pitchFamily="34" charset="0"/>
                <a:cs typeface="Arial" pitchFamily="34" charset="0"/>
              </a:rPr>
              <a:t>олон</a:t>
            </a:r>
            <a:r>
              <a:rPr lang="en-US" sz="2600" dirty="0">
                <a:latin typeface="Arial" pitchFamily="34" charset="0"/>
                <a:cs typeface="Arial" pitchFamily="34" charset="0"/>
              </a:rPr>
              <a:t> </a:t>
            </a:r>
            <a:r>
              <a:rPr lang="en-US" sz="2600" dirty="0" err="1">
                <a:latin typeface="Arial" pitchFamily="34" charset="0"/>
                <a:cs typeface="Arial" pitchFamily="34" charset="0"/>
              </a:rPr>
              <a:t>улсын</a:t>
            </a:r>
            <a:r>
              <a:rPr lang="en-US" sz="2600" dirty="0">
                <a:latin typeface="Arial" pitchFamily="34" charset="0"/>
                <a:cs typeface="Arial" pitchFamily="34" charset="0"/>
              </a:rPr>
              <a:t> </a:t>
            </a:r>
            <a:r>
              <a:rPr lang="en-US" sz="2600" dirty="0" err="1">
                <a:latin typeface="Arial" pitchFamily="34" charset="0"/>
                <a:cs typeface="Arial" pitchFamily="34" charset="0"/>
              </a:rPr>
              <a:t>төсөл</a:t>
            </a:r>
            <a:r>
              <a:rPr lang="en-US" sz="2600" dirty="0">
                <a:latin typeface="Arial" pitchFamily="34" charset="0"/>
                <a:cs typeface="Arial" pitchFamily="34" charset="0"/>
              </a:rPr>
              <a:t>, </a:t>
            </a:r>
            <a:r>
              <a:rPr lang="en-US" sz="2600" dirty="0" err="1">
                <a:latin typeface="Arial" pitchFamily="34" charset="0"/>
                <a:cs typeface="Arial" pitchFamily="34" charset="0"/>
              </a:rPr>
              <a:t>арга</a:t>
            </a:r>
            <a:r>
              <a:rPr lang="en-US" sz="2600" dirty="0">
                <a:latin typeface="Arial" pitchFamily="34" charset="0"/>
                <a:cs typeface="Arial" pitchFamily="34" charset="0"/>
              </a:rPr>
              <a:t> </a:t>
            </a:r>
            <a:r>
              <a:rPr lang="en-US" sz="2600" dirty="0" err="1">
                <a:latin typeface="Arial" pitchFamily="34" charset="0"/>
                <a:cs typeface="Arial" pitchFamily="34" charset="0"/>
              </a:rPr>
              <a:t>хэмжээг</a:t>
            </a:r>
            <a:r>
              <a:rPr lang="en-US" sz="2600" dirty="0">
                <a:latin typeface="Arial" pitchFamily="34" charset="0"/>
                <a:cs typeface="Arial" pitchFamily="34" charset="0"/>
              </a:rPr>
              <a:t> </a:t>
            </a:r>
            <a:r>
              <a:rPr lang="en-US" sz="2600" dirty="0" err="1">
                <a:latin typeface="Arial" pitchFamily="34" charset="0"/>
                <a:cs typeface="Arial" pitchFamily="34" charset="0"/>
              </a:rPr>
              <a:t>хэрэгжүүлэх</a:t>
            </a:r>
            <a:r>
              <a:rPr lang="en-US" sz="2600" dirty="0">
                <a:latin typeface="Arial" pitchFamily="34" charset="0"/>
                <a:cs typeface="Arial" pitchFamily="34" charset="0"/>
              </a:rPr>
              <a:t> </a:t>
            </a:r>
            <a:r>
              <a:rPr lang="en-US" sz="2600" dirty="0" err="1">
                <a:latin typeface="Arial" pitchFamily="34" charset="0"/>
                <a:cs typeface="Arial" pitchFamily="34" charset="0"/>
              </a:rPr>
              <a:t>газрын</a:t>
            </a:r>
            <a:r>
              <a:rPr lang="en-US" sz="2600" dirty="0">
                <a:latin typeface="Arial" pitchFamily="34" charset="0"/>
                <a:cs typeface="Arial" pitchFamily="34" charset="0"/>
              </a:rPr>
              <a:t> </a:t>
            </a:r>
            <a:r>
              <a:rPr lang="en-US" sz="2600" dirty="0" err="1">
                <a:latin typeface="Arial" pitchFamily="34" charset="0"/>
                <a:cs typeface="Arial" pitchFamily="34" charset="0"/>
              </a:rPr>
              <a:t>хэмжээ</a:t>
            </a:r>
            <a:r>
              <a:rPr lang="en-US" sz="2600" dirty="0">
                <a:latin typeface="Arial" pitchFamily="34" charset="0"/>
                <a:cs typeface="Arial" pitchFamily="34" charset="0"/>
              </a:rPr>
              <a:t>, </a:t>
            </a:r>
            <a:r>
              <a:rPr lang="en-US" sz="2600" dirty="0" err="1">
                <a:latin typeface="Arial" pitchFamily="34" charset="0"/>
                <a:cs typeface="Arial" pitchFamily="34" charset="0"/>
              </a:rPr>
              <a:t>байршлыг</a:t>
            </a:r>
            <a:r>
              <a:rPr lang="en-US" sz="2600" dirty="0">
                <a:latin typeface="Arial" pitchFamily="34" charset="0"/>
                <a:cs typeface="Arial" pitchFamily="34" charset="0"/>
              </a:rPr>
              <a:t> </a:t>
            </a:r>
            <a:r>
              <a:rPr lang="en-US" sz="2600" dirty="0" err="1">
                <a:latin typeface="Arial" pitchFamily="34" charset="0"/>
                <a:cs typeface="Arial" pitchFamily="34" charset="0"/>
              </a:rPr>
              <a:t>тогтоох</a:t>
            </a:r>
            <a:r>
              <a:rPr lang="en-US" sz="2600" dirty="0">
                <a:latin typeface="Arial" pitchFamily="34" charset="0"/>
                <a:cs typeface="Arial" pitchFamily="34" charset="0"/>
              </a:rPr>
              <a:t>.</a:t>
            </a:r>
          </a:p>
          <a:p>
            <a:endParaRPr lang="en-US" sz="2600" dirty="0">
              <a:latin typeface="Arial" pitchFamily="34" charset="0"/>
              <a:cs typeface="Arial" pitchFamily="34" charset="0"/>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endParaRPr lang="mn-MN" sz="2800" b="1" dirty="0" smtClean="0">
              <a:latin typeface="Arial" pitchFamily="34" charset="0"/>
              <a:cs typeface="Arial" pitchFamily="34" charset="0"/>
            </a:endParaRPr>
          </a:p>
          <a:p>
            <a:r>
              <a:rPr lang="mn-MN" sz="2800" b="1" dirty="0" smtClean="0">
                <a:latin typeface="Arial" pitchFamily="34" charset="0"/>
                <a:cs typeface="Arial" pitchFamily="34" charset="0"/>
              </a:rPr>
              <a:t>84 дүгээр зүйл. Эд хөрөнгө болон эдийн бус хөрөнгө</a:t>
            </a:r>
            <a:br>
              <a:rPr lang="mn-MN" sz="2800" b="1" dirty="0" smtClean="0">
                <a:latin typeface="Arial" pitchFamily="34" charset="0"/>
                <a:cs typeface="Arial" pitchFamily="34" charset="0"/>
              </a:rPr>
            </a:br>
            <a:endParaRPr lang="mn-MN" sz="2800" dirty="0" smtClean="0">
              <a:latin typeface="Arial" pitchFamily="34" charset="0"/>
              <a:cs typeface="Arial" pitchFamily="34" charset="0"/>
            </a:endParaRPr>
          </a:p>
          <a:p>
            <a:r>
              <a:rPr lang="mn-MN" sz="2800" dirty="0" smtClean="0">
                <a:latin typeface="Arial" pitchFamily="34" charset="0"/>
                <a:cs typeface="Arial" pitchFamily="34" charset="0"/>
              </a:rPr>
              <a:t>84.1.Аливаа этгээдийн эзэмшилд байгаа эд юмсыг эд хөрөнгө гэнэ.</a:t>
            </a:r>
          </a:p>
          <a:p>
            <a:r>
              <a:rPr lang="mn-MN" sz="2800" dirty="0" smtClean="0">
                <a:latin typeface="Arial" pitchFamily="34" charset="0"/>
                <a:cs typeface="Arial" pitchFamily="34" charset="0"/>
              </a:rPr>
              <a:t>84.2.Эд хөрөнгө нь үл хөдлөх, хөдлөх эд хөрөнгө байна.</a:t>
            </a:r>
          </a:p>
          <a:p>
            <a:r>
              <a:rPr lang="mn-MN" sz="2800" dirty="0" smtClean="0">
                <a:latin typeface="Arial" pitchFamily="34" charset="0"/>
                <a:cs typeface="Arial" pitchFamily="34" charset="0"/>
              </a:rPr>
              <a:t>84.3.Газар, түүнээс салгамагц зориулалтын дагуу ашиглаж үл болох эд юмс үл хөдлөх эд хөрөнгөд хамаарна.</a:t>
            </a:r>
          </a:p>
          <a:p>
            <a:r>
              <a:rPr lang="mn-MN" sz="2800" dirty="0" smtClean="0">
                <a:latin typeface="Arial" pitchFamily="34" charset="0"/>
                <a:cs typeface="Arial" pitchFamily="34" charset="0"/>
              </a:rPr>
              <a:t>84.4.Энэ хуулийн 84.3-т зааснаас бусад эд юмс хөдлөх эд хөрөнгөд хамаарна.</a:t>
            </a:r>
          </a:p>
          <a:p>
            <a:r>
              <a:rPr lang="mn-MN" sz="2800" dirty="0" smtClean="0">
                <a:latin typeface="Arial" pitchFamily="34" charset="0"/>
                <a:cs typeface="Arial" pitchFamily="34" charset="0"/>
              </a:rPr>
              <a:t>84.5.Эзэмшигч этгээддээ ашиг өгөх, эсхүл бусдаас шаардах эрх олгох эрх буюу шаардлага, оюуны үнэт зүйл нь эдийн бус хөрөнгөд хамаарна.</a:t>
            </a:r>
          </a:p>
          <a:p>
            <a:endParaRPr lang="en-US" sz="2800" dirty="0">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200" b="1" dirty="0" smtClean="0">
                <a:latin typeface="Arial" pitchFamily="34" charset="0"/>
                <a:cs typeface="Arial" pitchFamily="34" charset="0"/>
              </a:rPr>
              <a:t/>
            </a:r>
            <a:br>
              <a:rPr lang="mn-MN" sz="2200" b="1" dirty="0" smtClean="0">
                <a:latin typeface="Arial" pitchFamily="34" charset="0"/>
                <a:cs typeface="Arial" pitchFamily="34" charset="0"/>
              </a:rPr>
            </a:br>
            <a:r>
              <a:rPr lang="mn-MN" sz="2200" b="1" dirty="0">
                <a:latin typeface="Arial" pitchFamily="34" charset="0"/>
                <a:cs typeface="Arial" pitchFamily="34" charset="0"/>
              </a:rPr>
              <a:t/>
            </a:r>
            <a:br>
              <a:rPr lang="mn-MN" sz="2200" b="1" dirty="0">
                <a:latin typeface="Arial" pitchFamily="34" charset="0"/>
                <a:cs typeface="Arial" pitchFamily="34" charset="0"/>
              </a:rPr>
            </a:br>
            <a:r>
              <a:rPr lang="en-US" sz="2200" b="1" dirty="0" smtClean="0">
                <a:solidFill>
                  <a:schemeClr val="tx1"/>
                </a:solidFill>
                <a:latin typeface="Arial" pitchFamily="34" charset="0"/>
                <a:cs typeface="Arial" pitchFamily="34" charset="0"/>
              </a:rPr>
              <a:t>18 </a:t>
            </a:r>
            <a:r>
              <a:rPr lang="en-US" sz="2200" b="1" dirty="0" err="1">
                <a:solidFill>
                  <a:schemeClr val="tx1"/>
                </a:solidFill>
                <a:latin typeface="Arial" pitchFamily="34" charset="0"/>
                <a:cs typeface="Arial" pitchFamily="34" charset="0"/>
              </a:rPr>
              <a:t>дугаар</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зүйл</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Засгийн</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газрын</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бүрэн</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эрх</a:t>
            </a:r>
            <a:r>
              <a:rPr lang="en-US" dirty="0">
                <a:solidFill>
                  <a:schemeClr val="tx1"/>
                </a:solidFill>
              </a:rPr>
              <a:t/>
            </a:r>
            <a:br>
              <a:rPr lang="en-US" dirty="0">
                <a:solidFill>
                  <a:schemeClr val="tx1"/>
                </a:solidFill>
              </a:rPr>
            </a:br>
            <a:endParaRPr lang="en-US" dirty="0">
              <a:solidFill>
                <a:schemeClr val="tx1"/>
              </a:solidFill>
            </a:endParaRPr>
          </a:p>
        </p:txBody>
      </p:sp>
      <p:sp>
        <p:nvSpPr>
          <p:cNvPr id="3" name="Content Placeholder 2"/>
          <p:cNvSpPr>
            <a:spLocks noGrp="1"/>
          </p:cNvSpPr>
          <p:nvPr>
            <p:ph idx="1"/>
          </p:nvPr>
        </p:nvSpPr>
        <p:spPr>
          <a:xfrm>
            <a:off x="457200" y="1357298"/>
            <a:ext cx="8229600" cy="5000660"/>
          </a:xfrm>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r>
              <a:rPr lang="en-US" sz="2400" dirty="0">
                <a:latin typeface="Arial" pitchFamily="34" charset="0"/>
                <a:cs typeface="Arial" pitchFamily="34" charset="0"/>
              </a:rPr>
              <a:t>18.1. </a:t>
            </a:r>
            <a:r>
              <a:rPr lang="en-US" sz="2400" dirty="0" err="1">
                <a:latin typeface="Arial" pitchFamily="34" charset="0"/>
                <a:cs typeface="Arial" pitchFamily="34" charset="0"/>
              </a:rPr>
              <a:t>Засгийн</a:t>
            </a:r>
            <a:r>
              <a:rPr lang="en-US" sz="2400" dirty="0">
                <a:latin typeface="Arial" pitchFamily="34" charset="0"/>
                <a:cs typeface="Arial" pitchFamily="34" charset="0"/>
              </a:rPr>
              <a:t> </a:t>
            </a:r>
            <a:r>
              <a:rPr lang="en-US" sz="2400" dirty="0" err="1">
                <a:latin typeface="Arial" pitchFamily="34" charset="0"/>
                <a:cs typeface="Arial" pitchFamily="34" charset="0"/>
              </a:rPr>
              <a:t>газар</a:t>
            </a:r>
            <a:r>
              <a:rPr lang="en-US" sz="2400" dirty="0">
                <a:latin typeface="Arial" pitchFamily="34" charset="0"/>
                <a:cs typeface="Arial" pitchFamily="34" charset="0"/>
              </a:rPr>
              <a:t> </a:t>
            </a:r>
            <a:r>
              <a:rPr lang="en-US" sz="2400" dirty="0" err="1">
                <a:latin typeface="Arial" pitchFamily="34" charset="0"/>
                <a:cs typeface="Arial" pitchFamily="34" charset="0"/>
              </a:rPr>
              <a:t>газрын</a:t>
            </a:r>
            <a:r>
              <a:rPr lang="en-US" sz="2400" dirty="0">
                <a:latin typeface="Arial" pitchFamily="34" charset="0"/>
                <a:cs typeface="Arial" pitchFamily="34" charset="0"/>
              </a:rPr>
              <a:t> </a:t>
            </a:r>
            <a:r>
              <a:rPr lang="en-US" sz="2400" dirty="0" err="1">
                <a:latin typeface="Arial" pitchFamily="34" charset="0"/>
                <a:cs typeface="Arial" pitchFamily="34" charset="0"/>
              </a:rPr>
              <a:t>харилцааны</a:t>
            </a:r>
            <a:r>
              <a:rPr lang="en-US" sz="2400" dirty="0">
                <a:latin typeface="Arial" pitchFamily="34" charset="0"/>
                <a:cs typeface="Arial" pitchFamily="34" charset="0"/>
              </a:rPr>
              <a:t> </a:t>
            </a:r>
            <a:r>
              <a:rPr lang="en-US" sz="2400" dirty="0" err="1">
                <a:latin typeface="Arial" pitchFamily="34" charset="0"/>
                <a:cs typeface="Arial" pitchFamily="34" charset="0"/>
              </a:rPr>
              <a:t>талаар</a:t>
            </a:r>
            <a:r>
              <a:rPr lang="en-US" sz="2400" dirty="0">
                <a:latin typeface="Arial" pitchFamily="34" charset="0"/>
                <a:cs typeface="Arial" pitchFamily="34" charset="0"/>
              </a:rPr>
              <a:t> </a:t>
            </a:r>
            <a:r>
              <a:rPr lang="en-US" sz="2400" dirty="0" err="1">
                <a:latin typeface="Arial" pitchFamily="34" charset="0"/>
                <a:cs typeface="Arial" pitchFamily="34" charset="0"/>
              </a:rPr>
              <a:t>дараахь</a:t>
            </a:r>
            <a:r>
              <a:rPr lang="en-US" sz="2400" dirty="0">
                <a:latin typeface="Arial" pitchFamily="34" charset="0"/>
                <a:cs typeface="Arial" pitchFamily="34" charset="0"/>
              </a:rPr>
              <a:t> </a:t>
            </a:r>
            <a:r>
              <a:rPr lang="en-US" sz="2400" dirty="0" err="1">
                <a:latin typeface="Arial" pitchFamily="34" charset="0"/>
                <a:cs typeface="Arial" pitchFamily="34" charset="0"/>
              </a:rPr>
              <a:t>бүрэн</a:t>
            </a:r>
            <a:r>
              <a:rPr lang="en-US" sz="2400" dirty="0">
                <a:latin typeface="Arial" pitchFamily="34" charset="0"/>
                <a:cs typeface="Arial" pitchFamily="34" charset="0"/>
              </a:rPr>
              <a:t> </a:t>
            </a:r>
            <a:r>
              <a:rPr lang="en-US" sz="2400" dirty="0" err="1">
                <a:latin typeface="Arial" pitchFamily="34" charset="0"/>
                <a:cs typeface="Arial" pitchFamily="34" charset="0"/>
              </a:rPr>
              <a:t>эрхийг</a:t>
            </a:r>
            <a:r>
              <a:rPr lang="en-US" sz="2400" dirty="0">
                <a:latin typeface="Arial" pitchFamily="34" charset="0"/>
                <a:cs typeface="Arial" pitchFamily="34" charset="0"/>
              </a:rPr>
              <a:t> </a:t>
            </a:r>
            <a:r>
              <a:rPr lang="en-US" sz="2400" dirty="0" err="1">
                <a:latin typeface="Arial" pitchFamily="34" charset="0"/>
                <a:cs typeface="Arial" pitchFamily="34" charset="0"/>
              </a:rPr>
              <a:t>хэрэгжүүлнэ</a:t>
            </a:r>
            <a:r>
              <a:rPr lang="en-US" sz="2400" dirty="0">
                <a:latin typeface="Arial" pitchFamily="34" charset="0"/>
                <a:cs typeface="Arial" pitchFamily="34" charset="0"/>
              </a:rPr>
              <a:t>:</a:t>
            </a:r>
          </a:p>
          <a:p>
            <a:r>
              <a:rPr lang="en-US" sz="2400" dirty="0">
                <a:latin typeface="Arial" pitchFamily="34" charset="0"/>
                <a:cs typeface="Arial" pitchFamily="34" charset="0"/>
              </a:rPr>
              <a:t>18.1.1. </a:t>
            </a:r>
            <a:r>
              <a:rPr lang="en-US" sz="2400" dirty="0" err="1">
                <a:latin typeface="Arial" pitchFamily="34" charset="0"/>
                <a:cs typeface="Arial" pitchFamily="34" charset="0"/>
              </a:rPr>
              <a:t>газрын</a:t>
            </a:r>
            <a:r>
              <a:rPr lang="en-US" sz="2400" dirty="0">
                <a:latin typeface="Arial" pitchFamily="34" charset="0"/>
                <a:cs typeface="Arial" pitchFamily="34" charset="0"/>
              </a:rPr>
              <a:t> </a:t>
            </a:r>
            <a:r>
              <a:rPr lang="en-US" sz="2400" dirty="0" err="1">
                <a:latin typeface="Arial" pitchFamily="34" charset="0"/>
                <a:cs typeface="Arial" pitchFamily="34" charset="0"/>
              </a:rPr>
              <a:t>талаар</a:t>
            </a:r>
            <a:r>
              <a:rPr lang="en-US" sz="2400" dirty="0">
                <a:latin typeface="Arial" pitchFamily="34" charset="0"/>
                <a:cs typeface="Arial" pitchFamily="34" charset="0"/>
              </a:rPr>
              <a:t> </a:t>
            </a:r>
            <a:r>
              <a:rPr lang="en-US" sz="2400" dirty="0" err="1">
                <a:latin typeface="Arial" pitchFamily="34" charset="0"/>
                <a:cs typeface="Arial" pitchFamily="34" charset="0"/>
              </a:rPr>
              <a:t>төрөөс</a:t>
            </a:r>
            <a:r>
              <a:rPr lang="en-US" sz="2400" dirty="0">
                <a:latin typeface="Arial" pitchFamily="34" charset="0"/>
                <a:cs typeface="Arial" pitchFamily="34" charset="0"/>
              </a:rPr>
              <a:t> </a:t>
            </a:r>
            <a:r>
              <a:rPr lang="en-US" sz="2400" dirty="0" err="1">
                <a:latin typeface="Arial" pitchFamily="34" charset="0"/>
                <a:cs typeface="Arial" pitchFamily="34" charset="0"/>
              </a:rPr>
              <a:t>явуулах</a:t>
            </a:r>
            <a:r>
              <a:rPr lang="en-US" sz="2400" dirty="0">
                <a:latin typeface="Arial" pitchFamily="34" charset="0"/>
                <a:cs typeface="Arial" pitchFamily="34" charset="0"/>
              </a:rPr>
              <a:t> </a:t>
            </a:r>
            <a:r>
              <a:rPr lang="en-US" sz="2400" dirty="0" err="1">
                <a:latin typeface="Arial" pitchFamily="34" charset="0"/>
                <a:cs typeface="Arial" pitchFamily="34" charset="0"/>
              </a:rPr>
              <a:t>нэгдсэн</a:t>
            </a:r>
            <a:r>
              <a:rPr lang="en-US" sz="2400" dirty="0">
                <a:latin typeface="Arial" pitchFamily="34" charset="0"/>
                <a:cs typeface="Arial" pitchFamily="34" charset="0"/>
              </a:rPr>
              <a:t> </a:t>
            </a:r>
            <a:r>
              <a:rPr lang="en-US" sz="2400" dirty="0" err="1">
                <a:latin typeface="Arial" pitchFamily="34" charset="0"/>
                <a:cs typeface="Arial" pitchFamily="34" charset="0"/>
              </a:rPr>
              <a:t>бодлогын</a:t>
            </a:r>
            <a:r>
              <a:rPr lang="en-US" sz="2400" dirty="0">
                <a:latin typeface="Arial" pitchFamily="34" charset="0"/>
                <a:cs typeface="Arial" pitchFamily="34" charset="0"/>
              </a:rPr>
              <a:t> </a:t>
            </a:r>
            <a:r>
              <a:rPr lang="en-US" sz="2400" dirty="0" err="1">
                <a:latin typeface="Arial" pitchFamily="34" charset="0"/>
                <a:cs typeface="Arial" pitchFamily="34" charset="0"/>
              </a:rPr>
              <a:t>хэрэгжилтийг</a:t>
            </a:r>
            <a:r>
              <a:rPr lang="en-US" sz="2400" dirty="0">
                <a:latin typeface="Arial" pitchFamily="34" charset="0"/>
                <a:cs typeface="Arial" pitchFamily="34" charset="0"/>
              </a:rPr>
              <a:t> </a:t>
            </a:r>
            <a:r>
              <a:rPr lang="en-US" sz="2400" dirty="0" err="1">
                <a:latin typeface="Arial" pitchFamily="34" charset="0"/>
                <a:cs typeface="Arial" pitchFamily="34" charset="0"/>
              </a:rPr>
              <a:t>зохион</a:t>
            </a:r>
            <a:r>
              <a:rPr lang="en-US" sz="2400" dirty="0">
                <a:latin typeface="Arial" pitchFamily="34" charset="0"/>
                <a:cs typeface="Arial" pitchFamily="34" charset="0"/>
              </a:rPr>
              <a:t> </a:t>
            </a:r>
            <a:r>
              <a:rPr lang="en-US" sz="2400" dirty="0" err="1">
                <a:latin typeface="Arial" pitchFamily="34" charset="0"/>
                <a:cs typeface="Arial" pitchFamily="34" charset="0"/>
              </a:rPr>
              <a:t>байгуулж</a:t>
            </a:r>
            <a:r>
              <a:rPr lang="en-US" sz="2400" dirty="0">
                <a:latin typeface="Arial" pitchFamily="34" charset="0"/>
                <a:cs typeface="Arial" pitchFamily="34" charset="0"/>
              </a:rPr>
              <a:t> </a:t>
            </a:r>
            <a:r>
              <a:rPr lang="en-US" sz="2400" dirty="0" err="1">
                <a:latin typeface="Arial" pitchFamily="34" charset="0"/>
                <a:cs typeface="Arial" pitchFamily="34" charset="0"/>
              </a:rPr>
              <a:t>хангах</a:t>
            </a:r>
            <a:r>
              <a:rPr lang="en-US" sz="2400" dirty="0">
                <a:latin typeface="Arial" pitchFamily="34" charset="0"/>
                <a:cs typeface="Arial" pitchFamily="34" charset="0"/>
              </a:rPr>
              <a:t>;</a:t>
            </a:r>
          </a:p>
          <a:p>
            <a:r>
              <a:rPr lang="en-US" sz="2400" dirty="0">
                <a:latin typeface="Arial" pitchFamily="34" charset="0"/>
                <a:cs typeface="Arial" pitchFamily="34" charset="0"/>
              </a:rPr>
              <a:t>18.1.2. </a:t>
            </a:r>
            <a:r>
              <a:rPr lang="en-US" sz="2400" dirty="0" err="1">
                <a:latin typeface="Arial" pitchFamily="34" charset="0"/>
                <a:cs typeface="Arial" pitchFamily="34" charset="0"/>
              </a:rPr>
              <a:t>энэ</a:t>
            </a:r>
            <a:r>
              <a:rPr lang="en-US" sz="2400" dirty="0">
                <a:latin typeface="Arial" pitchFamily="34" charset="0"/>
                <a:cs typeface="Arial" pitchFamily="34" charset="0"/>
              </a:rPr>
              <a:t> </a:t>
            </a:r>
            <a:r>
              <a:rPr lang="en-US" sz="2400" dirty="0" err="1">
                <a:latin typeface="Arial" pitchFamily="34" charset="0"/>
                <a:cs typeface="Arial" pitchFamily="34" charset="0"/>
              </a:rPr>
              <a:t>хуулийн</a:t>
            </a:r>
            <a:r>
              <a:rPr lang="en-US" sz="2400" dirty="0">
                <a:latin typeface="Arial" pitchFamily="34" charset="0"/>
                <a:cs typeface="Arial" pitchFamily="34" charset="0"/>
              </a:rPr>
              <a:t> 16.1.5, 16.1.6, 16.1.7, 16.1.8, 16.1.13, 16.1.14-т </a:t>
            </a:r>
            <a:r>
              <a:rPr lang="en-US" sz="2400" dirty="0" err="1">
                <a:latin typeface="Arial" pitchFamily="34" charset="0"/>
                <a:cs typeface="Arial" pitchFamily="34" charset="0"/>
              </a:rPr>
              <a:t>заасан</a:t>
            </a:r>
            <a:r>
              <a:rPr lang="en-US" sz="2400" dirty="0">
                <a:latin typeface="Arial" pitchFamily="34" charset="0"/>
                <a:cs typeface="Arial" pitchFamily="34" charset="0"/>
              </a:rPr>
              <a:t> </a:t>
            </a:r>
            <a:r>
              <a:rPr lang="en-US" sz="2400" dirty="0" err="1">
                <a:latin typeface="Arial" pitchFamily="34" charset="0"/>
                <a:cs typeface="Arial" pitchFamily="34" charset="0"/>
              </a:rPr>
              <a:t>зориулалтаар</a:t>
            </a:r>
            <a:r>
              <a:rPr lang="en-US" sz="2400" dirty="0">
                <a:latin typeface="Arial" pitchFamily="34" charset="0"/>
                <a:cs typeface="Arial" pitchFamily="34" charset="0"/>
              </a:rPr>
              <a:t> </a:t>
            </a:r>
            <a:r>
              <a:rPr lang="en-US" sz="2400" dirty="0" err="1">
                <a:latin typeface="Arial" pitchFamily="34" charset="0"/>
                <a:cs typeface="Arial" pitchFamily="34" charset="0"/>
              </a:rPr>
              <a:t>газрыг</a:t>
            </a:r>
            <a:r>
              <a:rPr lang="en-US" sz="2400" dirty="0">
                <a:latin typeface="Arial" pitchFamily="34" charset="0"/>
                <a:cs typeface="Arial" pitchFamily="34" charset="0"/>
              </a:rPr>
              <a:t> </a:t>
            </a:r>
            <a:r>
              <a:rPr lang="en-US" sz="2400" dirty="0" err="1">
                <a:latin typeface="Arial" pitchFamily="34" charset="0"/>
                <a:cs typeface="Arial" pitchFamily="34" charset="0"/>
              </a:rPr>
              <a:t>улсын</a:t>
            </a:r>
            <a:r>
              <a:rPr lang="en-US" sz="2400" dirty="0">
                <a:latin typeface="Arial" pitchFamily="34" charset="0"/>
                <a:cs typeface="Arial" pitchFamily="34" charset="0"/>
              </a:rPr>
              <a:t> </a:t>
            </a:r>
            <a:r>
              <a:rPr lang="en-US" sz="2400" dirty="0" err="1">
                <a:latin typeface="Arial" pitchFamily="34" charset="0"/>
                <a:cs typeface="Arial" pitchFamily="34" charset="0"/>
              </a:rPr>
              <a:t>тусгай</a:t>
            </a:r>
            <a:r>
              <a:rPr lang="en-US" sz="2400" dirty="0">
                <a:latin typeface="Arial" pitchFamily="34" charset="0"/>
                <a:cs typeface="Arial" pitchFamily="34" charset="0"/>
              </a:rPr>
              <a:t> </a:t>
            </a:r>
            <a:r>
              <a:rPr lang="en-US" sz="2400" dirty="0" err="1">
                <a:latin typeface="Arial" pitchFamily="34" charset="0"/>
                <a:cs typeface="Arial" pitchFamily="34" charset="0"/>
              </a:rPr>
              <a:t>хэрэгцээнд</a:t>
            </a:r>
            <a:r>
              <a:rPr lang="en-US" sz="2400" dirty="0">
                <a:latin typeface="Arial" pitchFamily="34" charset="0"/>
                <a:cs typeface="Arial" pitchFamily="34" charset="0"/>
              </a:rPr>
              <a:t> </a:t>
            </a:r>
            <a:r>
              <a:rPr lang="en-US" sz="2400" dirty="0" err="1">
                <a:latin typeface="Arial" pitchFamily="34" charset="0"/>
                <a:cs typeface="Arial" pitchFamily="34" charset="0"/>
              </a:rPr>
              <a:t>авах</a:t>
            </a:r>
            <a:r>
              <a:rPr lang="en-US" sz="2400" dirty="0">
                <a:latin typeface="Arial" pitchFamily="34" charset="0"/>
                <a:cs typeface="Arial" pitchFamily="34" charset="0"/>
              </a:rPr>
              <a:t>, </a:t>
            </a:r>
            <a:r>
              <a:rPr lang="en-US" sz="2400" dirty="0" err="1">
                <a:latin typeface="Arial" pitchFamily="34" charset="0"/>
                <a:cs typeface="Arial" pitchFamily="34" charset="0"/>
              </a:rPr>
              <a:t>гаргах</a:t>
            </a:r>
            <a:r>
              <a:rPr lang="en-US" sz="2400" dirty="0">
                <a:latin typeface="Arial" pitchFamily="34" charset="0"/>
                <a:cs typeface="Arial" pitchFamily="34" charset="0"/>
              </a:rPr>
              <a:t>, </a:t>
            </a:r>
            <a:r>
              <a:rPr lang="en-US" sz="2400" dirty="0" err="1">
                <a:latin typeface="Arial" pitchFamily="34" charset="0"/>
                <a:cs typeface="Arial" pitchFamily="34" charset="0"/>
              </a:rPr>
              <a:t>түүний</a:t>
            </a:r>
            <a:r>
              <a:rPr lang="en-US" sz="2400" dirty="0">
                <a:latin typeface="Arial" pitchFamily="34" charset="0"/>
                <a:cs typeface="Arial" pitchFamily="34" charset="0"/>
              </a:rPr>
              <a:t> </a:t>
            </a:r>
            <a:r>
              <a:rPr lang="en-US" sz="2400" dirty="0" err="1">
                <a:latin typeface="Arial" pitchFamily="34" charset="0"/>
                <a:cs typeface="Arial" pitchFamily="34" charset="0"/>
              </a:rPr>
              <a:t>хэмжээ</a:t>
            </a:r>
            <a:r>
              <a:rPr lang="en-US" sz="2400" dirty="0">
                <a:latin typeface="Arial" pitchFamily="34" charset="0"/>
                <a:cs typeface="Arial" pitchFamily="34" charset="0"/>
              </a:rPr>
              <a:t>, </a:t>
            </a:r>
            <a:r>
              <a:rPr lang="en-US" sz="2400" dirty="0" err="1">
                <a:latin typeface="Arial" pitchFamily="34" charset="0"/>
                <a:cs typeface="Arial" pitchFamily="34" charset="0"/>
              </a:rPr>
              <a:t>зааг</a:t>
            </a:r>
            <a:r>
              <a:rPr lang="en-US" sz="2400" dirty="0">
                <a:latin typeface="Arial" pitchFamily="34" charset="0"/>
                <a:cs typeface="Arial" pitchFamily="34" charset="0"/>
              </a:rPr>
              <a:t>, </a:t>
            </a:r>
            <a:r>
              <a:rPr lang="en-US" sz="2400" dirty="0" err="1">
                <a:latin typeface="Arial" pitchFamily="34" charset="0"/>
                <a:cs typeface="Arial" pitchFamily="34" charset="0"/>
              </a:rPr>
              <a:t>ашиглах</a:t>
            </a:r>
            <a:r>
              <a:rPr lang="en-US" sz="2400" dirty="0">
                <a:latin typeface="Arial" pitchFamily="34" charset="0"/>
                <a:cs typeface="Arial" pitchFamily="34" charset="0"/>
              </a:rPr>
              <a:t> </a:t>
            </a:r>
            <a:r>
              <a:rPr lang="en-US" sz="2400" dirty="0" err="1">
                <a:latin typeface="Arial" pitchFamily="34" charset="0"/>
                <a:cs typeface="Arial" pitchFamily="34" charset="0"/>
              </a:rPr>
              <a:t>журмыг</a:t>
            </a:r>
            <a:r>
              <a:rPr lang="en-US" sz="2400" dirty="0">
                <a:latin typeface="Arial" pitchFamily="34" charset="0"/>
                <a:cs typeface="Arial" pitchFamily="34" charset="0"/>
              </a:rPr>
              <a:t> </a:t>
            </a:r>
            <a:r>
              <a:rPr lang="en-US" sz="2400" dirty="0" err="1">
                <a:latin typeface="Arial" pitchFamily="34" charset="0"/>
                <a:cs typeface="Arial" pitchFamily="34" charset="0"/>
              </a:rPr>
              <a:t>тогтоох</a:t>
            </a:r>
            <a:r>
              <a:rPr lang="en-US" sz="2400" dirty="0">
                <a:latin typeface="Arial" pitchFamily="34" charset="0"/>
                <a:cs typeface="Arial" pitchFamily="34" charset="0"/>
              </a:rPr>
              <a:t>, </a:t>
            </a:r>
            <a:r>
              <a:rPr lang="en-US" sz="2400" dirty="0" err="1">
                <a:latin typeface="Arial" pitchFamily="34" charset="0"/>
                <a:cs typeface="Arial" pitchFamily="34" charset="0"/>
              </a:rPr>
              <a:t>эрх</a:t>
            </a:r>
            <a:r>
              <a:rPr lang="en-US" sz="2400" dirty="0">
                <a:latin typeface="Arial" pitchFamily="34" charset="0"/>
                <a:cs typeface="Arial" pitchFamily="34" charset="0"/>
              </a:rPr>
              <a:t> </a:t>
            </a:r>
            <a:r>
              <a:rPr lang="en-US" sz="2400" dirty="0" err="1">
                <a:latin typeface="Arial" pitchFamily="34" charset="0"/>
                <a:cs typeface="Arial" pitchFamily="34" charset="0"/>
              </a:rPr>
              <a:t>бүхий</a:t>
            </a:r>
            <a:r>
              <a:rPr lang="en-US" sz="2400" dirty="0">
                <a:latin typeface="Arial" pitchFamily="34" charset="0"/>
                <a:cs typeface="Arial" pitchFamily="34" charset="0"/>
              </a:rPr>
              <a:t> </a:t>
            </a:r>
            <a:r>
              <a:rPr lang="en-US" sz="2400" dirty="0" err="1">
                <a:latin typeface="Arial" pitchFamily="34" charset="0"/>
                <a:cs typeface="Arial" pitchFamily="34" charset="0"/>
              </a:rPr>
              <a:t>байгууллагын</a:t>
            </a:r>
            <a:r>
              <a:rPr lang="en-US" sz="2400" dirty="0">
                <a:latin typeface="Arial" pitchFamily="34" charset="0"/>
                <a:cs typeface="Arial" pitchFamily="34" charset="0"/>
              </a:rPr>
              <a:t> </a:t>
            </a:r>
            <a:r>
              <a:rPr lang="en-US" sz="2400" dirty="0" err="1">
                <a:latin typeface="Arial" pitchFamily="34" charset="0"/>
                <a:cs typeface="Arial" pitchFamily="34" charset="0"/>
              </a:rPr>
              <a:t>мэдэлд</a:t>
            </a:r>
            <a:r>
              <a:rPr lang="en-US" sz="2400" dirty="0">
                <a:latin typeface="Arial" pitchFamily="34" charset="0"/>
                <a:cs typeface="Arial" pitchFamily="34" charset="0"/>
              </a:rPr>
              <a:t> </a:t>
            </a:r>
            <a:r>
              <a:rPr lang="en-US" sz="2400" dirty="0" err="1">
                <a:latin typeface="Arial" pitchFamily="34" charset="0"/>
                <a:cs typeface="Arial" pitchFamily="34" charset="0"/>
              </a:rPr>
              <a:t>шилжүүлэх</a:t>
            </a:r>
            <a:r>
              <a:rPr lang="en-US" sz="2400" dirty="0" smtClean="0">
                <a:latin typeface="Arial" pitchFamily="34" charset="0"/>
                <a:cs typeface="Arial" pitchFamily="34" charset="0"/>
              </a:rPr>
              <a:t>;</a:t>
            </a:r>
            <a:endParaRPr lang="mn-MN" sz="2400" dirty="0" smtClean="0">
              <a:latin typeface="Arial" pitchFamily="34" charset="0"/>
              <a:cs typeface="Arial" pitchFamily="34" charset="0"/>
            </a:endParaRPr>
          </a:p>
          <a:p>
            <a:r>
              <a:rPr lang="en-US" sz="2400" dirty="0">
                <a:latin typeface="Arial" pitchFamily="34" charset="0"/>
                <a:cs typeface="Arial" pitchFamily="34" charset="0"/>
              </a:rPr>
              <a:t>18.1.3. </a:t>
            </a:r>
            <a:r>
              <a:rPr lang="en-US" sz="2400" dirty="0" err="1">
                <a:latin typeface="Arial" pitchFamily="34" charset="0"/>
                <a:cs typeface="Arial" pitchFamily="34" charset="0"/>
              </a:rPr>
              <a:t>улсын</a:t>
            </a:r>
            <a:r>
              <a:rPr lang="en-US" sz="2400" dirty="0">
                <a:latin typeface="Arial" pitchFamily="34" charset="0"/>
                <a:cs typeface="Arial" pitchFamily="34" charset="0"/>
              </a:rPr>
              <a:t> </a:t>
            </a:r>
            <a:r>
              <a:rPr lang="en-US" sz="2400" dirty="0" err="1">
                <a:latin typeface="Arial" pitchFamily="34" charset="0"/>
                <a:cs typeface="Arial" pitchFamily="34" charset="0"/>
              </a:rPr>
              <a:t>тусгай</a:t>
            </a:r>
            <a:r>
              <a:rPr lang="en-US" sz="2400" dirty="0">
                <a:latin typeface="Arial" pitchFamily="34" charset="0"/>
                <a:cs typeface="Arial" pitchFamily="34" charset="0"/>
              </a:rPr>
              <a:t> </a:t>
            </a:r>
            <a:r>
              <a:rPr lang="en-US" sz="2400" dirty="0" err="1">
                <a:latin typeface="Arial" pitchFamily="34" charset="0"/>
                <a:cs typeface="Arial" pitchFamily="34" charset="0"/>
              </a:rPr>
              <a:t>хэрэгцээнд</a:t>
            </a:r>
            <a:r>
              <a:rPr lang="en-US" sz="2400" dirty="0">
                <a:latin typeface="Arial" pitchFamily="34" charset="0"/>
                <a:cs typeface="Arial" pitchFamily="34" charset="0"/>
              </a:rPr>
              <a:t> </a:t>
            </a:r>
            <a:r>
              <a:rPr lang="en-US" sz="2400" dirty="0" err="1">
                <a:latin typeface="Arial" pitchFamily="34" charset="0"/>
                <a:cs typeface="Arial" pitchFamily="34" charset="0"/>
              </a:rPr>
              <a:t>авахтай</a:t>
            </a:r>
            <a:r>
              <a:rPr lang="en-US" sz="2400" dirty="0">
                <a:latin typeface="Arial" pitchFamily="34" charset="0"/>
                <a:cs typeface="Arial" pitchFamily="34" charset="0"/>
              </a:rPr>
              <a:t> </a:t>
            </a:r>
            <a:r>
              <a:rPr lang="en-US" sz="2400" dirty="0" err="1">
                <a:latin typeface="Arial" pitchFamily="34" charset="0"/>
                <a:cs typeface="Arial" pitchFamily="34" charset="0"/>
              </a:rPr>
              <a:t>холбогдуулан</a:t>
            </a:r>
            <a:r>
              <a:rPr lang="en-US" sz="2400" dirty="0">
                <a:latin typeface="Arial" pitchFamily="34" charset="0"/>
                <a:cs typeface="Arial" pitchFamily="34" charset="0"/>
              </a:rPr>
              <a:t> </a:t>
            </a:r>
            <a:r>
              <a:rPr lang="en-US" sz="2400" dirty="0" err="1">
                <a:latin typeface="Arial" pitchFamily="34" charset="0"/>
                <a:cs typeface="Arial" pitchFamily="34" charset="0"/>
              </a:rPr>
              <a:t>газрыг</a:t>
            </a:r>
            <a:r>
              <a:rPr lang="en-US" sz="2400" dirty="0">
                <a:latin typeface="Arial" pitchFamily="34" charset="0"/>
                <a:cs typeface="Arial" pitchFamily="34" charset="0"/>
              </a:rPr>
              <a:t> </a:t>
            </a:r>
            <a:r>
              <a:rPr lang="en-US" sz="2400" dirty="0" err="1">
                <a:latin typeface="Arial" pitchFamily="34" charset="0"/>
                <a:cs typeface="Arial" pitchFamily="34" charset="0"/>
              </a:rPr>
              <a:t>солих</a:t>
            </a:r>
            <a:r>
              <a:rPr lang="en-US" sz="2400" dirty="0">
                <a:latin typeface="Arial" pitchFamily="34" charset="0"/>
                <a:cs typeface="Arial" pitchFamily="34" charset="0"/>
              </a:rPr>
              <a:t> </a:t>
            </a:r>
            <a:r>
              <a:rPr lang="en-US" sz="2400" dirty="0" err="1">
                <a:latin typeface="Arial" pitchFamily="34" charset="0"/>
                <a:cs typeface="Arial" pitchFamily="34" charset="0"/>
              </a:rPr>
              <a:t>буюу</a:t>
            </a:r>
            <a:r>
              <a:rPr lang="en-US" sz="2400" dirty="0">
                <a:latin typeface="Arial" pitchFamily="34" charset="0"/>
                <a:cs typeface="Arial" pitchFamily="34" charset="0"/>
              </a:rPr>
              <a:t> </a:t>
            </a:r>
            <a:r>
              <a:rPr lang="en-US" sz="2400" dirty="0" err="1">
                <a:latin typeface="Arial" pitchFamily="34" charset="0"/>
                <a:cs typeface="Arial" pitchFamily="34" charset="0"/>
              </a:rPr>
              <a:t>эргүүлэн</a:t>
            </a:r>
            <a:r>
              <a:rPr lang="en-US" sz="2400" dirty="0">
                <a:latin typeface="Arial" pitchFamily="34" charset="0"/>
                <a:cs typeface="Arial" pitchFamily="34" charset="0"/>
              </a:rPr>
              <a:t> </a:t>
            </a:r>
            <a:r>
              <a:rPr lang="en-US" sz="2400" dirty="0" err="1">
                <a:latin typeface="Arial" pitchFamily="34" charset="0"/>
                <a:cs typeface="Arial" pitchFamily="34" charset="0"/>
              </a:rPr>
              <a:t>авах</a:t>
            </a:r>
            <a:r>
              <a:rPr lang="en-US" sz="2400" dirty="0">
                <a:latin typeface="Arial" pitchFamily="34" charset="0"/>
                <a:cs typeface="Arial" pitchFamily="34" charset="0"/>
              </a:rPr>
              <a:t> </a:t>
            </a:r>
            <a:r>
              <a:rPr lang="en-US" sz="2400" dirty="0" err="1">
                <a:latin typeface="Arial" pitchFamily="34" charset="0"/>
                <a:cs typeface="Arial" pitchFamily="34" charset="0"/>
              </a:rPr>
              <a:t>тохиолдолд</a:t>
            </a:r>
            <a:r>
              <a:rPr lang="en-US" sz="2400" dirty="0">
                <a:latin typeface="Arial" pitchFamily="34" charset="0"/>
                <a:cs typeface="Arial" pitchFamily="34" charset="0"/>
              </a:rPr>
              <a:t> </a:t>
            </a:r>
            <a:r>
              <a:rPr lang="en-US" sz="2400" dirty="0" err="1">
                <a:latin typeface="Arial" pitchFamily="34" charset="0"/>
                <a:cs typeface="Arial" pitchFamily="34" charset="0"/>
              </a:rPr>
              <a:t>нөхөх</a:t>
            </a:r>
            <a:r>
              <a:rPr lang="en-US" sz="2400" dirty="0">
                <a:latin typeface="Arial" pitchFamily="34" charset="0"/>
                <a:cs typeface="Arial" pitchFamily="34" charset="0"/>
              </a:rPr>
              <a:t> </a:t>
            </a:r>
            <a:r>
              <a:rPr lang="en-US" sz="2400" dirty="0" err="1">
                <a:latin typeface="Arial" pitchFamily="34" charset="0"/>
                <a:cs typeface="Arial" pitchFamily="34" charset="0"/>
              </a:rPr>
              <a:t>олговор</a:t>
            </a:r>
            <a:r>
              <a:rPr lang="en-US" sz="2400" dirty="0">
                <a:latin typeface="Arial" pitchFamily="34" charset="0"/>
                <a:cs typeface="Arial" pitchFamily="34" charset="0"/>
              </a:rPr>
              <a:t> </a:t>
            </a:r>
            <a:r>
              <a:rPr lang="en-US" sz="2400" dirty="0" err="1">
                <a:latin typeface="Arial" pitchFamily="34" charset="0"/>
                <a:cs typeface="Arial" pitchFamily="34" charset="0"/>
              </a:rPr>
              <a:t>олгох</a:t>
            </a:r>
            <a:r>
              <a:rPr lang="en-US" sz="2400" dirty="0">
                <a:latin typeface="Arial" pitchFamily="34" charset="0"/>
                <a:cs typeface="Arial" pitchFamily="34" charset="0"/>
              </a:rPr>
              <a:t>;</a:t>
            </a:r>
          </a:p>
          <a:p>
            <a:r>
              <a:rPr lang="en-US" sz="2400" dirty="0">
                <a:latin typeface="Arial" pitchFamily="34" charset="0"/>
                <a:cs typeface="Arial" pitchFamily="34" charset="0"/>
              </a:rPr>
              <a:t>18.1.4. </a:t>
            </a:r>
            <a:r>
              <a:rPr lang="en-US" sz="2400" dirty="0" err="1">
                <a:latin typeface="Arial" pitchFamily="34" charset="0"/>
                <a:cs typeface="Arial" pitchFamily="34" charset="0"/>
              </a:rPr>
              <a:t>газрын</a:t>
            </a:r>
            <a:r>
              <a:rPr lang="en-US" sz="2400" dirty="0">
                <a:latin typeface="Arial" pitchFamily="34" charset="0"/>
                <a:cs typeface="Arial" pitchFamily="34" charset="0"/>
              </a:rPr>
              <a:t> </a:t>
            </a:r>
            <a:r>
              <a:rPr lang="en-US" sz="2400" dirty="0" err="1">
                <a:latin typeface="Arial" pitchFamily="34" charset="0"/>
                <a:cs typeface="Arial" pitchFamily="34" charset="0"/>
              </a:rPr>
              <a:t>бирж</a:t>
            </a:r>
            <a:r>
              <a:rPr lang="en-US" sz="2400" dirty="0">
                <a:latin typeface="Arial" pitchFamily="34" charset="0"/>
                <a:cs typeface="Arial" pitchFamily="34" charset="0"/>
              </a:rPr>
              <a:t> </a:t>
            </a:r>
            <a:r>
              <a:rPr lang="en-US" sz="2400" dirty="0" err="1">
                <a:latin typeface="Arial" pitchFamily="34" charset="0"/>
                <a:cs typeface="Arial" pitchFamily="34" charset="0"/>
              </a:rPr>
              <a:t>байгуулах</a:t>
            </a:r>
            <a:r>
              <a:rPr lang="en-US" sz="2400" dirty="0">
                <a:latin typeface="Arial" pitchFamily="34" charset="0"/>
                <a:cs typeface="Arial" pitchFamily="34" charset="0"/>
              </a:rPr>
              <a:t>, </a:t>
            </a:r>
            <a:r>
              <a:rPr lang="en-US" sz="2400" dirty="0" err="1">
                <a:latin typeface="Arial" pitchFamily="34" charset="0"/>
                <a:cs typeface="Arial" pitchFamily="34" charset="0"/>
              </a:rPr>
              <a:t>ажиллах</a:t>
            </a:r>
            <a:r>
              <a:rPr lang="en-US" sz="2400" dirty="0">
                <a:latin typeface="Arial" pitchFamily="34" charset="0"/>
                <a:cs typeface="Arial" pitchFamily="34" charset="0"/>
              </a:rPr>
              <a:t> </a:t>
            </a:r>
            <a:r>
              <a:rPr lang="en-US" sz="2400" dirty="0" err="1">
                <a:latin typeface="Arial" pitchFamily="34" charset="0"/>
                <a:cs typeface="Arial" pitchFamily="34" charset="0"/>
              </a:rPr>
              <a:t>журмыг</a:t>
            </a:r>
            <a:r>
              <a:rPr lang="en-US" sz="2400" dirty="0">
                <a:latin typeface="Arial" pitchFamily="34" charset="0"/>
                <a:cs typeface="Arial" pitchFamily="34" charset="0"/>
              </a:rPr>
              <a:t> </a:t>
            </a:r>
            <a:r>
              <a:rPr lang="en-US" sz="2400" dirty="0" err="1">
                <a:latin typeface="Arial" pitchFamily="34" charset="0"/>
                <a:cs typeface="Arial" pitchFamily="34" charset="0"/>
              </a:rPr>
              <a:t>тогтоох</a:t>
            </a:r>
            <a:r>
              <a:rPr lang="en-US" sz="2400" dirty="0">
                <a:latin typeface="Arial" pitchFamily="34" charset="0"/>
                <a:cs typeface="Arial" pitchFamily="34" charset="0"/>
              </a:rPr>
              <a:t>;</a:t>
            </a:r>
          </a:p>
          <a:p>
            <a:r>
              <a:rPr lang="en-US" sz="2400" dirty="0">
                <a:latin typeface="Arial" pitchFamily="34" charset="0"/>
                <a:cs typeface="Arial" pitchFamily="34" charset="0"/>
              </a:rPr>
              <a:t>18.1.5. </a:t>
            </a:r>
            <a:r>
              <a:rPr lang="en-US" sz="2400" dirty="0" err="1">
                <a:latin typeface="Arial" pitchFamily="34" charset="0"/>
                <a:cs typeface="Arial" pitchFamily="34" charset="0"/>
              </a:rPr>
              <a:t>газар</a:t>
            </a:r>
            <a:r>
              <a:rPr lang="en-US" sz="2400" dirty="0">
                <a:latin typeface="Arial" pitchFamily="34" charset="0"/>
                <a:cs typeface="Arial" pitchFamily="34" charset="0"/>
              </a:rPr>
              <a:t> </a:t>
            </a:r>
            <a:r>
              <a:rPr lang="en-US" sz="2400" dirty="0" err="1">
                <a:latin typeface="Arial" pitchFamily="34" charset="0"/>
                <a:cs typeface="Arial" pitchFamily="34" charset="0"/>
              </a:rPr>
              <a:t>зохион</a:t>
            </a:r>
            <a:r>
              <a:rPr lang="en-US" sz="2400" dirty="0">
                <a:latin typeface="Arial" pitchFamily="34" charset="0"/>
                <a:cs typeface="Arial" pitchFamily="34" charset="0"/>
              </a:rPr>
              <a:t> </a:t>
            </a:r>
            <a:r>
              <a:rPr lang="en-US" sz="2400" dirty="0" err="1">
                <a:latin typeface="Arial" pitchFamily="34" charset="0"/>
                <a:cs typeface="Arial" pitchFamily="34" charset="0"/>
              </a:rPr>
              <a:t>байгуулалт</a:t>
            </a:r>
            <a:r>
              <a:rPr lang="en-US" sz="2400" dirty="0">
                <a:latin typeface="Arial" pitchFamily="34" charset="0"/>
                <a:cs typeface="Arial" pitchFamily="34" charset="0"/>
              </a:rPr>
              <a:t>, </a:t>
            </a:r>
            <a:r>
              <a:rPr lang="en-US" sz="2400" dirty="0" err="1">
                <a:latin typeface="Arial" pitchFamily="34" charset="0"/>
                <a:cs typeface="Arial" pitchFamily="34" charset="0"/>
              </a:rPr>
              <a:t>газрын</a:t>
            </a:r>
            <a:r>
              <a:rPr lang="en-US" sz="2400" dirty="0">
                <a:latin typeface="Arial" pitchFamily="34" charset="0"/>
                <a:cs typeface="Arial" pitchFamily="34" charset="0"/>
              </a:rPr>
              <a:t> </a:t>
            </a:r>
            <a:r>
              <a:rPr lang="en-US" sz="2400" dirty="0" err="1">
                <a:latin typeface="Arial" pitchFamily="34" charset="0"/>
                <a:cs typeface="Arial" pitchFamily="34" charset="0"/>
              </a:rPr>
              <a:t>төлөв</a:t>
            </a:r>
            <a:r>
              <a:rPr lang="en-US" sz="2400" dirty="0">
                <a:latin typeface="Arial" pitchFamily="34" charset="0"/>
                <a:cs typeface="Arial" pitchFamily="34" charset="0"/>
              </a:rPr>
              <a:t> </a:t>
            </a:r>
            <a:r>
              <a:rPr lang="en-US" sz="2400" dirty="0" err="1">
                <a:latin typeface="Arial" pitchFamily="34" charset="0"/>
                <a:cs typeface="Arial" pitchFamily="34" charset="0"/>
              </a:rPr>
              <a:t>байдал</a:t>
            </a:r>
            <a:r>
              <a:rPr lang="en-US" sz="2400" dirty="0">
                <a:latin typeface="Arial" pitchFamily="34" charset="0"/>
                <a:cs typeface="Arial" pitchFamily="34" charset="0"/>
              </a:rPr>
              <a:t>, </a:t>
            </a:r>
            <a:r>
              <a:rPr lang="en-US" sz="2400" dirty="0" err="1">
                <a:latin typeface="Arial" pitchFamily="34" charset="0"/>
                <a:cs typeface="Arial" pitchFamily="34" charset="0"/>
              </a:rPr>
              <a:t>чанарын</a:t>
            </a:r>
            <a:r>
              <a:rPr lang="en-US" sz="2400" dirty="0">
                <a:latin typeface="Arial" pitchFamily="34" charset="0"/>
                <a:cs typeface="Arial" pitchFamily="34" charset="0"/>
              </a:rPr>
              <a:t> </a:t>
            </a:r>
            <a:r>
              <a:rPr lang="en-US" sz="2400" dirty="0" err="1">
                <a:latin typeface="Arial" pitchFamily="34" charset="0"/>
                <a:cs typeface="Arial" pitchFamily="34" charset="0"/>
              </a:rPr>
              <a:t>улсын</a:t>
            </a:r>
            <a:r>
              <a:rPr lang="en-US" sz="2400" dirty="0">
                <a:latin typeface="Arial" pitchFamily="34" charset="0"/>
                <a:cs typeface="Arial" pitchFamily="34" charset="0"/>
              </a:rPr>
              <a:t> </a:t>
            </a:r>
            <a:r>
              <a:rPr lang="en-US" sz="2400" dirty="0" err="1">
                <a:latin typeface="Arial" pitchFamily="34" charset="0"/>
                <a:cs typeface="Arial" pitchFamily="34" charset="0"/>
              </a:rPr>
              <a:t>хянан</a:t>
            </a:r>
            <a:r>
              <a:rPr lang="en-US" sz="2400" dirty="0">
                <a:latin typeface="Arial" pitchFamily="34" charset="0"/>
                <a:cs typeface="Arial" pitchFamily="34" charset="0"/>
              </a:rPr>
              <a:t> </a:t>
            </a:r>
            <a:r>
              <a:rPr lang="en-US" sz="2400" dirty="0" err="1">
                <a:latin typeface="Arial" pitchFamily="34" charset="0"/>
                <a:cs typeface="Arial" pitchFamily="34" charset="0"/>
              </a:rPr>
              <a:t>баталгаа</a:t>
            </a:r>
            <a:r>
              <a:rPr lang="en-US" sz="2400" dirty="0">
                <a:latin typeface="Arial" pitchFamily="34" charset="0"/>
                <a:cs typeface="Arial" pitchFamily="34" charset="0"/>
              </a:rPr>
              <a:t> </a:t>
            </a:r>
            <a:r>
              <a:rPr lang="en-US" sz="2400" dirty="0" err="1">
                <a:latin typeface="Arial" pitchFamily="34" charset="0"/>
                <a:cs typeface="Arial" pitchFamily="34" charset="0"/>
              </a:rPr>
              <a:t>хийх</a:t>
            </a:r>
            <a:r>
              <a:rPr lang="en-US" sz="2400" dirty="0">
                <a:latin typeface="Arial" pitchFamily="34" charset="0"/>
                <a:cs typeface="Arial" pitchFamily="34" charset="0"/>
              </a:rPr>
              <a:t> </a:t>
            </a:r>
            <a:r>
              <a:rPr lang="en-US" sz="2400" dirty="0" err="1">
                <a:latin typeface="Arial" pitchFamily="34" charset="0"/>
                <a:cs typeface="Arial" pitchFamily="34" charset="0"/>
              </a:rPr>
              <a:t>болон</a:t>
            </a:r>
            <a:r>
              <a:rPr lang="en-US" sz="2400" dirty="0">
                <a:latin typeface="Arial" pitchFamily="34" charset="0"/>
                <a:cs typeface="Arial" pitchFamily="34" charset="0"/>
              </a:rPr>
              <a:t> </a:t>
            </a:r>
            <a:r>
              <a:rPr lang="en-US" sz="2400" dirty="0" err="1">
                <a:latin typeface="Arial" pitchFamily="34" charset="0"/>
                <a:cs typeface="Arial" pitchFamily="34" charset="0"/>
              </a:rPr>
              <a:t>газрын</a:t>
            </a:r>
            <a:r>
              <a:rPr lang="en-US" sz="2400" dirty="0">
                <a:latin typeface="Arial" pitchFamily="34" charset="0"/>
                <a:cs typeface="Arial" pitchFamily="34" charset="0"/>
              </a:rPr>
              <a:t> </a:t>
            </a:r>
            <a:r>
              <a:rPr lang="en-US" sz="2400" dirty="0" err="1">
                <a:latin typeface="Arial" pitchFamily="34" charset="0"/>
                <a:cs typeface="Arial" pitchFamily="34" charset="0"/>
              </a:rPr>
              <a:t>нэгдмэл</a:t>
            </a:r>
            <a:r>
              <a:rPr lang="en-US" sz="2400" dirty="0">
                <a:latin typeface="Arial" pitchFamily="34" charset="0"/>
                <a:cs typeface="Arial" pitchFamily="34" charset="0"/>
              </a:rPr>
              <a:t> </a:t>
            </a:r>
            <a:r>
              <a:rPr lang="en-US" sz="2400" dirty="0" err="1">
                <a:latin typeface="Arial" pitchFamily="34" charset="0"/>
                <a:cs typeface="Arial" pitchFamily="34" charset="0"/>
              </a:rPr>
              <a:t>сангийн</a:t>
            </a:r>
            <a:r>
              <a:rPr lang="en-US" sz="2400" dirty="0">
                <a:latin typeface="Arial" pitchFamily="34" charset="0"/>
                <a:cs typeface="Arial" pitchFamily="34" charset="0"/>
              </a:rPr>
              <a:t> </a:t>
            </a:r>
            <a:r>
              <a:rPr lang="en-US" sz="2400" dirty="0" err="1">
                <a:latin typeface="Arial" pitchFamily="34" charset="0"/>
                <a:cs typeface="Arial" pitchFamily="34" charset="0"/>
              </a:rPr>
              <a:t>тайлан</a:t>
            </a:r>
            <a:r>
              <a:rPr lang="en-US" sz="2400" dirty="0">
                <a:latin typeface="Arial" pitchFamily="34" charset="0"/>
                <a:cs typeface="Arial" pitchFamily="34" charset="0"/>
              </a:rPr>
              <a:t> </a:t>
            </a:r>
            <a:r>
              <a:rPr lang="en-US" sz="2400" dirty="0" err="1">
                <a:latin typeface="Arial" pitchFamily="34" charset="0"/>
                <a:cs typeface="Arial" pitchFamily="34" charset="0"/>
              </a:rPr>
              <a:t>эрхлэх</a:t>
            </a:r>
            <a:r>
              <a:rPr lang="en-US" sz="2400" dirty="0">
                <a:latin typeface="Arial" pitchFamily="34" charset="0"/>
                <a:cs typeface="Arial" pitchFamily="34" charset="0"/>
              </a:rPr>
              <a:t>, </a:t>
            </a:r>
            <a:r>
              <a:rPr lang="en-US" sz="2400" dirty="0" err="1">
                <a:latin typeface="Arial" pitchFamily="34" charset="0"/>
                <a:cs typeface="Arial" pitchFamily="34" charset="0"/>
              </a:rPr>
              <a:t>журмыг</a:t>
            </a:r>
            <a:r>
              <a:rPr lang="en-US" sz="2400" dirty="0">
                <a:latin typeface="Arial" pitchFamily="34" charset="0"/>
                <a:cs typeface="Arial" pitchFamily="34" charset="0"/>
              </a:rPr>
              <a:t> </a:t>
            </a:r>
            <a:r>
              <a:rPr lang="en-US" sz="2400" dirty="0" err="1">
                <a:latin typeface="Arial" pitchFamily="34" charset="0"/>
                <a:cs typeface="Arial" pitchFamily="34" charset="0"/>
              </a:rPr>
              <a:t>тогтоох</a:t>
            </a:r>
            <a:r>
              <a:rPr lang="en-US" sz="2400" dirty="0">
                <a:latin typeface="Arial" pitchFamily="34" charset="0"/>
                <a:cs typeface="Arial" pitchFamily="34" charset="0"/>
              </a:rPr>
              <a:t>;</a:t>
            </a:r>
          </a:p>
          <a:p>
            <a:r>
              <a:rPr lang="en-US" sz="2400" dirty="0">
                <a:latin typeface="Arial" pitchFamily="34" charset="0"/>
                <a:cs typeface="Arial" pitchFamily="34" charset="0"/>
              </a:rPr>
              <a:t>18.1.6. </a:t>
            </a:r>
            <a:r>
              <a:rPr lang="en-US" sz="2400" dirty="0" err="1">
                <a:latin typeface="Arial" pitchFamily="34" charset="0"/>
                <a:cs typeface="Arial" pitchFamily="34" charset="0"/>
              </a:rPr>
              <a:t>энэ</a:t>
            </a:r>
            <a:r>
              <a:rPr lang="en-US" sz="2400" dirty="0">
                <a:latin typeface="Arial" pitchFamily="34" charset="0"/>
                <a:cs typeface="Arial" pitchFamily="34" charset="0"/>
              </a:rPr>
              <a:t> </a:t>
            </a:r>
            <a:r>
              <a:rPr lang="en-US" sz="2400" dirty="0" err="1">
                <a:latin typeface="Arial" pitchFamily="34" charset="0"/>
                <a:cs typeface="Arial" pitchFamily="34" charset="0"/>
              </a:rPr>
              <a:t>хуулийн</a:t>
            </a:r>
            <a:r>
              <a:rPr lang="en-US" sz="2400" dirty="0">
                <a:latin typeface="Arial" pitchFamily="34" charset="0"/>
                <a:cs typeface="Arial" pitchFamily="34" charset="0"/>
              </a:rPr>
              <a:t> 17.1.2-т </a:t>
            </a:r>
            <a:r>
              <a:rPr lang="en-US" sz="2400" dirty="0" err="1">
                <a:latin typeface="Arial" pitchFamily="34" charset="0"/>
                <a:cs typeface="Arial" pitchFamily="34" charset="0"/>
              </a:rPr>
              <a:t>заасан</a:t>
            </a:r>
            <a:r>
              <a:rPr lang="en-US" sz="2400" dirty="0">
                <a:latin typeface="Arial" pitchFamily="34" charset="0"/>
                <a:cs typeface="Arial" pitchFamily="34" charset="0"/>
              </a:rPr>
              <a:t> </a:t>
            </a:r>
            <a:r>
              <a:rPr lang="en-US" sz="2400" dirty="0" err="1">
                <a:latin typeface="Arial" pitchFamily="34" charset="0"/>
                <a:cs typeface="Arial" pitchFamily="34" charset="0"/>
              </a:rPr>
              <a:t>газрын</a:t>
            </a:r>
            <a:r>
              <a:rPr lang="en-US" sz="2400" dirty="0">
                <a:latin typeface="Arial" pitchFamily="34" charset="0"/>
                <a:cs typeface="Arial" pitchFamily="34" charset="0"/>
              </a:rPr>
              <a:t> </a:t>
            </a:r>
            <a:r>
              <a:rPr lang="en-US" sz="2400" dirty="0" err="1">
                <a:latin typeface="Arial" pitchFamily="34" charset="0"/>
                <a:cs typeface="Arial" pitchFamily="34" charset="0"/>
              </a:rPr>
              <a:t>зааг</a:t>
            </a:r>
            <a:r>
              <a:rPr lang="en-US" sz="2400" dirty="0">
                <a:latin typeface="Arial" pitchFamily="34" charset="0"/>
                <a:cs typeface="Arial" pitchFamily="34" charset="0"/>
              </a:rPr>
              <a:t>, </a:t>
            </a:r>
            <a:r>
              <a:rPr lang="en-US" sz="2400" dirty="0" err="1">
                <a:latin typeface="Arial" pitchFamily="34" charset="0"/>
                <a:cs typeface="Arial" pitchFamily="34" charset="0"/>
              </a:rPr>
              <a:t>ашиглах</a:t>
            </a:r>
            <a:r>
              <a:rPr lang="en-US" sz="2400" dirty="0">
                <a:latin typeface="Arial" pitchFamily="34" charset="0"/>
                <a:cs typeface="Arial" pitchFamily="34" charset="0"/>
              </a:rPr>
              <a:t> </a:t>
            </a:r>
            <a:r>
              <a:rPr lang="en-US" sz="2400" dirty="0" err="1">
                <a:latin typeface="Arial" pitchFamily="34" charset="0"/>
                <a:cs typeface="Arial" pitchFamily="34" charset="0"/>
              </a:rPr>
              <a:t>журмыг</a:t>
            </a:r>
            <a:r>
              <a:rPr lang="en-US" sz="2400" dirty="0">
                <a:latin typeface="Arial" pitchFamily="34" charset="0"/>
                <a:cs typeface="Arial" pitchFamily="34" charset="0"/>
              </a:rPr>
              <a:t> </a:t>
            </a:r>
            <a:r>
              <a:rPr lang="en-US" sz="2400" dirty="0" err="1">
                <a:latin typeface="Arial" pitchFamily="34" charset="0"/>
                <a:cs typeface="Arial" pitchFamily="34" charset="0"/>
              </a:rPr>
              <a:t>тогтоох</a:t>
            </a:r>
            <a:r>
              <a:rPr lang="en-US" sz="2400" dirty="0">
                <a:latin typeface="Arial" pitchFamily="34" charset="0"/>
                <a:cs typeface="Arial" pitchFamily="34" charset="0"/>
              </a:rPr>
              <a:t>;</a:t>
            </a:r>
          </a:p>
          <a:p>
            <a:r>
              <a:rPr lang="en-US" sz="2400" dirty="0">
                <a:latin typeface="Arial" pitchFamily="34" charset="0"/>
                <a:cs typeface="Arial" pitchFamily="34" charset="0"/>
              </a:rPr>
              <a:t>18.1.7. </a:t>
            </a:r>
            <a:r>
              <a:rPr lang="en-US" sz="2400" dirty="0" err="1">
                <a:latin typeface="Arial" pitchFamily="34" charset="0"/>
                <a:cs typeface="Arial" pitchFamily="34" charset="0"/>
              </a:rPr>
              <a:t>улсын</a:t>
            </a:r>
            <a:r>
              <a:rPr lang="en-US" sz="2400" dirty="0">
                <a:latin typeface="Arial" pitchFamily="34" charset="0"/>
                <a:cs typeface="Arial" pitchFamily="34" charset="0"/>
              </a:rPr>
              <a:t> </a:t>
            </a:r>
            <a:r>
              <a:rPr lang="en-US" sz="2400" dirty="0" err="1">
                <a:latin typeface="Arial" pitchFamily="34" charset="0"/>
                <a:cs typeface="Arial" pitchFamily="34" charset="0"/>
              </a:rPr>
              <a:t>газар</a:t>
            </a:r>
            <a:r>
              <a:rPr lang="en-US" sz="2400" dirty="0">
                <a:latin typeface="Arial" pitchFamily="34" charset="0"/>
                <a:cs typeface="Arial" pitchFamily="34" charset="0"/>
              </a:rPr>
              <a:t> </a:t>
            </a:r>
            <a:r>
              <a:rPr lang="en-US" sz="2400" dirty="0" err="1">
                <a:latin typeface="Arial" pitchFamily="34" charset="0"/>
                <a:cs typeface="Arial" pitchFamily="34" charset="0"/>
              </a:rPr>
              <a:t>зохион</a:t>
            </a:r>
            <a:r>
              <a:rPr lang="en-US" sz="2400" dirty="0">
                <a:latin typeface="Arial" pitchFamily="34" charset="0"/>
                <a:cs typeface="Arial" pitchFamily="34" charset="0"/>
              </a:rPr>
              <a:t> </a:t>
            </a:r>
            <a:r>
              <a:rPr lang="en-US" sz="2400" dirty="0" err="1">
                <a:latin typeface="Arial" pitchFamily="34" charset="0"/>
                <a:cs typeface="Arial" pitchFamily="34" charset="0"/>
              </a:rPr>
              <a:t>байгуулалтын</a:t>
            </a:r>
            <a:r>
              <a:rPr lang="en-US" sz="2400" dirty="0">
                <a:latin typeface="Arial" pitchFamily="34" charset="0"/>
                <a:cs typeface="Arial" pitchFamily="34" charset="0"/>
              </a:rPr>
              <a:t> </a:t>
            </a:r>
            <a:r>
              <a:rPr lang="en-US" sz="2400" dirty="0" err="1">
                <a:latin typeface="Arial" pitchFamily="34" charset="0"/>
                <a:cs typeface="Arial" pitchFamily="34" charset="0"/>
              </a:rPr>
              <a:t>ерөнхий</a:t>
            </a:r>
            <a:r>
              <a:rPr lang="en-US" sz="2400" dirty="0">
                <a:latin typeface="Arial" pitchFamily="34" charset="0"/>
                <a:cs typeface="Arial" pitchFamily="34" charset="0"/>
              </a:rPr>
              <a:t> </a:t>
            </a:r>
            <a:r>
              <a:rPr lang="en-US" sz="2400" dirty="0" err="1">
                <a:latin typeface="Arial" pitchFamily="34" charset="0"/>
                <a:cs typeface="Arial" pitchFamily="34" charset="0"/>
              </a:rPr>
              <a:t>төлөвлөгөөг</a:t>
            </a:r>
            <a:r>
              <a:rPr lang="en-US" sz="2400" dirty="0">
                <a:latin typeface="Arial" pitchFamily="34" charset="0"/>
                <a:cs typeface="Arial" pitchFamily="34" charset="0"/>
              </a:rPr>
              <a:t> </a:t>
            </a:r>
            <a:r>
              <a:rPr lang="en-US" sz="2400" dirty="0" err="1">
                <a:latin typeface="Arial" pitchFamily="34" charset="0"/>
                <a:cs typeface="Arial" pitchFamily="34" charset="0"/>
              </a:rPr>
              <a:t>батлах</a:t>
            </a:r>
            <a:r>
              <a:rPr lang="en-US" sz="2400" dirty="0">
                <a:latin typeface="Arial" pitchFamily="34" charset="0"/>
                <a:cs typeface="Arial" pitchFamily="34" charset="0"/>
              </a:rPr>
              <a:t>.</a:t>
            </a:r>
          </a:p>
          <a:p>
            <a:endParaRPr lang="en-US" sz="2400" dirty="0">
              <a:latin typeface="Arial" pitchFamily="34" charset="0"/>
              <a:cs typeface="Arial" pitchFamily="34" charset="0"/>
            </a:endParaRP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700" b="1" dirty="0" smtClean="0">
                <a:latin typeface="Arial" pitchFamily="34" charset="0"/>
                <a:cs typeface="Arial" pitchFamily="34" charset="0"/>
              </a:rPr>
              <a:t/>
            </a:r>
            <a:br>
              <a:rPr lang="mn-MN" sz="2700" b="1" dirty="0" smtClean="0">
                <a:latin typeface="Arial" pitchFamily="34" charset="0"/>
                <a:cs typeface="Arial" pitchFamily="34" charset="0"/>
              </a:rPr>
            </a:br>
            <a:r>
              <a:rPr lang="mn-MN" sz="2200" b="1" dirty="0" smtClean="0">
                <a:latin typeface="Arial" pitchFamily="34" charset="0"/>
                <a:cs typeface="Arial" pitchFamily="34" charset="0"/>
              </a:rPr>
              <a:t/>
            </a:r>
            <a:br>
              <a:rPr lang="mn-MN" sz="2200" b="1" dirty="0" smtClean="0">
                <a:latin typeface="Arial" pitchFamily="34" charset="0"/>
                <a:cs typeface="Arial" pitchFamily="34" charset="0"/>
              </a:rPr>
            </a:br>
            <a:r>
              <a:rPr lang="en-US" sz="2200" b="1" dirty="0" smtClean="0">
                <a:solidFill>
                  <a:schemeClr val="tx1"/>
                </a:solidFill>
                <a:latin typeface="Arial" pitchFamily="34" charset="0"/>
                <a:cs typeface="Arial" pitchFamily="34" charset="0"/>
              </a:rPr>
              <a:t>19 </a:t>
            </a:r>
            <a:r>
              <a:rPr lang="en-US" sz="2200" b="1" dirty="0" err="1">
                <a:solidFill>
                  <a:schemeClr val="tx1"/>
                </a:solidFill>
                <a:latin typeface="Arial" pitchFamily="34" charset="0"/>
                <a:cs typeface="Arial" pitchFamily="34" charset="0"/>
              </a:rPr>
              <a:t>дүгээр</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зүйл</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Төрийн</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захиргааны</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төв</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байгууллагын</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бүрэн</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эрх</a:t>
            </a:r>
            <a:r>
              <a:rPr lang="en-US" sz="4000" dirty="0"/>
              <a:t/>
            </a:r>
            <a:br>
              <a:rPr lang="en-US" sz="4000" dirty="0"/>
            </a:br>
            <a:endParaRPr lang="en-US" dirty="0"/>
          </a:p>
        </p:txBody>
      </p:sp>
      <p:sp>
        <p:nvSpPr>
          <p:cNvPr id="3" name="Content Placeholder 2"/>
          <p:cNvSpPr>
            <a:spLocks noGrp="1"/>
          </p:cNvSpPr>
          <p:nvPr>
            <p:ph idx="1"/>
          </p:nvPr>
        </p:nvSpPr>
        <p:spPr>
          <a:xfrm>
            <a:off x="457200" y="1428736"/>
            <a:ext cx="8229600" cy="4697427"/>
          </a:xfrm>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r>
              <a:rPr lang="en-US" dirty="0">
                <a:latin typeface="Arial" pitchFamily="34" charset="0"/>
                <a:cs typeface="Arial" pitchFamily="34" charset="0"/>
              </a:rPr>
              <a:t>19.1.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асуудал</a:t>
            </a:r>
            <a:r>
              <a:rPr lang="en-US" dirty="0">
                <a:latin typeface="Arial" pitchFamily="34" charset="0"/>
                <a:cs typeface="Arial" pitchFamily="34" charset="0"/>
              </a:rPr>
              <a:t> </a:t>
            </a:r>
            <a:r>
              <a:rPr lang="en-US" dirty="0" err="1">
                <a:latin typeface="Arial" pitchFamily="34" charset="0"/>
                <a:cs typeface="Arial" pitchFamily="34" charset="0"/>
              </a:rPr>
              <a:t>эрхэлсэн</a:t>
            </a:r>
            <a:r>
              <a:rPr lang="en-US" dirty="0">
                <a:latin typeface="Arial" pitchFamily="34" charset="0"/>
                <a:cs typeface="Arial" pitchFamily="34" charset="0"/>
              </a:rPr>
              <a:t> </a:t>
            </a:r>
            <a:r>
              <a:rPr lang="en-US" dirty="0" err="1">
                <a:latin typeface="Arial" pitchFamily="34" charset="0"/>
                <a:cs typeface="Arial" pitchFamily="34" charset="0"/>
              </a:rPr>
              <a:t>төрийн</a:t>
            </a:r>
            <a:r>
              <a:rPr lang="en-US" dirty="0">
                <a:latin typeface="Arial" pitchFamily="34" charset="0"/>
                <a:cs typeface="Arial" pitchFamily="34" charset="0"/>
              </a:rPr>
              <a:t> </a:t>
            </a:r>
            <a:r>
              <a:rPr lang="en-US" dirty="0" err="1">
                <a:latin typeface="Arial" pitchFamily="34" charset="0"/>
                <a:cs typeface="Arial" pitchFamily="34" charset="0"/>
              </a:rPr>
              <a:t>захиргааны</a:t>
            </a:r>
            <a:r>
              <a:rPr lang="en-US" dirty="0">
                <a:latin typeface="Arial" pitchFamily="34" charset="0"/>
                <a:cs typeface="Arial" pitchFamily="34" charset="0"/>
              </a:rPr>
              <a:t> </a:t>
            </a:r>
            <a:r>
              <a:rPr lang="en-US" dirty="0" err="1">
                <a:latin typeface="Arial" pitchFamily="34" charset="0"/>
                <a:cs typeface="Arial" pitchFamily="34" charset="0"/>
              </a:rPr>
              <a:t>төв</a:t>
            </a:r>
            <a:r>
              <a:rPr lang="en-US" dirty="0">
                <a:latin typeface="Arial" pitchFamily="34" charset="0"/>
                <a:cs typeface="Arial" pitchFamily="34" charset="0"/>
              </a:rPr>
              <a:t> </a:t>
            </a:r>
            <a:r>
              <a:rPr lang="en-US" dirty="0" err="1">
                <a:latin typeface="Arial" pitchFamily="34" charset="0"/>
                <a:cs typeface="Arial" pitchFamily="34" charset="0"/>
              </a:rPr>
              <a:t>байгууллага</a:t>
            </a:r>
            <a:r>
              <a:rPr lang="en-US" dirty="0">
                <a:latin typeface="Arial" pitchFamily="34" charset="0"/>
                <a:cs typeface="Arial" pitchFamily="34" charset="0"/>
              </a:rPr>
              <a:t> </a:t>
            </a:r>
            <a:r>
              <a:rPr lang="en-US" dirty="0" err="1">
                <a:latin typeface="Arial" pitchFamily="34" charset="0"/>
                <a:cs typeface="Arial" pitchFamily="34" charset="0"/>
              </a:rPr>
              <a:t>дараахь</a:t>
            </a:r>
            <a:r>
              <a:rPr lang="en-US" dirty="0">
                <a:latin typeface="Arial" pitchFamily="34" charset="0"/>
                <a:cs typeface="Arial" pitchFamily="34" charset="0"/>
              </a:rPr>
              <a:t> </a:t>
            </a:r>
            <a:r>
              <a:rPr lang="en-US" dirty="0" err="1">
                <a:latin typeface="Arial" pitchFamily="34" charset="0"/>
                <a:cs typeface="Arial" pitchFamily="34" charset="0"/>
              </a:rPr>
              <a:t>бүрэн</a:t>
            </a:r>
            <a:r>
              <a:rPr lang="en-US" dirty="0">
                <a:latin typeface="Arial" pitchFamily="34" charset="0"/>
                <a:cs typeface="Arial" pitchFamily="34" charset="0"/>
              </a:rPr>
              <a:t> </a:t>
            </a:r>
            <a:r>
              <a:rPr lang="en-US" dirty="0" err="1">
                <a:latin typeface="Arial" pitchFamily="34" charset="0"/>
                <a:cs typeface="Arial" pitchFamily="34" charset="0"/>
              </a:rPr>
              <a:t>эрхийг</a:t>
            </a:r>
            <a:r>
              <a:rPr lang="en-US" dirty="0">
                <a:latin typeface="Arial" pitchFamily="34" charset="0"/>
                <a:cs typeface="Arial" pitchFamily="34" charset="0"/>
              </a:rPr>
              <a:t> </a:t>
            </a:r>
            <a:r>
              <a:rPr lang="en-US" dirty="0" err="1">
                <a:latin typeface="Arial" pitchFamily="34" charset="0"/>
                <a:cs typeface="Arial" pitchFamily="34" charset="0"/>
              </a:rPr>
              <a:t>хэрэгжүүлнэ</a:t>
            </a:r>
            <a:r>
              <a:rPr lang="en-US" dirty="0">
                <a:latin typeface="Arial" pitchFamily="34" charset="0"/>
                <a:cs typeface="Arial" pitchFamily="34" charset="0"/>
              </a:rPr>
              <a:t>:</a:t>
            </a:r>
          </a:p>
          <a:p>
            <a:r>
              <a:rPr lang="en-US" dirty="0">
                <a:latin typeface="Arial" pitchFamily="34" charset="0"/>
                <a:cs typeface="Arial" pitchFamily="34" charset="0"/>
              </a:rPr>
              <a:t>19.1.1.газрын </a:t>
            </a:r>
            <a:r>
              <a:rPr lang="en-US" dirty="0" err="1">
                <a:latin typeface="Arial" pitchFamily="34" charset="0"/>
                <a:cs typeface="Arial" pitchFamily="34" charset="0"/>
              </a:rPr>
              <a:t>талаар</a:t>
            </a:r>
            <a:r>
              <a:rPr lang="en-US" dirty="0">
                <a:latin typeface="Arial" pitchFamily="34" charset="0"/>
                <a:cs typeface="Arial" pitchFamily="34" charset="0"/>
              </a:rPr>
              <a:t> </a:t>
            </a:r>
            <a:r>
              <a:rPr lang="en-US" dirty="0" err="1">
                <a:latin typeface="Arial" pitchFamily="34" charset="0"/>
                <a:cs typeface="Arial" pitchFamily="34" charset="0"/>
              </a:rPr>
              <a:t>төрөөс</a:t>
            </a:r>
            <a:r>
              <a:rPr lang="en-US" dirty="0">
                <a:latin typeface="Arial" pitchFamily="34" charset="0"/>
                <a:cs typeface="Arial" pitchFamily="34" charset="0"/>
              </a:rPr>
              <a:t> </a:t>
            </a:r>
            <a:r>
              <a:rPr lang="en-US" dirty="0" err="1">
                <a:latin typeface="Arial" pitchFamily="34" charset="0"/>
                <a:cs typeface="Arial" pitchFamily="34" charset="0"/>
              </a:rPr>
              <a:t>явуулах</a:t>
            </a:r>
            <a:r>
              <a:rPr lang="en-US" dirty="0">
                <a:latin typeface="Arial" pitchFamily="34" charset="0"/>
                <a:cs typeface="Arial" pitchFamily="34" charset="0"/>
              </a:rPr>
              <a:t> </a:t>
            </a:r>
            <a:r>
              <a:rPr lang="en-US" dirty="0" err="1">
                <a:latin typeface="Arial" pitchFamily="34" charset="0"/>
                <a:cs typeface="Arial" pitchFamily="34" charset="0"/>
              </a:rPr>
              <a:t>нэгдсэн</a:t>
            </a:r>
            <a:r>
              <a:rPr lang="en-US" dirty="0">
                <a:latin typeface="Arial" pitchFamily="34" charset="0"/>
                <a:cs typeface="Arial" pitchFamily="34" charset="0"/>
              </a:rPr>
              <a:t> </a:t>
            </a:r>
            <a:r>
              <a:rPr lang="en-US" dirty="0" err="1">
                <a:latin typeface="Arial" pitchFamily="34" charset="0"/>
                <a:cs typeface="Arial" pitchFamily="34" charset="0"/>
              </a:rPr>
              <a:t>бодлого</a:t>
            </a:r>
            <a:r>
              <a:rPr lang="en-US" dirty="0">
                <a:latin typeface="Arial" pitchFamily="34" charset="0"/>
                <a:cs typeface="Arial" pitchFamily="34" charset="0"/>
              </a:rPr>
              <a:t>, </a:t>
            </a:r>
            <a:r>
              <a:rPr lang="en-US" dirty="0" err="1">
                <a:latin typeface="Arial" pitchFamily="34" charset="0"/>
                <a:cs typeface="Arial" pitchFamily="34" charset="0"/>
              </a:rPr>
              <a:t>хууль</a:t>
            </a:r>
            <a:r>
              <a:rPr lang="en-US" dirty="0">
                <a:latin typeface="Arial" pitchFamily="34" charset="0"/>
                <a:cs typeface="Arial" pitchFamily="34" charset="0"/>
              </a:rPr>
              <a:t> </a:t>
            </a:r>
            <a:r>
              <a:rPr lang="en-US" dirty="0" err="1">
                <a:latin typeface="Arial" pitchFamily="34" charset="0"/>
                <a:cs typeface="Arial" pitchFamily="34" charset="0"/>
              </a:rPr>
              <a:t>тогтоомжийн</a:t>
            </a:r>
            <a:r>
              <a:rPr lang="en-US" dirty="0">
                <a:latin typeface="Arial" pitchFamily="34" charset="0"/>
                <a:cs typeface="Arial" pitchFamily="34" charset="0"/>
              </a:rPr>
              <a:t> </a:t>
            </a:r>
            <a:r>
              <a:rPr lang="en-US" dirty="0" err="1">
                <a:latin typeface="Arial" pitchFamily="34" charset="0"/>
                <a:cs typeface="Arial" pitchFamily="34" charset="0"/>
              </a:rPr>
              <a:t>хэрэгжилтийг</a:t>
            </a:r>
            <a:r>
              <a:rPr lang="en-US" dirty="0">
                <a:latin typeface="Arial" pitchFamily="34" charset="0"/>
                <a:cs typeface="Arial" pitchFamily="34" charset="0"/>
              </a:rPr>
              <a:t> </a:t>
            </a:r>
            <a:r>
              <a:rPr lang="en-US" dirty="0" err="1">
                <a:latin typeface="Arial" pitchFamily="34" charset="0"/>
                <a:cs typeface="Arial" pitchFamily="34" charset="0"/>
              </a:rPr>
              <a:t>зохион</a:t>
            </a:r>
            <a:r>
              <a:rPr lang="en-US" dirty="0">
                <a:latin typeface="Arial" pitchFamily="34" charset="0"/>
                <a:cs typeface="Arial" pitchFamily="34" charset="0"/>
              </a:rPr>
              <a:t> </a:t>
            </a:r>
            <a:r>
              <a:rPr lang="en-US" dirty="0" err="1">
                <a:latin typeface="Arial" pitchFamily="34" charset="0"/>
                <a:cs typeface="Arial" pitchFamily="34" charset="0"/>
              </a:rPr>
              <a:t>байгуулах</a:t>
            </a:r>
            <a:r>
              <a:rPr lang="en-US" dirty="0">
                <a:latin typeface="Arial" pitchFamily="34" charset="0"/>
                <a:cs typeface="Arial" pitchFamily="34" charset="0"/>
              </a:rPr>
              <a:t>;</a:t>
            </a:r>
          </a:p>
          <a:p>
            <a:r>
              <a:rPr lang="en-US" dirty="0">
                <a:latin typeface="Arial" pitchFamily="34" charset="0"/>
                <a:cs typeface="Arial" pitchFamily="34" charset="0"/>
              </a:rPr>
              <a:t>19.1.2.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нэгдмэл</a:t>
            </a:r>
            <a:r>
              <a:rPr lang="en-US" dirty="0">
                <a:latin typeface="Arial" pitchFamily="34" charset="0"/>
                <a:cs typeface="Arial" pitchFamily="34" charset="0"/>
              </a:rPr>
              <a:t> </a:t>
            </a:r>
            <a:r>
              <a:rPr lang="en-US" dirty="0" err="1">
                <a:latin typeface="Arial" pitchFamily="34" charset="0"/>
                <a:cs typeface="Arial" pitchFamily="34" charset="0"/>
              </a:rPr>
              <a:t>сангийн</a:t>
            </a:r>
            <a:r>
              <a:rPr lang="en-US" dirty="0">
                <a:latin typeface="Arial" pitchFamily="34" charset="0"/>
                <a:cs typeface="Arial" pitchFamily="34" charset="0"/>
              </a:rPr>
              <a:t> </a:t>
            </a:r>
            <a:r>
              <a:rPr lang="en-US" dirty="0" err="1">
                <a:latin typeface="Arial" pitchFamily="34" charset="0"/>
                <a:cs typeface="Arial" pitchFamily="34" charset="0"/>
              </a:rPr>
              <a:t>тайланг</a:t>
            </a:r>
            <a:r>
              <a:rPr lang="en-US" dirty="0">
                <a:latin typeface="Arial" pitchFamily="34" charset="0"/>
                <a:cs typeface="Arial" pitchFamily="34" charset="0"/>
              </a:rPr>
              <a:t> </a:t>
            </a:r>
            <a:r>
              <a:rPr lang="en-US" dirty="0" err="1">
                <a:latin typeface="Arial" pitchFamily="34" charset="0"/>
                <a:cs typeface="Arial" pitchFamily="34" charset="0"/>
              </a:rPr>
              <a:t>Засгийн</a:t>
            </a:r>
            <a:r>
              <a:rPr lang="en-US" dirty="0">
                <a:latin typeface="Arial" pitchFamily="34" charset="0"/>
                <a:cs typeface="Arial" pitchFamily="34" charset="0"/>
              </a:rPr>
              <a:t> </a:t>
            </a:r>
            <a:r>
              <a:rPr lang="en-US" dirty="0" err="1">
                <a:latin typeface="Arial" pitchFamily="34" charset="0"/>
                <a:cs typeface="Arial" pitchFamily="34" charset="0"/>
              </a:rPr>
              <a:t>газарт</a:t>
            </a:r>
            <a:r>
              <a:rPr lang="en-US" dirty="0">
                <a:latin typeface="Arial" pitchFamily="34" charset="0"/>
                <a:cs typeface="Arial" pitchFamily="34" charset="0"/>
              </a:rPr>
              <a:t> </a:t>
            </a:r>
            <a:r>
              <a:rPr lang="en-US" dirty="0" err="1">
                <a:latin typeface="Arial" pitchFamily="34" charset="0"/>
                <a:cs typeface="Arial" pitchFamily="34" charset="0"/>
              </a:rPr>
              <a:t>танилцуулах</a:t>
            </a:r>
            <a:r>
              <a:rPr lang="en-US" dirty="0">
                <a:latin typeface="Arial" pitchFamily="34" charset="0"/>
                <a:cs typeface="Arial" pitchFamily="34" charset="0"/>
              </a:rPr>
              <a:t>;</a:t>
            </a:r>
          </a:p>
          <a:p>
            <a:r>
              <a:rPr lang="en-US" dirty="0">
                <a:latin typeface="Arial" pitchFamily="34" charset="0"/>
                <a:cs typeface="Arial" pitchFamily="34" charset="0"/>
              </a:rPr>
              <a:t>19.1.3.газар </a:t>
            </a:r>
            <a:r>
              <a:rPr lang="en-US" dirty="0" err="1">
                <a:latin typeface="Arial" pitchFamily="34" charset="0"/>
                <a:cs typeface="Arial" pitchFamily="34" charset="0"/>
              </a:rPr>
              <a:t>зохион</a:t>
            </a:r>
            <a:r>
              <a:rPr lang="en-US" dirty="0">
                <a:latin typeface="Arial" pitchFamily="34" charset="0"/>
                <a:cs typeface="Arial" pitchFamily="34" charset="0"/>
              </a:rPr>
              <a:t> </a:t>
            </a:r>
            <a:r>
              <a:rPr lang="en-US" dirty="0" err="1">
                <a:latin typeface="Arial" pitchFamily="34" charset="0"/>
                <a:cs typeface="Arial" pitchFamily="34" charset="0"/>
              </a:rPr>
              <a:t>байгуулалт</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кадастрын</a:t>
            </a:r>
            <a:r>
              <a:rPr lang="en-US" dirty="0">
                <a:latin typeface="Arial" pitchFamily="34" charset="0"/>
                <a:cs typeface="Arial" pitchFamily="34" charset="0"/>
              </a:rPr>
              <a:t> </a:t>
            </a:r>
            <a:r>
              <a:rPr lang="en-US" dirty="0" err="1">
                <a:latin typeface="Arial" pitchFamily="34" charset="0"/>
                <a:cs typeface="Arial" pitchFamily="34" charset="0"/>
              </a:rPr>
              <a:t>үйл</a:t>
            </a:r>
            <a:r>
              <a:rPr lang="en-US" dirty="0">
                <a:latin typeface="Arial" pitchFamily="34" charset="0"/>
                <a:cs typeface="Arial" pitchFamily="34" charset="0"/>
              </a:rPr>
              <a:t> </a:t>
            </a:r>
            <a:r>
              <a:rPr lang="en-US" dirty="0" err="1">
                <a:latin typeface="Arial" pitchFamily="34" charset="0"/>
                <a:cs typeface="Arial" pitchFamily="34" charset="0"/>
              </a:rPr>
              <a:t>ажиллагаа</a:t>
            </a:r>
            <a:r>
              <a:rPr lang="en-US" dirty="0">
                <a:latin typeface="Arial" pitchFamily="34" charset="0"/>
                <a:cs typeface="Arial" pitchFamily="34" charset="0"/>
              </a:rPr>
              <a:t> </a:t>
            </a:r>
            <a:r>
              <a:rPr lang="en-US" dirty="0" err="1">
                <a:latin typeface="Arial" pitchFamily="34" charset="0"/>
                <a:cs typeface="Arial" pitchFamily="34" charset="0"/>
              </a:rPr>
              <a:t>эрхлэх</a:t>
            </a:r>
            <a:r>
              <a:rPr lang="en-US" dirty="0">
                <a:latin typeface="Arial" pitchFamily="34" charset="0"/>
                <a:cs typeface="Arial" pitchFamily="34" charset="0"/>
              </a:rPr>
              <a:t> </a:t>
            </a:r>
            <a:r>
              <a:rPr lang="en-US" dirty="0" err="1">
                <a:latin typeface="Arial" pitchFamily="34" charset="0"/>
                <a:cs typeface="Arial" pitchFamily="34" charset="0"/>
              </a:rPr>
              <a:t>аж</a:t>
            </a:r>
            <a:r>
              <a:rPr lang="en-US" dirty="0">
                <a:latin typeface="Arial" pitchFamily="34" charset="0"/>
                <a:cs typeface="Arial" pitchFamily="34" charset="0"/>
              </a:rPr>
              <a:t> </a:t>
            </a:r>
            <a:r>
              <a:rPr lang="en-US" dirty="0" err="1">
                <a:latin typeface="Arial" pitchFamily="34" charset="0"/>
                <a:cs typeface="Arial" pitchFamily="34" charset="0"/>
              </a:rPr>
              <a:t>ахуйн</a:t>
            </a:r>
            <a:r>
              <a:rPr lang="en-US" dirty="0">
                <a:latin typeface="Arial" pitchFamily="34" charset="0"/>
                <a:cs typeface="Arial" pitchFamily="34" charset="0"/>
              </a:rPr>
              <a:t> </a:t>
            </a:r>
            <a:r>
              <a:rPr lang="en-US" dirty="0" err="1">
                <a:latin typeface="Arial" pitchFamily="34" charset="0"/>
                <a:cs typeface="Arial" pitchFamily="34" charset="0"/>
              </a:rPr>
              <a:t>нэгж</a:t>
            </a:r>
            <a:r>
              <a:rPr lang="en-US" dirty="0">
                <a:latin typeface="Arial" pitchFamily="34" charset="0"/>
                <a:cs typeface="Arial" pitchFamily="34" charset="0"/>
              </a:rPr>
              <a:t>, </a:t>
            </a:r>
            <a:r>
              <a:rPr lang="en-US" dirty="0" err="1">
                <a:latin typeface="Arial" pitchFamily="34" charset="0"/>
                <a:cs typeface="Arial" pitchFamily="34" charset="0"/>
              </a:rPr>
              <a:t>байгууллагад</a:t>
            </a:r>
            <a:r>
              <a:rPr lang="en-US" dirty="0">
                <a:latin typeface="Arial" pitchFamily="34" charset="0"/>
                <a:cs typeface="Arial" pitchFamily="34" charset="0"/>
              </a:rPr>
              <a:t> </a:t>
            </a:r>
            <a:r>
              <a:rPr lang="en-US" dirty="0" err="1">
                <a:latin typeface="Arial" pitchFamily="34" charset="0"/>
                <a:cs typeface="Arial" pitchFamily="34" charset="0"/>
              </a:rPr>
              <a:t>мэргэжлийн</a:t>
            </a:r>
            <a:r>
              <a:rPr lang="en-US" dirty="0">
                <a:latin typeface="Arial" pitchFamily="34" charset="0"/>
                <a:cs typeface="Arial" pitchFamily="34" charset="0"/>
              </a:rPr>
              <a:t> </a:t>
            </a:r>
            <a:r>
              <a:rPr lang="en-US" dirty="0" err="1">
                <a:latin typeface="Arial" pitchFamily="34" charset="0"/>
                <a:cs typeface="Arial" pitchFamily="34" charset="0"/>
              </a:rPr>
              <a:t>байгууллагын</a:t>
            </a:r>
            <a:r>
              <a:rPr lang="en-US" dirty="0">
                <a:latin typeface="Arial" pitchFamily="34" charset="0"/>
                <a:cs typeface="Arial" pitchFamily="34" charset="0"/>
              </a:rPr>
              <a:t> </a:t>
            </a:r>
            <a:r>
              <a:rPr lang="en-US" dirty="0" err="1">
                <a:latin typeface="Arial" pitchFamily="34" charset="0"/>
                <a:cs typeface="Arial" pitchFamily="34" charset="0"/>
              </a:rPr>
              <a:t>эрх</a:t>
            </a:r>
            <a:r>
              <a:rPr lang="en-US" dirty="0">
                <a:latin typeface="Arial" pitchFamily="34" charset="0"/>
                <a:cs typeface="Arial" pitchFamily="34" charset="0"/>
              </a:rPr>
              <a:t> </a:t>
            </a:r>
            <a:r>
              <a:rPr lang="en-US" dirty="0" err="1">
                <a:latin typeface="Arial" pitchFamily="34" charset="0"/>
                <a:cs typeface="Arial" pitchFamily="34" charset="0"/>
              </a:rPr>
              <a:t>олгох</a:t>
            </a:r>
            <a:r>
              <a:rPr lang="en-US" dirty="0">
                <a:latin typeface="Arial" pitchFamily="34" charset="0"/>
                <a:cs typeface="Arial" pitchFamily="34" charset="0"/>
              </a:rPr>
              <a:t>, </a:t>
            </a:r>
            <a:r>
              <a:rPr lang="en-US" dirty="0" err="1">
                <a:latin typeface="Arial" pitchFamily="34" charset="0"/>
                <a:cs typeface="Arial" pitchFamily="34" charset="0"/>
              </a:rPr>
              <a:t>цуцлах</a:t>
            </a:r>
            <a:r>
              <a:rPr lang="en-US" dirty="0">
                <a:latin typeface="Arial" pitchFamily="34" charset="0"/>
                <a:cs typeface="Arial" pitchFamily="34" charset="0"/>
              </a:rPr>
              <a:t>, </a:t>
            </a:r>
            <a:r>
              <a:rPr lang="en-US" dirty="0" err="1">
                <a:latin typeface="Arial" pitchFamily="34" charset="0"/>
                <a:cs typeface="Arial" pitchFamily="34" charset="0"/>
              </a:rPr>
              <a:t>тэдгээрийн</a:t>
            </a:r>
            <a:r>
              <a:rPr lang="en-US" dirty="0">
                <a:latin typeface="Arial" pitchFamily="34" charset="0"/>
                <a:cs typeface="Arial" pitchFamily="34" charset="0"/>
              </a:rPr>
              <a:t> </a:t>
            </a:r>
            <a:r>
              <a:rPr lang="en-US" dirty="0" err="1">
                <a:latin typeface="Arial" pitchFamily="34" charset="0"/>
                <a:cs typeface="Arial" pitchFamily="34" charset="0"/>
              </a:rPr>
              <a:t>ажиллах</a:t>
            </a:r>
            <a:r>
              <a:rPr lang="en-US" dirty="0">
                <a:latin typeface="Arial" pitchFamily="34" charset="0"/>
                <a:cs typeface="Arial" pitchFamily="34" charset="0"/>
              </a:rPr>
              <a:t> </a:t>
            </a:r>
            <a:r>
              <a:rPr lang="en-US" dirty="0" err="1">
                <a:latin typeface="Arial" pitchFamily="34" charset="0"/>
                <a:cs typeface="Arial" pitchFamily="34" charset="0"/>
              </a:rPr>
              <a:t>журам</a:t>
            </a:r>
            <a:r>
              <a:rPr lang="en-US" dirty="0">
                <a:latin typeface="Arial" pitchFamily="34" charset="0"/>
                <a:cs typeface="Arial" pitchFamily="34" charset="0"/>
              </a:rPr>
              <a:t>, </a:t>
            </a:r>
            <a:r>
              <a:rPr lang="en-US" dirty="0" err="1">
                <a:latin typeface="Arial" pitchFamily="34" charset="0"/>
                <a:cs typeface="Arial" pitchFamily="34" charset="0"/>
              </a:rPr>
              <a:t>зааврыг</a:t>
            </a:r>
            <a:r>
              <a:rPr lang="en-US" dirty="0">
                <a:latin typeface="Arial" pitchFamily="34" charset="0"/>
                <a:cs typeface="Arial" pitchFamily="34" charset="0"/>
              </a:rPr>
              <a:t> </a:t>
            </a:r>
            <a:r>
              <a:rPr lang="en-US" dirty="0" err="1">
                <a:latin typeface="Arial" pitchFamily="34" charset="0"/>
                <a:cs typeface="Arial" pitchFamily="34" charset="0"/>
              </a:rPr>
              <a:t>батлан</a:t>
            </a:r>
            <a:r>
              <a:rPr lang="en-US" dirty="0">
                <a:latin typeface="Arial" pitchFamily="34" charset="0"/>
                <a:cs typeface="Arial" pitchFamily="34" charset="0"/>
              </a:rPr>
              <a:t> </a:t>
            </a:r>
            <a:r>
              <a:rPr lang="en-US" dirty="0" err="1">
                <a:latin typeface="Arial" pitchFamily="34" charset="0"/>
                <a:cs typeface="Arial" pitchFamily="34" charset="0"/>
              </a:rPr>
              <a:t>мөрдүүлэх</a:t>
            </a:r>
            <a:r>
              <a:rPr lang="en-US" dirty="0">
                <a:latin typeface="Arial" pitchFamily="34" charset="0"/>
                <a:cs typeface="Arial" pitchFamily="34" charset="0"/>
              </a:rPr>
              <a:t>;</a:t>
            </a:r>
          </a:p>
          <a:p>
            <a:r>
              <a:rPr lang="en-US" dirty="0">
                <a:latin typeface="Arial" pitchFamily="34" charset="0"/>
                <a:cs typeface="Arial" pitchFamily="34" charset="0"/>
              </a:rPr>
              <a:t>19.1.4.газар </a:t>
            </a:r>
            <a:r>
              <a:rPr lang="en-US" dirty="0" err="1">
                <a:latin typeface="Arial" pitchFamily="34" charset="0"/>
                <a:cs typeface="Arial" pitchFamily="34" charset="0"/>
              </a:rPr>
              <a:t>зохион</a:t>
            </a:r>
            <a:r>
              <a:rPr lang="en-US" dirty="0">
                <a:latin typeface="Arial" pitchFamily="34" charset="0"/>
                <a:cs typeface="Arial" pitchFamily="34" charset="0"/>
              </a:rPr>
              <a:t> </a:t>
            </a:r>
            <a:r>
              <a:rPr lang="en-US" dirty="0" err="1">
                <a:latin typeface="Arial" pitchFamily="34" charset="0"/>
                <a:cs typeface="Arial" pitchFamily="34" charset="0"/>
              </a:rPr>
              <a:t>байгуулалт</a:t>
            </a:r>
            <a:r>
              <a:rPr lang="en-US" dirty="0">
                <a:latin typeface="Arial" pitchFamily="34" charset="0"/>
                <a:cs typeface="Arial" pitchFamily="34" charset="0"/>
              </a:rPr>
              <a:t>,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хамгаалах</a:t>
            </a:r>
            <a:r>
              <a:rPr lang="en-US" dirty="0">
                <a:latin typeface="Arial" pitchFamily="34" charset="0"/>
                <a:cs typeface="Arial" pitchFamily="34" charset="0"/>
              </a:rPr>
              <a:t>, </a:t>
            </a:r>
            <a:r>
              <a:rPr lang="en-US" dirty="0" err="1">
                <a:latin typeface="Arial" pitchFamily="34" charset="0"/>
                <a:cs typeface="Arial" pitchFamily="34" charset="0"/>
              </a:rPr>
              <a:t>нөхөн</a:t>
            </a:r>
            <a:r>
              <a:rPr lang="en-US" dirty="0">
                <a:latin typeface="Arial" pitchFamily="34" charset="0"/>
                <a:cs typeface="Arial" pitchFamily="34" charset="0"/>
              </a:rPr>
              <a:t> </a:t>
            </a:r>
            <a:r>
              <a:rPr lang="en-US" dirty="0" err="1">
                <a:latin typeface="Arial" pitchFamily="34" charset="0"/>
                <a:cs typeface="Arial" pitchFamily="34" charset="0"/>
              </a:rPr>
              <a:t>сэргээхэд</a:t>
            </a:r>
            <a:r>
              <a:rPr lang="en-US" dirty="0">
                <a:latin typeface="Arial" pitchFamily="34" charset="0"/>
                <a:cs typeface="Arial" pitchFamily="34" charset="0"/>
              </a:rPr>
              <a:t> </a:t>
            </a:r>
            <a:r>
              <a:rPr lang="en-US" dirty="0" err="1">
                <a:latin typeface="Arial" pitchFamily="34" charset="0"/>
                <a:cs typeface="Arial" pitchFamily="34" charset="0"/>
              </a:rPr>
              <a:t>зориулсан</a:t>
            </a:r>
            <a:r>
              <a:rPr lang="en-US" dirty="0">
                <a:latin typeface="Arial" pitchFamily="34" charset="0"/>
                <a:cs typeface="Arial" pitchFamily="34" charset="0"/>
              </a:rPr>
              <a:t> </a:t>
            </a:r>
            <a:r>
              <a:rPr lang="en-US" dirty="0" err="1">
                <a:latin typeface="Arial" pitchFamily="34" charset="0"/>
                <a:cs typeface="Arial" pitchFamily="34" charset="0"/>
              </a:rPr>
              <a:t>хөрөнгийн</a:t>
            </a:r>
            <a:r>
              <a:rPr lang="en-US" dirty="0">
                <a:latin typeface="Arial" pitchFamily="34" charset="0"/>
                <a:cs typeface="Arial" pitchFamily="34" charset="0"/>
              </a:rPr>
              <a:t> </a:t>
            </a:r>
            <a:r>
              <a:rPr lang="en-US" dirty="0" err="1">
                <a:latin typeface="Arial" pitchFamily="34" charset="0"/>
                <a:cs typeface="Arial" pitchFamily="34" charset="0"/>
              </a:rPr>
              <a:t>зарцуулалтад</a:t>
            </a:r>
            <a:r>
              <a:rPr lang="en-US" dirty="0">
                <a:latin typeface="Arial" pitchFamily="34" charset="0"/>
                <a:cs typeface="Arial" pitchFamily="34" charset="0"/>
              </a:rPr>
              <a:t> </a:t>
            </a:r>
            <a:r>
              <a:rPr lang="en-US" dirty="0" err="1">
                <a:latin typeface="Arial" pitchFamily="34" charset="0"/>
                <a:cs typeface="Arial" pitchFamily="34" charset="0"/>
              </a:rPr>
              <a:t>хяналт</a:t>
            </a:r>
            <a:r>
              <a:rPr lang="en-US" dirty="0">
                <a:latin typeface="Arial" pitchFamily="34" charset="0"/>
                <a:cs typeface="Arial" pitchFamily="34" charset="0"/>
              </a:rPr>
              <a:t> </a:t>
            </a:r>
            <a:r>
              <a:rPr lang="en-US" dirty="0" err="1">
                <a:latin typeface="Arial" pitchFamily="34" charset="0"/>
                <a:cs typeface="Arial" pitchFamily="34" charset="0"/>
              </a:rPr>
              <a:t>тавих</a:t>
            </a:r>
            <a:r>
              <a:rPr lang="en-US" dirty="0">
                <a:latin typeface="Arial" pitchFamily="34" charset="0"/>
                <a:cs typeface="Arial" pitchFamily="34" charset="0"/>
              </a:rPr>
              <a:t>;</a:t>
            </a:r>
          </a:p>
          <a:p>
            <a:r>
              <a:rPr lang="en-US" dirty="0">
                <a:latin typeface="Arial" pitchFamily="34" charset="0"/>
                <a:cs typeface="Arial" pitchFamily="34" charset="0"/>
              </a:rPr>
              <a:t>19.1.5.газар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ашиглах</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гэрчилгээний</a:t>
            </a:r>
            <a:r>
              <a:rPr lang="en-US" dirty="0">
                <a:latin typeface="Arial" pitchFamily="34" charset="0"/>
                <a:cs typeface="Arial" pitchFamily="34" charset="0"/>
              </a:rPr>
              <a:t> </a:t>
            </a:r>
            <a:r>
              <a:rPr lang="en-US" dirty="0" err="1">
                <a:latin typeface="Arial" pitchFamily="34" charset="0"/>
                <a:cs typeface="Arial" pitchFamily="34" charset="0"/>
              </a:rPr>
              <a:t>дуудлага</a:t>
            </a:r>
            <a:r>
              <a:rPr lang="en-US" dirty="0">
                <a:latin typeface="Arial" pitchFamily="34" charset="0"/>
                <a:cs typeface="Arial" pitchFamily="34" charset="0"/>
              </a:rPr>
              <a:t> </a:t>
            </a:r>
            <a:r>
              <a:rPr lang="en-US" dirty="0" err="1">
                <a:latin typeface="Arial" pitchFamily="34" charset="0"/>
                <a:cs typeface="Arial" pitchFamily="34" charset="0"/>
              </a:rPr>
              <a:t>худалдааны</a:t>
            </a:r>
            <a:r>
              <a:rPr lang="en-US" dirty="0">
                <a:latin typeface="Arial" pitchFamily="34" charset="0"/>
                <a:cs typeface="Arial" pitchFamily="34" charset="0"/>
              </a:rPr>
              <a:t> </a:t>
            </a:r>
            <a:r>
              <a:rPr lang="en-US" dirty="0" err="1">
                <a:latin typeface="Arial" pitchFamily="34" charset="0"/>
                <a:cs typeface="Arial" pitchFamily="34" charset="0"/>
              </a:rPr>
              <a:t>анхны</a:t>
            </a:r>
            <a:r>
              <a:rPr lang="en-US" dirty="0">
                <a:latin typeface="Arial" pitchFamily="34" charset="0"/>
                <a:cs typeface="Arial" pitchFamily="34" charset="0"/>
              </a:rPr>
              <a:t> </a:t>
            </a:r>
            <a:r>
              <a:rPr lang="en-US" dirty="0" err="1">
                <a:latin typeface="Arial" pitchFamily="34" charset="0"/>
                <a:cs typeface="Arial" pitchFamily="34" charset="0"/>
              </a:rPr>
              <a:t>үнийг</a:t>
            </a:r>
            <a:r>
              <a:rPr lang="en-US" dirty="0">
                <a:latin typeface="Arial" pitchFamily="34" charset="0"/>
                <a:cs typeface="Arial" pitchFamily="34" charset="0"/>
              </a:rPr>
              <a:t> </a:t>
            </a:r>
            <a:r>
              <a:rPr lang="en-US" dirty="0" err="1">
                <a:latin typeface="Arial" pitchFamily="34" charset="0"/>
                <a:cs typeface="Arial" pitchFamily="34" charset="0"/>
              </a:rPr>
              <a:t>тодорхойлох</a:t>
            </a:r>
            <a:r>
              <a:rPr lang="en-US" dirty="0">
                <a:latin typeface="Arial" pitchFamily="34" charset="0"/>
                <a:cs typeface="Arial" pitchFamily="34" charset="0"/>
              </a:rPr>
              <a:t> </a:t>
            </a:r>
            <a:r>
              <a:rPr lang="en-US" dirty="0" err="1">
                <a:latin typeface="Arial" pitchFamily="34" charset="0"/>
                <a:cs typeface="Arial" pitchFamily="34" charset="0"/>
              </a:rPr>
              <a:t>аргачлалыг</a:t>
            </a:r>
            <a:r>
              <a:rPr lang="en-US" dirty="0">
                <a:latin typeface="Arial" pitchFamily="34" charset="0"/>
                <a:cs typeface="Arial" pitchFamily="34" charset="0"/>
              </a:rPr>
              <a:t> </a:t>
            </a:r>
            <a:r>
              <a:rPr lang="en-US" dirty="0" err="1">
                <a:latin typeface="Arial" pitchFamily="34" charset="0"/>
                <a:cs typeface="Arial" pitchFamily="34" charset="0"/>
              </a:rPr>
              <a:t>батлах</a:t>
            </a:r>
            <a:r>
              <a:rPr lang="en-US" dirty="0">
                <a:latin typeface="Arial" pitchFamily="34" charset="0"/>
                <a:cs typeface="Arial" pitchFamily="34" charset="0"/>
              </a:rPr>
              <a:t>;</a:t>
            </a:r>
          </a:p>
          <a:p>
            <a:r>
              <a:rPr lang="en-US" dirty="0">
                <a:latin typeface="Arial" pitchFamily="34" charset="0"/>
                <a:cs typeface="Arial" pitchFamily="34" charset="0"/>
              </a:rPr>
              <a:t>19.1.6.энэ </a:t>
            </a:r>
            <a:r>
              <a:rPr lang="en-US" dirty="0" err="1">
                <a:latin typeface="Arial" pitchFamily="34" charset="0"/>
                <a:cs typeface="Arial" pitchFamily="34" charset="0"/>
              </a:rPr>
              <a:t>хуулийн</a:t>
            </a:r>
            <a:r>
              <a:rPr lang="en-US" dirty="0">
                <a:latin typeface="Arial" pitchFamily="34" charset="0"/>
                <a:cs typeface="Arial" pitchFamily="34" charset="0"/>
              </a:rPr>
              <a:t> 16.1.2-16.1.9, 16.1.12-т </a:t>
            </a:r>
            <a:r>
              <a:rPr lang="en-US" dirty="0" err="1">
                <a:latin typeface="Arial" pitchFamily="34" charset="0"/>
                <a:cs typeface="Arial" pitchFamily="34" charset="0"/>
              </a:rPr>
              <a:t>заасан</a:t>
            </a:r>
            <a:r>
              <a:rPr lang="en-US" dirty="0">
                <a:latin typeface="Arial" pitchFamily="34" charset="0"/>
                <a:cs typeface="Arial" pitchFamily="34" charset="0"/>
              </a:rPr>
              <a:t>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тусгай</a:t>
            </a:r>
            <a:r>
              <a:rPr lang="en-US" dirty="0">
                <a:latin typeface="Arial" pitchFamily="34" charset="0"/>
                <a:cs typeface="Arial" pitchFamily="34" charset="0"/>
              </a:rPr>
              <a:t> </a:t>
            </a:r>
            <a:r>
              <a:rPr lang="en-US" dirty="0" err="1">
                <a:latin typeface="Arial" pitchFamily="34" charset="0"/>
                <a:cs typeface="Arial" pitchFamily="34" charset="0"/>
              </a:rPr>
              <a:t>хэрэгцээнд</a:t>
            </a:r>
            <a:r>
              <a:rPr lang="en-US" dirty="0">
                <a:latin typeface="Arial" pitchFamily="34" charset="0"/>
                <a:cs typeface="Arial" pitchFamily="34" charset="0"/>
              </a:rPr>
              <a:t> </a:t>
            </a:r>
            <a:r>
              <a:rPr lang="en-US" dirty="0" err="1">
                <a:latin typeface="Arial" pitchFamily="34" charset="0"/>
                <a:cs typeface="Arial" pitchFamily="34" charset="0"/>
              </a:rPr>
              <a:t>авах</a:t>
            </a:r>
            <a:r>
              <a:rPr lang="en-US" dirty="0">
                <a:latin typeface="Arial" pitchFamily="34" charset="0"/>
                <a:cs typeface="Arial" pitchFamily="34" charset="0"/>
              </a:rPr>
              <a:t>, </a:t>
            </a:r>
            <a:r>
              <a:rPr lang="en-US" dirty="0" err="1">
                <a:latin typeface="Arial" pitchFamily="34" charset="0"/>
                <a:cs typeface="Arial" pitchFamily="34" charset="0"/>
              </a:rPr>
              <a:t>гаргах</a:t>
            </a:r>
            <a:r>
              <a:rPr lang="en-US" dirty="0">
                <a:latin typeface="Arial" pitchFamily="34" charset="0"/>
                <a:cs typeface="Arial" pitchFamily="34" charset="0"/>
              </a:rPr>
              <a:t>, </a:t>
            </a:r>
            <a:r>
              <a:rPr lang="en-US" dirty="0" err="1">
                <a:latin typeface="Arial" pitchFamily="34" charset="0"/>
                <a:cs typeface="Arial" pitchFamily="34" charset="0"/>
              </a:rPr>
              <a:t>түүний</a:t>
            </a:r>
            <a:r>
              <a:rPr lang="en-US" dirty="0">
                <a:latin typeface="Arial" pitchFamily="34" charset="0"/>
                <a:cs typeface="Arial" pitchFamily="34" charset="0"/>
              </a:rPr>
              <a:t> </a:t>
            </a:r>
            <a:r>
              <a:rPr lang="en-US" dirty="0" err="1">
                <a:latin typeface="Arial" pitchFamily="34" charset="0"/>
                <a:cs typeface="Arial" pitchFamily="34" charset="0"/>
              </a:rPr>
              <a:t>хэмжээ</a:t>
            </a:r>
            <a:r>
              <a:rPr lang="en-US" dirty="0">
                <a:latin typeface="Arial" pitchFamily="34" charset="0"/>
                <a:cs typeface="Arial" pitchFamily="34" charset="0"/>
              </a:rPr>
              <a:t> </a:t>
            </a:r>
            <a:r>
              <a:rPr lang="en-US" dirty="0" err="1">
                <a:latin typeface="Arial" pitchFamily="34" charset="0"/>
                <a:cs typeface="Arial" pitchFamily="34" charset="0"/>
              </a:rPr>
              <a:t>заагийг</a:t>
            </a:r>
            <a:r>
              <a:rPr lang="en-US" dirty="0">
                <a:latin typeface="Arial" pitchFamily="34" charset="0"/>
                <a:cs typeface="Arial" pitchFamily="34" charset="0"/>
              </a:rPr>
              <a:t> </a:t>
            </a:r>
            <a:r>
              <a:rPr lang="en-US" dirty="0" err="1">
                <a:latin typeface="Arial" pitchFamily="34" charset="0"/>
                <a:cs typeface="Arial" pitchFamily="34" charset="0"/>
              </a:rPr>
              <a:t>тогтоох</a:t>
            </a:r>
            <a:r>
              <a:rPr lang="en-US" dirty="0">
                <a:latin typeface="Arial" pitchFamily="34" charset="0"/>
                <a:cs typeface="Arial" pitchFamily="34" charset="0"/>
              </a:rPr>
              <a:t> </a:t>
            </a:r>
            <a:r>
              <a:rPr lang="en-US" dirty="0" err="1">
                <a:latin typeface="Arial" pitchFamily="34" charset="0"/>
                <a:cs typeface="Arial" pitchFamily="34" charset="0"/>
              </a:rPr>
              <a:t>саналаа</a:t>
            </a:r>
            <a:r>
              <a:rPr lang="en-US" dirty="0">
                <a:latin typeface="Arial" pitchFamily="34" charset="0"/>
                <a:cs typeface="Arial" pitchFamily="34" charset="0"/>
              </a:rPr>
              <a:t> </a:t>
            </a:r>
            <a:r>
              <a:rPr lang="en-US" dirty="0" err="1">
                <a:latin typeface="Arial" pitchFamily="34" charset="0"/>
                <a:cs typeface="Arial" pitchFamily="34" charset="0"/>
              </a:rPr>
              <a:t>Засгийн</a:t>
            </a:r>
            <a:r>
              <a:rPr lang="en-US" dirty="0">
                <a:latin typeface="Arial" pitchFamily="34" charset="0"/>
                <a:cs typeface="Arial" pitchFamily="34" charset="0"/>
              </a:rPr>
              <a:t> </a:t>
            </a:r>
            <a:r>
              <a:rPr lang="en-US" dirty="0" err="1">
                <a:latin typeface="Arial" pitchFamily="34" charset="0"/>
                <a:cs typeface="Arial" pitchFamily="34" charset="0"/>
              </a:rPr>
              <a:t>газарт</a:t>
            </a:r>
            <a:r>
              <a:rPr lang="en-US" dirty="0">
                <a:latin typeface="Arial" pitchFamily="34" charset="0"/>
                <a:cs typeface="Arial" pitchFamily="34" charset="0"/>
              </a:rPr>
              <a:t> </a:t>
            </a:r>
            <a:r>
              <a:rPr lang="en-US" dirty="0" err="1">
                <a:latin typeface="Arial" pitchFamily="34" charset="0"/>
                <a:cs typeface="Arial" pitchFamily="34" charset="0"/>
              </a:rPr>
              <a:t>оруулах</a:t>
            </a:r>
            <a:r>
              <a:rPr lang="en-US" dirty="0">
                <a:latin typeface="Arial" pitchFamily="34" charset="0"/>
                <a:cs typeface="Arial" pitchFamily="34" charset="0"/>
              </a:rPr>
              <a:t>;</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en-US" sz="2400" dirty="0"/>
              <a:t/>
            </a:r>
            <a:br>
              <a:rPr lang="en-US" sz="2400" dirty="0"/>
            </a:br>
            <a:r>
              <a:rPr lang="en-US" sz="2400" b="1" dirty="0">
                <a:solidFill>
                  <a:schemeClr val="tx1"/>
                </a:solidFill>
              </a:rPr>
              <a:t>19 </a:t>
            </a:r>
            <a:r>
              <a:rPr lang="en-US" sz="2400" b="1" dirty="0" err="1">
                <a:solidFill>
                  <a:schemeClr val="tx1"/>
                </a:solidFill>
              </a:rPr>
              <a:t>дүгээр</a:t>
            </a:r>
            <a:r>
              <a:rPr lang="en-US" sz="2400" b="1" dirty="0">
                <a:solidFill>
                  <a:schemeClr val="tx1"/>
                </a:solidFill>
              </a:rPr>
              <a:t> </a:t>
            </a:r>
            <a:r>
              <a:rPr lang="en-US" sz="2400" b="1" dirty="0" err="1">
                <a:solidFill>
                  <a:schemeClr val="tx1"/>
                </a:solidFill>
              </a:rPr>
              <a:t>зүйл</a:t>
            </a:r>
            <a:r>
              <a:rPr lang="en-US" sz="2400" b="1" dirty="0">
                <a:solidFill>
                  <a:schemeClr val="tx1"/>
                </a:solidFill>
              </a:rPr>
              <a:t>. </a:t>
            </a:r>
            <a:r>
              <a:rPr lang="en-US" sz="2400" b="1" dirty="0" err="1">
                <a:solidFill>
                  <a:schemeClr val="tx1"/>
                </a:solidFill>
              </a:rPr>
              <a:t>Төрийн</a:t>
            </a:r>
            <a:r>
              <a:rPr lang="en-US" sz="2400" b="1" dirty="0">
                <a:solidFill>
                  <a:schemeClr val="tx1"/>
                </a:solidFill>
              </a:rPr>
              <a:t> </a:t>
            </a:r>
            <a:r>
              <a:rPr lang="en-US" sz="2400" b="1" dirty="0" err="1">
                <a:solidFill>
                  <a:schemeClr val="tx1"/>
                </a:solidFill>
              </a:rPr>
              <a:t>захиргааны</a:t>
            </a:r>
            <a:r>
              <a:rPr lang="en-US" sz="2400" b="1" dirty="0">
                <a:solidFill>
                  <a:schemeClr val="tx1"/>
                </a:solidFill>
              </a:rPr>
              <a:t> </a:t>
            </a:r>
            <a:r>
              <a:rPr lang="en-US" sz="2400" b="1" dirty="0" err="1">
                <a:solidFill>
                  <a:schemeClr val="tx1"/>
                </a:solidFill>
              </a:rPr>
              <a:t>төв</a:t>
            </a:r>
            <a:r>
              <a:rPr lang="en-US" sz="2400" b="1" dirty="0">
                <a:solidFill>
                  <a:schemeClr val="tx1"/>
                </a:solidFill>
              </a:rPr>
              <a:t> </a:t>
            </a:r>
            <a:r>
              <a:rPr lang="en-US" sz="2400" b="1" dirty="0" err="1">
                <a:solidFill>
                  <a:schemeClr val="tx1"/>
                </a:solidFill>
              </a:rPr>
              <a:t>байгууллагын</a:t>
            </a:r>
            <a:r>
              <a:rPr lang="en-US" sz="2400" b="1" dirty="0">
                <a:solidFill>
                  <a:schemeClr val="tx1"/>
                </a:solidFill>
              </a:rPr>
              <a:t> </a:t>
            </a:r>
            <a:r>
              <a:rPr lang="en-US" sz="2400" b="1" dirty="0" err="1">
                <a:solidFill>
                  <a:schemeClr val="tx1"/>
                </a:solidFill>
              </a:rPr>
              <a:t>бүрэн</a:t>
            </a:r>
            <a:r>
              <a:rPr lang="en-US" sz="2400" b="1" dirty="0">
                <a:solidFill>
                  <a:schemeClr val="tx1"/>
                </a:solidFill>
              </a:rPr>
              <a:t> </a:t>
            </a:r>
            <a:r>
              <a:rPr lang="en-US" sz="2400" b="1" dirty="0" err="1">
                <a:solidFill>
                  <a:schemeClr val="tx1"/>
                </a:solidFill>
              </a:rPr>
              <a:t>эрх</a:t>
            </a:r>
            <a:r>
              <a:rPr lang="en-US" sz="2400" dirty="0">
                <a:solidFill>
                  <a:schemeClr val="tx1"/>
                </a:solidFill>
              </a:rPr>
              <a:t/>
            </a:r>
            <a:br>
              <a:rPr lang="en-US" sz="2400" dirty="0">
                <a:solidFill>
                  <a:schemeClr val="tx1"/>
                </a:solidFill>
              </a:rPr>
            </a:br>
            <a:endParaRPr lang="en-US" sz="2400" dirty="0">
              <a:solidFill>
                <a:schemeClr val="tx1"/>
              </a:solidFill>
              <a:latin typeface="Arial" pitchFamily="34" charset="0"/>
              <a:cs typeface="Arial" pitchFamily="34" charset="0"/>
            </a:endParaRPr>
          </a:p>
        </p:txBody>
      </p:sp>
      <p:sp>
        <p:nvSpPr>
          <p:cNvPr id="3" name="Content Placeholder 2"/>
          <p:cNvSpPr>
            <a:spLocks noGrp="1"/>
          </p:cNvSpPr>
          <p:nvPr>
            <p:ph idx="1"/>
          </p:nvPr>
        </p:nvSpPr>
        <p:spPr>
          <a:xfrm>
            <a:off x="457200" y="1428736"/>
            <a:ext cx="8229600" cy="4697427"/>
          </a:xfrm>
        </p:spPr>
        <p:style>
          <a:lnRef idx="1">
            <a:schemeClr val="accent3"/>
          </a:lnRef>
          <a:fillRef idx="2">
            <a:schemeClr val="accent3"/>
          </a:fillRef>
          <a:effectRef idx="1">
            <a:schemeClr val="accent3"/>
          </a:effectRef>
          <a:fontRef idx="minor">
            <a:schemeClr val="dk1"/>
          </a:fontRef>
        </p:style>
        <p:txBody>
          <a:bodyPr>
            <a:normAutofit fontScale="25000" lnSpcReduction="20000"/>
          </a:bodyPr>
          <a:lstStyle/>
          <a:p>
            <a:r>
              <a:rPr lang="en-US" sz="7200" dirty="0">
                <a:latin typeface="Arial" pitchFamily="34" charset="0"/>
                <a:cs typeface="Arial" pitchFamily="34" charset="0"/>
              </a:rPr>
              <a:t>19.1.7.улсын </a:t>
            </a:r>
            <a:r>
              <a:rPr lang="en-US" sz="7200" dirty="0" err="1">
                <a:latin typeface="Arial" pitchFamily="34" charset="0"/>
                <a:cs typeface="Arial" pitchFamily="34" charset="0"/>
              </a:rPr>
              <a:t>хэмжээнд</a:t>
            </a:r>
            <a:r>
              <a:rPr lang="en-US" sz="7200" dirty="0">
                <a:latin typeface="Arial" pitchFamily="34" charset="0"/>
                <a:cs typeface="Arial" pitchFamily="34" charset="0"/>
              </a:rPr>
              <a:t> </a:t>
            </a:r>
            <a:r>
              <a:rPr lang="en-US" sz="7200" dirty="0" err="1">
                <a:latin typeface="Arial" pitchFamily="34" charset="0"/>
                <a:cs typeface="Arial" pitchFamily="34" charset="0"/>
              </a:rPr>
              <a:t>газрын</a:t>
            </a:r>
            <a:r>
              <a:rPr lang="en-US" sz="7200" dirty="0">
                <a:latin typeface="Arial" pitchFamily="34" charset="0"/>
                <a:cs typeface="Arial" pitchFamily="34" charset="0"/>
              </a:rPr>
              <a:t> </a:t>
            </a:r>
            <a:r>
              <a:rPr lang="en-US" sz="7200" dirty="0" err="1">
                <a:latin typeface="Arial" pitchFamily="34" charset="0"/>
                <a:cs typeface="Arial" pitchFamily="34" charset="0"/>
              </a:rPr>
              <a:t>төлөв</a:t>
            </a:r>
            <a:r>
              <a:rPr lang="en-US" sz="7200" dirty="0">
                <a:latin typeface="Arial" pitchFamily="34" charset="0"/>
                <a:cs typeface="Arial" pitchFamily="34" charset="0"/>
              </a:rPr>
              <a:t> </a:t>
            </a:r>
            <a:r>
              <a:rPr lang="en-US" sz="7200" dirty="0" err="1">
                <a:latin typeface="Arial" pitchFamily="34" charset="0"/>
                <a:cs typeface="Arial" pitchFamily="34" charset="0"/>
              </a:rPr>
              <a:t>байдал</a:t>
            </a:r>
            <a:r>
              <a:rPr lang="en-US" sz="7200" dirty="0">
                <a:latin typeface="Arial" pitchFamily="34" charset="0"/>
                <a:cs typeface="Arial" pitchFamily="34" charset="0"/>
              </a:rPr>
              <a:t>, </a:t>
            </a:r>
            <a:r>
              <a:rPr lang="en-US" sz="7200" dirty="0" err="1">
                <a:latin typeface="Arial" pitchFamily="34" charset="0"/>
                <a:cs typeface="Arial" pitchFamily="34" charset="0"/>
              </a:rPr>
              <a:t>чанарын</a:t>
            </a:r>
            <a:r>
              <a:rPr lang="en-US" sz="7200" dirty="0">
                <a:latin typeface="Arial" pitchFamily="34" charset="0"/>
                <a:cs typeface="Arial" pitchFamily="34" charset="0"/>
              </a:rPr>
              <a:t> </a:t>
            </a:r>
            <a:r>
              <a:rPr lang="en-US" sz="7200" dirty="0" err="1">
                <a:latin typeface="Arial" pitchFamily="34" charset="0"/>
                <a:cs typeface="Arial" pitchFamily="34" charset="0"/>
              </a:rPr>
              <a:t>хянан</a:t>
            </a:r>
            <a:r>
              <a:rPr lang="en-US" sz="7200" dirty="0">
                <a:latin typeface="Arial" pitchFamily="34" charset="0"/>
                <a:cs typeface="Arial" pitchFamily="34" charset="0"/>
              </a:rPr>
              <a:t> </a:t>
            </a:r>
            <a:r>
              <a:rPr lang="en-US" sz="7200" dirty="0" err="1">
                <a:latin typeface="Arial" pitchFamily="34" charset="0"/>
                <a:cs typeface="Arial" pitchFamily="34" charset="0"/>
              </a:rPr>
              <a:t>баталгааны</a:t>
            </a:r>
            <a:r>
              <a:rPr lang="en-US" sz="7200" dirty="0">
                <a:latin typeface="Arial" pitchFamily="34" charset="0"/>
                <a:cs typeface="Arial" pitchFamily="34" charset="0"/>
              </a:rPr>
              <a:t> </a:t>
            </a:r>
            <a:r>
              <a:rPr lang="en-US" sz="7200" dirty="0" err="1">
                <a:latin typeface="Arial" pitchFamily="34" charset="0"/>
                <a:cs typeface="Arial" pitchFamily="34" charset="0"/>
              </a:rPr>
              <a:t>үйл</a:t>
            </a:r>
            <a:r>
              <a:rPr lang="en-US" sz="7200" dirty="0">
                <a:latin typeface="Arial" pitchFamily="34" charset="0"/>
                <a:cs typeface="Arial" pitchFamily="34" charset="0"/>
              </a:rPr>
              <a:t> </a:t>
            </a:r>
            <a:r>
              <a:rPr lang="en-US" sz="7200" dirty="0" err="1">
                <a:latin typeface="Arial" pitchFamily="34" charset="0"/>
                <a:cs typeface="Arial" pitchFamily="34" charset="0"/>
              </a:rPr>
              <a:t>ажиллагаанд</a:t>
            </a:r>
            <a:r>
              <a:rPr lang="en-US" sz="7200" dirty="0">
                <a:latin typeface="Arial" pitchFamily="34" charset="0"/>
                <a:cs typeface="Arial" pitchFamily="34" charset="0"/>
              </a:rPr>
              <a:t> </a:t>
            </a:r>
            <a:r>
              <a:rPr lang="en-US" sz="7200" dirty="0" err="1">
                <a:latin typeface="Arial" pitchFamily="34" charset="0"/>
                <a:cs typeface="Arial" pitchFamily="34" charset="0"/>
              </a:rPr>
              <a:t>хяналт</a:t>
            </a:r>
            <a:r>
              <a:rPr lang="en-US" sz="7200" dirty="0">
                <a:latin typeface="Arial" pitchFamily="34" charset="0"/>
                <a:cs typeface="Arial" pitchFamily="34" charset="0"/>
              </a:rPr>
              <a:t> </a:t>
            </a:r>
            <a:r>
              <a:rPr lang="en-US" sz="7200" dirty="0" err="1">
                <a:latin typeface="Arial" pitchFamily="34" charset="0"/>
                <a:cs typeface="Arial" pitchFamily="34" charset="0"/>
              </a:rPr>
              <a:t>тавих</a:t>
            </a:r>
            <a:r>
              <a:rPr lang="en-US" sz="7200" dirty="0">
                <a:latin typeface="Arial" pitchFamily="34" charset="0"/>
                <a:cs typeface="Arial" pitchFamily="34" charset="0"/>
              </a:rPr>
              <a:t>;</a:t>
            </a:r>
          </a:p>
          <a:p>
            <a:r>
              <a:rPr lang="en-US" sz="7200" dirty="0">
                <a:latin typeface="Arial" pitchFamily="34" charset="0"/>
                <a:cs typeface="Arial" pitchFamily="34" charset="0"/>
              </a:rPr>
              <a:t>19.1.8.аймаг, </a:t>
            </a:r>
            <a:r>
              <a:rPr lang="en-US" sz="7200" dirty="0" err="1">
                <a:latin typeface="Arial" pitchFamily="34" charset="0"/>
                <a:cs typeface="Arial" pitchFamily="34" charset="0"/>
              </a:rPr>
              <a:t>нийслэлийн</a:t>
            </a:r>
            <a:r>
              <a:rPr lang="en-US" sz="7200" dirty="0">
                <a:latin typeface="Arial" pitchFamily="34" charset="0"/>
                <a:cs typeface="Arial" pitchFamily="34" charset="0"/>
              </a:rPr>
              <a:t> </a:t>
            </a:r>
            <a:r>
              <a:rPr lang="en-US" sz="7200" dirty="0" err="1">
                <a:latin typeface="Arial" pitchFamily="34" charset="0"/>
                <a:cs typeface="Arial" pitchFamily="34" charset="0"/>
              </a:rPr>
              <a:t>газар</a:t>
            </a:r>
            <a:r>
              <a:rPr lang="en-US" sz="7200" dirty="0">
                <a:latin typeface="Arial" pitchFamily="34" charset="0"/>
                <a:cs typeface="Arial" pitchFamily="34" charset="0"/>
              </a:rPr>
              <a:t> </a:t>
            </a:r>
            <a:r>
              <a:rPr lang="en-US" sz="7200" dirty="0" err="1">
                <a:latin typeface="Arial" pitchFamily="34" charset="0"/>
                <a:cs typeface="Arial" pitchFamily="34" charset="0"/>
              </a:rPr>
              <a:t>зохион</a:t>
            </a:r>
            <a:r>
              <a:rPr lang="en-US" sz="7200" dirty="0">
                <a:latin typeface="Arial" pitchFamily="34" charset="0"/>
                <a:cs typeface="Arial" pitchFamily="34" charset="0"/>
              </a:rPr>
              <a:t> </a:t>
            </a:r>
            <a:r>
              <a:rPr lang="en-US" sz="7200" dirty="0" err="1">
                <a:latin typeface="Arial" pitchFamily="34" charset="0"/>
                <a:cs typeface="Arial" pitchFamily="34" charset="0"/>
              </a:rPr>
              <a:t>байгуулалтын</a:t>
            </a:r>
            <a:r>
              <a:rPr lang="en-US" sz="7200" dirty="0">
                <a:latin typeface="Arial" pitchFamily="34" charset="0"/>
                <a:cs typeface="Arial" pitchFamily="34" charset="0"/>
              </a:rPr>
              <a:t> </a:t>
            </a:r>
            <a:r>
              <a:rPr lang="en-US" sz="7200" dirty="0" err="1">
                <a:latin typeface="Arial" pitchFamily="34" charset="0"/>
                <a:cs typeface="Arial" pitchFamily="34" charset="0"/>
              </a:rPr>
              <a:t>ерөнхий</a:t>
            </a:r>
            <a:r>
              <a:rPr lang="en-US" sz="7200" dirty="0">
                <a:latin typeface="Arial" pitchFamily="34" charset="0"/>
                <a:cs typeface="Arial" pitchFamily="34" charset="0"/>
              </a:rPr>
              <a:t> </a:t>
            </a:r>
            <a:r>
              <a:rPr lang="en-US" sz="7200" dirty="0" err="1">
                <a:latin typeface="Arial" pitchFamily="34" charset="0"/>
                <a:cs typeface="Arial" pitchFamily="34" charset="0"/>
              </a:rPr>
              <a:t>төлөвлөгөөнд</a:t>
            </a:r>
            <a:r>
              <a:rPr lang="en-US" sz="7200" dirty="0">
                <a:latin typeface="Arial" pitchFamily="34" charset="0"/>
                <a:cs typeface="Arial" pitchFamily="34" charset="0"/>
              </a:rPr>
              <a:t> </a:t>
            </a:r>
            <a:r>
              <a:rPr lang="en-US" sz="7200" dirty="0" err="1">
                <a:latin typeface="Arial" pitchFamily="34" charset="0"/>
                <a:cs typeface="Arial" pitchFamily="34" charset="0"/>
              </a:rPr>
              <a:t>дүгнэлт</a:t>
            </a:r>
            <a:r>
              <a:rPr lang="en-US" sz="7200" dirty="0">
                <a:latin typeface="Arial" pitchFamily="34" charset="0"/>
                <a:cs typeface="Arial" pitchFamily="34" charset="0"/>
              </a:rPr>
              <a:t> </a:t>
            </a:r>
            <a:r>
              <a:rPr lang="en-US" sz="7200" dirty="0" err="1">
                <a:latin typeface="Arial" pitchFamily="34" charset="0"/>
                <a:cs typeface="Arial" pitchFamily="34" charset="0"/>
              </a:rPr>
              <a:t>өгөх</a:t>
            </a:r>
            <a:r>
              <a:rPr lang="en-US" sz="7200" dirty="0">
                <a:latin typeface="Arial" pitchFamily="34" charset="0"/>
                <a:cs typeface="Arial" pitchFamily="34" charset="0"/>
              </a:rPr>
              <a:t>, </a:t>
            </a:r>
            <a:r>
              <a:rPr lang="en-US" sz="7200" dirty="0" err="1">
                <a:latin typeface="Arial" pitchFamily="34" charset="0"/>
                <a:cs typeface="Arial" pitchFamily="34" charset="0"/>
              </a:rPr>
              <a:t>хэрэгжилтэд</a:t>
            </a:r>
            <a:r>
              <a:rPr lang="en-US" sz="7200" dirty="0">
                <a:latin typeface="Arial" pitchFamily="34" charset="0"/>
                <a:cs typeface="Arial" pitchFamily="34" charset="0"/>
              </a:rPr>
              <a:t> </a:t>
            </a:r>
            <a:r>
              <a:rPr lang="en-US" sz="7200" dirty="0" err="1">
                <a:latin typeface="Arial" pitchFamily="34" charset="0"/>
                <a:cs typeface="Arial" pitchFamily="34" charset="0"/>
              </a:rPr>
              <a:t>хяналт</a:t>
            </a:r>
            <a:r>
              <a:rPr lang="en-US" sz="7200" dirty="0">
                <a:latin typeface="Arial" pitchFamily="34" charset="0"/>
                <a:cs typeface="Arial" pitchFamily="34" charset="0"/>
              </a:rPr>
              <a:t> </a:t>
            </a:r>
            <a:r>
              <a:rPr lang="en-US" sz="7200" dirty="0" err="1">
                <a:latin typeface="Arial" pitchFamily="34" charset="0"/>
                <a:cs typeface="Arial" pitchFamily="34" charset="0"/>
              </a:rPr>
              <a:t>тавих</a:t>
            </a:r>
            <a:r>
              <a:rPr lang="en-US" sz="7200" dirty="0">
                <a:latin typeface="Arial" pitchFamily="34" charset="0"/>
                <a:cs typeface="Arial" pitchFamily="34" charset="0"/>
              </a:rPr>
              <a:t>;</a:t>
            </a:r>
          </a:p>
          <a:p>
            <a:r>
              <a:rPr lang="en-US" sz="7200" dirty="0">
                <a:latin typeface="Arial" pitchFamily="34" charset="0"/>
                <a:cs typeface="Arial" pitchFamily="34" charset="0"/>
              </a:rPr>
              <a:t>19.1.9.улсын </a:t>
            </a:r>
            <a:r>
              <a:rPr lang="en-US" sz="7200" dirty="0" err="1">
                <a:latin typeface="Arial" pitchFamily="34" charset="0"/>
                <a:cs typeface="Arial" pitchFamily="34" charset="0"/>
              </a:rPr>
              <a:t>хэмжээнд</a:t>
            </a:r>
            <a:r>
              <a:rPr lang="en-US" sz="7200" dirty="0">
                <a:latin typeface="Arial" pitchFamily="34" charset="0"/>
                <a:cs typeface="Arial" pitchFamily="34" charset="0"/>
              </a:rPr>
              <a:t> </a:t>
            </a:r>
            <a:r>
              <a:rPr lang="en-US" sz="7200" dirty="0" err="1">
                <a:latin typeface="Arial" pitchFamily="34" charset="0"/>
                <a:cs typeface="Arial" pitchFamily="34" charset="0"/>
              </a:rPr>
              <a:t>газрын</a:t>
            </a:r>
            <a:r>
              <a:rPr lang="en-US" sz="7200" dirty="0">
                <a:latin typeface="Arial" pitchFamily="34" charset="0"/>
                <a:cs typeface="Arial" pitchFamily="34" charset="0"/>
              </a:rPr>
              <a:t> </a:t>
            </a:r>
            <a:r>
              <a:rPr lang="en-US" sz="7200" dirty="0" err="1">
                <a:latin typeface="Arial" pitchFamily="34" charset="0"/>
                <a:cs typeface="Arial" pitchFamily="34" charset="0"/>
              </a:rPr>
              <a:t>кадастрын</a:t>
            </a:r>
            <a:r>
              <a:rPr lang="en-US" sz="7200" dirty="0">
                <a:latin typeface="Arial" pitchFamily="34" charset="0"/>
                <a:cs typeface="Arial" pitchFamily="34" charset="0"/>
              </a:rPr>
              <a:t> </a:t>
            </a:r>
            <a:r>
              <a:rPr lang="en-US" sz="7200" dirty="0" err="1">
                <a:latin typeface="Arial" pitchFamily="34" charset="0"/>
                <a:cs typeface="Arial" pitchFamily="34" charset="0"/>
              </a:rPr>
              <a:t>бодлого</a:t>
            </a:r>
            <a:r>
              <a:rPr lang="en-US" sz="7200" dirty="0">
                <a:latin typeface="Arial" pitchFamily="34" charset="0"/>
                <a:cs typeface="Arial" pitchFamily="34" charset="0"/>
              </a:rPr>
              <a:t> </a:t>
            </a:r>
            <a:r>
              <a:rPr lang="en-US" sz="7200" dirty="0" err="1">
                <a:latin typeface="Arial" pitchFamily="34" charset="0"/>
                <a:cs typeface="Arial" pitchFamily="34" charset="0"/>
              </a:rPr>
              <a:t>боловсруулах</a:t>
            </a:r>
            <a:r>
              <a:rPr lang="en-US" sz="7200" dirty="0">
                <a:latin typeface="Arial" pitchFamily="34" charset="0"/>
                <a:cs typeface="Arial" pitchFamily="34" charset="0"/>
              </a:rPr>
              <a:t>, </a:t>
            </a:r>
            <a:r>
              <a:rPr lang="en-US" sz="7200" dirty="0" err="1">
                <a:latin typeface="Arial" pitchFamily="34" charset="0"/>
                <a:cs typeface="Arial" pitchFamily="34" charset="0"/>
              </a:rPr>
              <a:t>үйл</a:t>
            </a:r>
            <a:r>
              <a:rPr lang="en-US" sz="7200" dirty="0">
                <a:latin typeface="Arial" pitchFamily="34" charset="0"/>
                <a:cs typeface="Arial" pitchFamily="34" charset="0"/>
              </a:rPr>
              <a:t> </a:t>
            </a:r>
            <a:r>
              <a:rPr lang="en-US" sz="7200" dirty="0" err="1">
                <a:latin typeface="Arial" pitchFamily="34" charset="0"/>
                <a:cs typeface="Arial" pitchFamily="34" charset="0"/>
              </a:rPr>
              <a:t>ажиллагааг</a:t>
            </a:r>
            <a:r>
              <a:rPr lang="en-US" sz="7200" dirty="0">
                <a:latin typeface="Arial" pitchFamily="34" charset="0"/>
                <a:cs typeface="Arial" pitchFamily="34" charset="0"/>
              </a:rPr>
              <a:t> </a:t>
            </a:r>
            <a:r>
              <a:rPr lang="en-US" sz="7200" dirty="0" err="1">
                <a:latin typeface="Arial" pitchFamily="34" charset="0"/>
                <a:cs typeface="Arial" pitchFamily="34" charset="0"/>
              </a:rPr>
              <a:t>удирдах</a:t>
            </a:r>
            <a:r>
              <a:rPr lang="en-US" sz="7200" dirty="0">
                <a:latin typeface="Arial" pitchFamily="34" charset="0"/>
                <a:cs typeface="Arial" pitchFamily="34" charset="0"/>
              </a:rPr>
              <a:t>;</a:t>
            </a:r>
          </a:p>
          <a:p>
            <a:r>
              <a:rPr lang="en-US" sz="7200" dirty="0">
                <a:latin typeface="Arial" pitchFamily="34" charset="0"/>
                <a:cs typeface="Arial" pitchFamily="34" charset="0"/>
              </a:rPr>
              <a:t>19.1.10.газрын </a:t>
            </a:r>
            <a:r>
              <a:rPr lang="en-US" sz="7200" dirty="0" err="1">
                <a:latin typeface="Arial" pitchFamily="34" charset="0"/>
                <a:cs typeface="Arial" pitchFamily="34" charset="0"/>
              </a:rPr>
              <a:t>нэгдмэл</a:t>
            </a:r>
            <a:r>
              <a:rPr lang="en-US" sz="7200" dirty="0">
                <a:latin typeface="Arial" pitchFamily="34" charset="0"/>
                <a:cs typeface="Arial" pitchFamily="34" charset="0"/>
              </a:rPr>
              <a:t> </a:t>
            </a:r>
            <a:r>
              <a:rPr lang="en-US" sz="7200" dirty="0" err="1">
                <a:latin typeface="Arial" pitchFamily="34" charset="0"/>
                <a:cs typeface="Arial" pitchFamily="34" charset="0"/>
              </a:rPr>
              <a:t>сангийн</a:t>
            </a:r>
            <a:r>
              <a:rPr lang="en-US" sz="7200" dirty="0">
                <a:latin typeface="Arial" pitchFamily="34" charset="0"/>
                <a:cs typeface="Arial" pitchFamily="34" charset="0"/>
              </a:rPr>
              <a:t> </a:t>
            </a:r>
            <a:r>
              <a:rPr lang="en-US" sz="7200" dirty="0" err="1">
                <a:latin typeface="Arial" pitchFamily="34" charset="0"/>
                <a:cs typeface="Arial" pitchFamily="34" charset="0"/>
              </a:rPr>
              <a:t>үндсэн</a:t>
            </a:r>
            <a:r>
              <a:rPr lang="en-US" sz="7200" dirty="0">
                <a:latin typeface="Arial" pitchFamily="34" charset="0"/>
                <a:cs typeface="Arial" pitchFamily="34" charset="0"/>
              </a:rPr>
              <a:t> </a:t>
            </a:r>
            <a:r>
              <a:rPr lang="en-US" sz="7200" dirty="0" err="1">
                <a:latin typeface="Arial" pitchFamily="34" charset="0"/>
                <a:cs typeface="Arial" pitchFamily="34" charset="0"/>
              </a:rPr>
              <a:t>ангилалд</a:t>
            </a:r>
            <a:r>
              <a:rPr lang="en-US" sz="7200" dirty="0">
                <a:latin typeface="Arial" pitchFamily="34" charset="0"/>
                <a:cs typeface="Arial" pitchFamily="34" charset="0"/>
              </a:rPr>
              <a:t> </a:t>
            </a:r>
            <a:r>
              <a:rPr lang="en-US" sz="7200" dirty="0" err="1">
                <a:latin typeface="Arial" pitchFamily="34" charset="0"/>
                <a:cs typeface="Arial" pitchFamily="34" charset="0"/>
              </a:rPr>
              <a:t>хамаарах</a:t>
            </a:r>
            <a:r>
              <a:rPr lang="en-US" sz="7200" dirty="0">
                <a:latin typeface="Arial" pitchFamily="34" charset="0"/>
                <a:cs typeface="Arial" pitchFamily="34" charset="0"/>
              </a:rPr>
              <a:t> </a:t>
            </a:r>
            <a:r>
              <a:rPr lang="en-US" sz="7200" dirty="0" err="1">
                <a:latin typeface="Arial" pitchFamily="34" charset="0"/>
                <a:cs typeface="Arial" pitchFamily="34" charset="0"/>
              </a:rPr>
              <a:t>газрыг</a:t>
            </a:r>
            <a:r>
              <a:rPr lang="en-US" sz="7200" dirty="0">
                <a:latin typeface="Arial" pitchFamily="34" charset="0"/>
                <a:cs typeface="Arial" pitchFamily="34" charset="0"/>
              </a:rPr>
              <a:t> </a:t>
            </a:r>
            <a:r>
              <a:rPr lang="en-US" sz="7200" dirty="0" err="1">
                <a:latin typeface="Arial" pitchFamily="34" charset="0"/>
                <a:cs typeface="Arial" pitchFamily="34" charset="0"/>
              </a:rPr>
              <a:t>тогтоох</a:t>
            </a:r>
            <a:r>
              <a:rPr lang="en-US" sz="7200" dirty="0">
                <a:latin typeface="Arial" pitchFamily="34" charset="0"/>
                <a:cs typeface="Arial" pitchFamily="34" charset="0"/>
              </a:rPr>
              <a:t> </a:t>
            </a:r>
            <a:r>
              <a:rPr lang="en-US" sz="7200" dirty="0" err="1">
                <a:latin typeface="Arial" pitchFamily="34" charset="0"/>
                <a:cs typeface="Arial" pitchFamily="34" charset="0"/>
              </a:rPr>
              <a:t>болон</a:t>
            </a:r>
            <a:r>
              <a:rPr lang="en-US" sz="7200" dirty="0">
                <a:latin typeface="Arial" pitchFamily="34" charset="0"/>
                <a:cs typeface="Arial" pitchFamily="34" charset="0"/>
              </a:rPr>
              <a:t> </a:t>
            </a:r>
            <a:r>
              <a:rPr lang="en-US" sz="7200" dirty="0" err="1">
                <a:latin typeface="Arial" pitchFamily="34" charset="0"/>
                <a:cs typeface="Arial" pitchFamily="34" charset="0"/>
              </a:rPr>
              <a:t>нэг</a:t>
            </a:r>
            <a:r>
              <a:rPr lang="en-US" sz="7200" dirty="0">
                <a:latin typeface="Arial" pitchFamily="34" charset="0"/>
                <a:cs typeface="Arial" pitchFamily="34" charset="0"/>
              </a:rPr>
              <a:t> </a:t>
            </a:r>
            <a:r>
              <a:rPr lang="en-US" sz="7200" dirty="0" err="1">
                <a:latin typeface="Arial" pitchFamily="34" charset="0"/>
                <a:cs typeface="Arial" pitchFamily="34" charset="0"/>
              </a:rPr>
              <a:t>ангиллаас</a:t>
            </a:r>
            <a:r>
              <a:rPr lang="en-US" sz="7200" dirty="0">
                <a:latin typeface="Arial" pitchFamily="34" charset="0"/>
                <a:cs typeface="Arial" pitchFamily="34" charset="0"/>
              </a:rPr>
              <a:t> </a:t>
            </a:r>
            <a:r>
              <a:rPr lang="en-US" sz="7200" dirty="0" err="1">
                <a:latin typeface="Arial" pitchFamily="34" charset="0"/>
                <a:cs typeface="Arial" pitchFamily="34" charset="0"/>
              </a:rPr>
              <a:t>нөгөөд</a:t>
            </a:r>
            <a:r>
              <a:rPr lang="en-US" sz="7200" dirty="0">
                <a:latin typeface="Arial" pitchFamily="34" charset="0"/>
                <a:cs typeface="Arial" pitchFamily="34" charset="0"/>
              </a:rPr>
              <a:t> </a:t>
            </a:r>
            <a:r>
              <a:rPr lang="en-US" sz="7200" dirty="0" err="1">
                <a:latin typeface="Arial" pitchFamily="34" charset="0"/>
                <a:cs typeface="Arial" pitchFamily="34" charset="0"/>
              </a:rPr>
              <a:t>шилжүүлэх</a:t>
            </a:r>
            <a:r>
              <a:rPr lang="en-US" sz="7200" dirty="0">
                <a:latin typeface="Arial" pitchFamily="34" charset="0"/>
                <a:cs typeface="Arial" pitchFamily="34" charset="0"/>
              </a:rPr>
              <a:t> </a:t>
            </a:r>
            <a:r>
              <a:rPr lang="en-US" sz="7200" dirty="0" err="1">
                <a:latin typeface="Arial" pitchFamily="34" charset="0"/>
                <a:cs typeface="Arial" pitchFamily="34" charset="0"/>
              </a:rPr>
              <a:t>асуудлыг</a:t>
            </a:r>
            <a:r>
              <a:rPr lang="en-US" sz="7200" dirty="0">
                <a:latin typeface="Arial" pitchFamily="34" charset="0"/>
                <a:cs typeface="Arial" pitchFamily="34" charset="0"/>
              </a:rPr>
              <a:t> </a:t>
            </a:r>
            <a:r>
              <a:rPr lang="en-US" sz="7200" dirty="0" err="1">
                <a:latin typeface="Arial" pitchFamily="34" charset="0"/>
                <a:cs typeface="Arial" pitchFamily="34" charset="0"/>
              </a:rPr>
              <a:t>Засгийн</a:t>
            </a:r>
            <a:r>
              <a:rPr lang="en-US" sz="7200" dirty="0">
                <a:latin typeface="Arial" pitchFamily="34" charset="0"/>
                <a:cs typeface="Arial" pitchFamily="34" charset="0"/>
              </a:rPr>
              <a:t> </a:t>
            </a:r>
            <a:r>
              <a:rPr lang="en-US" sz="7200" dirty="0" err="1">
                <a:latin typeface="Arial" pitchFamily="34" charset="0"/>
                <a:cs typeface="Arial" pitchFamily="34" charset="0"/>
              </a:rPr>
              <a:t>газарт</a:t>
            </a:r>
            <a:r>
              <a:rPr lang="en-US" sz="7200" dirty="0">
                <a:latin typeface="Arial" pitchFamily="34" charset="0"/>
                <a:cs typeface="Arial" pitchFamily="34" charset="0"/>
              </a:rPr>
              <a:t> </a:t>
            </a:r>
            <a:r>
              <a:rPr lang="en-US" sz="7200" dirty="0" err="1">
                <a:latin typeface="Arial" pitchFamily="34" charset="0"/>
                <a:cs typeface="Arial" pitchFamily="34" charset="0"/>
              </a:rPr>
              <a:t>оруулан</a:t>
            </a:r>
            <a:r>
              <a:rPr lang="en-US" sz="7200" dirty="0">
                <a:latin typeface="Arial" pitchFamily="34" charset="0"/>
                <a:cs typeface="Arial" pitchFamily="34" charset="0"/>
              </a:rPr>
              <a:t> </a:t>
            </a:r>
            <a:r>
              <a:rPr lang="en-US" sz="7200" dirty="0" err="1">
                <a:latin typeface="Arial" pitchFamily="34" charset="0"/>
                <a:cs typeface="Arial" pitchFamily="34" charset="0"/>
              </a:rPr>
              <a:t>шийдвэрлүүлэх</a:t>
            </a:r>
            <a:r>
              <a:rPr lang="en-US" sz="7200" dirty="0">
                <a:latin typeface="Arial" pitchFamily="34" charset="0"/>
                <a:cs typeface="Arial" pitchFamily="34" charset="0"/>
              </a:rPr>
              <a:t>;</a:t>
            </a:r>
          </a:p>
          <a:p>
            <a:r>
              <a:rPr lang="en-US" sz="7200" dirty="0">
                <a:latin typeface="Arial" pitchFamily="34" charset="0"/>
                <a:cs typeface="Arial" pitchFamily="34" charset="0"/>
              </a:rPr>
              <a:t>19.1.11. </a:t>
            </a:r>
            <a:r>
              <a:rPr lang="en-US" sz="7200" dirty="0" err="1">
                <a:latin typeface="Arial" pitchFamily="34" charset="0"/>
                <a:cs typeface="Arial" pitchFamily="34" charset="0"/>
              </a:rPr>
              <a:t>газрын</a:t>
            </a:r>
            <a:r>
              <a:rPr lang="en-US" sz="7200" dirty="0">
                <a:latin typeface="Arial" pitchFamily="34" charset="0"/>
                <a:cs typeface="Arial" pitchFamily="34" charset="0"/>
              </a:rPr>
              <a:t> </a:t>
            </a:r>
            <a:r>
              <a:rPr lang="en-US" sz="7200" dirty="0" err="1">
                <a:latin typeface="Arial" pitchFamily="34" charset="0"/>
                <a:cs typeface="Arial" pitchFamily="34" charset="0"/>
              </a:rPr>
              <a:t>асуудал</a:t>
            </a:r>
            <a:r>
              <a:rPr lang="en-US" sz="7200" dirty="0">
                <a:latin typeface="Arial" pitchFamily="34" charset="0"/>
                <a:cs typeface="Arial" pitchFamily="34" charset="0"/>
              </a:rPr>
              <a:t> </a:t>
            </a:r>
            <a:r>
              <a:rPr lang="en-US" sz="7200" dirty="0" err="1">
                <a:latin typeface="Arial" pitchFamily="34" charset="0"/>
                <a:cs typeface="Arial" pitchFamily="34" charset="0"/>
              </a:rPr>
              <a:t>эрхэлсэн</a:t>
            </a:r>
            <a:r>
              <a:rPr lang="en-US" sz="7200" dirty="0">
                <a:latin typeface="Arial" pitchFamily="34" charset="0"/>
                <a:cs typeface="Arial" pitchFamily="34" charset="0"/>
              </a:rPr>
              <a:t> </a:t>
            </a:r>
            <a:r>
              <a:rPr lang="en-US" sz="7200" dirty="0" err="1">
                <a:latin typeface="Arial" pitchFamily="34" charset="0"/>
                <a:cs typeface="Arial" pitchFamily="34" charset="0"/>
              </a:rPr>
              <a:t>төрийн</a:t>
            </a:r>
            <a:r>
              <a:rPr lang="en-US" sz="7200" dirty="0">
                <a:latin typeface="Arial" pitchFamily="34" charset="0"/>
                <a:cs typeface="Arial" pitchFamily="34" charset="0"/>
              </a:rPr>
              <a:t> </a:t>
            </a:r>
            <a:r>
              <a:rPr lang="en-US" sz="7200" dirty="0" err="1">
                <a:latin typeface="Arial" pitchFamily="34" charset="0"/>
                <a:cs typeface="Arial" pitchFamily="34" charset="0"/>
              </a:rPr>
              <a:t>захиргааны</a:t>
            </a:r>
            <a:r>
              <a:rPr lang="en-US" sz="7200" dirty="0">
                <a:latin typeface="Arial" pitchFamily="34" charset="0"/>
                <a:cs typeface="Arial" pitchFamily="34" charset="0"/>
              </a:rPr>
              <a:t> </a:t>
            </a:r>
            <a:r>
              <a:rPr lang="en-US" sz="7200" dirty="0" err="1">
                <a:latin typeface="Arial" pitchFamily="34" charset="0"/>
                <a:cs typeface="Arial" pitchFamily="34" charset="0"/>
              </a:rPr>
              <a:t>байгууллагын</a:t>
            </a:r>
            <a:r>
              <a:rPr lang="en-US" sz="7200" dirty="0">
                <a:latin typeface="Arial" pitchFamily="34" charset="0"/>
                <a:cs typeface="Arial" pitchFamily="34" charset="0"/>
              </a:rPr>
              <a:t> </a:t>
            </a:r>
            <a:r>
              <a:rPr lang="en-US" sz="7200" dirty="0" err="1">
                <a:latin typeface="Arial" pitchFamily="34" charset="0"/>
                <a:cs typeface="Arial" pitchFamily="34" charset="0"/>
              </a:rPr>
              <a:t>дүрмийг</a:t>
            </a:r>
            <a:r>
              <a:rPr lang="en-US" sz="7200" dirty="0">
                <a:latin typeface="Arial" pitchFamily="34" charset="0"/>
                <a:cs typeface="Arial" pitchFamily="34" charset="0"/>
              </a:rPr>
              <a:t> </a:t>
            </a:r>
            <a:r>
              <a:rPr lang="en-US" sz="7200" dirty="0" err="1">
                <a:latin typeface="Arial" pitchFamily="34" charset="0"/>
                <a:cs typeface="Arial" pitchFamily="34" charset="0"/>
              </a:rPr>
              <a:t>батлах</a:t>
            </a:r>
            <a:r>
              <a:rPr lang="en-US" sz="7200" dirty="0">
                <a:latin typeface="Arial" pitchFamily="34" charset="0"/>
                <a:cs typeface="Arial" pitchFamily="34" charset="0"/>
              </a:rPr>
              <a:t>.</a:t>
            </a:r>
          </a:p>
          <a:p>
            <a:r>
              <a:rPr lang="en-US" sz="7200" dirty="0">
                <a:latin typeface="Arial" pitchFamily="34" charset="0"/>
                <a:cs typeface="Arial" pitchFamily="34" charset="0"/>
              </a:rPr>
              <a:t>19.2. </a:t>
            </a:r>
            <a:r>
              <a:rPr lang="en-US" sz="7200" dirty="0" err="1">
                <a:latin typeface="Arial" pitchFamily="34" charset="0"/>
                <a:cs typeface="Arial" pitchFamily="34" charset="0"/>
              </a:rPr>
              <a:t>Байгаль</a:t>
            </a:r>
            <a:r>
              <a:rPr lang="en-US" sz="7200" dirty="0">
                <a:latin typeface="Arial" pitchFamily="34" charset="0"/>
                <a:cs typeface="Arial" pitchFamily="34" charset="0"/>
              </a:rPr>
              <a:t> </a:t>
            </a:r>
            <a:r>
              <a:rPr lang="en-US" sz="7200" dirty="0" err="1">
                <a:latin typeface="Arial" pitchFamily="34" charset="0"/>
                <a:cs typeface="Arial" pitchFamily="34" charset="0"/>
              </a:rPr>
              <a:t>орчны</a:t>
            </a:r>
            <a:r>
              <a:rPr lang="en-US" sz="7200" dirty="0">
                <a:latin typeface="Arial" pitchFamily="34" charset="0"/>
                <a:cs typeface="Arial" pitchFamily="34" charset="0"/>
              </a:rPr>
              <a:t> </a:t>
            </a:r>
            <a:r>
              <a:rPr lang="en-US" sz="7200" dirty="0" err="1">
                <a:latin typeface="Arial" pitchFamily="34" charset="0"/>
                <a:cs typeface="Arial" pitchFamily="34" charset="0"/>
              </a:rPr>
              <a:t>асуудал</a:t>
            </a:r>
            <a:r>
              <a:rPr lang="en-US" sz="7200" dirty="0">
                <a:latin typeface="Arial" pitchFamily="34" charset="0"/>
                <a:cs typeface="Arial" pitchFamily="34" charset="0"/>
              </a:rPr>
              <a:t> </a:t>
            </a:r>
            <a:r>
              <a:rPr lang="en-US" sz="7200" dirty="0" err="1">
                <a:latin typeface="Arial" pitchFamily="34" charset="0"/>
                <a:cs typeface="Arial" pitchFamily="34" charset="0"/>
              </a:rPr>
              <a:t>эрхэлсэн</a:t>
            </a:r>
            <a:r>
              <a:rPr lang="en-US" sz="7200" dirty="0">
                <a:latin typeface="Arial" pitchFamily="34" charset="0"/>
                <a:cs typeface="Arial" pitchFamily="34" charset="0"/>
              </a:rPr>
              <a:t> </a:t>
            </a:r>
            <a:r>
              <a:rPr lang="en-US" sz="7200" dirty="0" err="1">
                <a:latin typeface="Arial" pitchFamily="34" charset="0"/>
                <a:cs typeface="Arial" pitchFamily="34" charset="0"/>
              </a:rPr>
              <a:t>төрийн</a:t>
            </a:r>
            <a:r>
              <a:rPr lang="en-US" sz="7200" dirty="0">
                <a:latin typeface="Arial" pitchFamily="34" charset="0"/>
                <a:cs typeface="Arial" pitchFamily="34" charset="0"/>
              </a:rPr>
              <a:t> </a:t>
            </a:r>
            <a:r>
              <a:rPr lang="en-US" sz="7200" dirty="0" err="1">
                <a:latin typeface="Arial" pitchFamily="34" charset="0"/>
                <a:cs typeface="Arial" pitchFamily="34" charset="0"/>
              </a:rPr>
              <a:t>захиргааны</a:t>
            </a:r>
            <a:r>
              <a:rPr lang="en-US" sz="7200" dirty="0">
                <a:latin typeface="Arial" pitchFamily="34" charset="0"/>
                <a:cs typeface="Arial" pitchFamily="34" charset="0"/>
              </a:rPr>
              <a:t> </a:t>
            </a:r>
            <a:r>
              <a:rPr lang="en-US" sz="7200" dirty="0" err="1">
                <a:latin typeface="Arial" pitchFamily="34" charset="0"/>
                <a:cs typeface="Arial" pitchFamily="34" charset="0"/>
              </a:rPr>
              <a:t>төв</a:t>
            </a:r>
            <a:r>
              <a:rPr lang="en-US" sz="7200" dirty="0">
                <a:latin typeface="Arial" pitchFamily="34" charset="0"/>
                <a:cs typeface="Arial" pitchFamily="34" charset="0"/>
              </a:rPr>
              <a:t> </a:t>
            </a:r>
            <a:r>
              <a:rPr lang="en-US" sz="7200" dirty="0" err="1">
                <a:latin typeface="Arial" pitchFamily="34" charset="0"/>
                <a:cs typeface="Arial" pitchFamily="34" charset="0"/>
              </a:rPr>
              <a:t>байгууллага</a:t>
            </a:r>
            <a:r>
              <a:rPr lang="en-US" sz="7200" dirty="0">
                <a:latin typeface="Arial" pitchFamily="34" charset="0"/>
                <a:cs typeface="Arial" pitchFamily="34" charset="0"/>
              </a:rPr>
              <a:t> </a:t>
            </a:r>
            <a:r>
              <a:rPr lang="en-US" sz="7200" dirty="0" err="1">
                <a:latin typeface="Arial" pitchFamily="34" charset="0"/>
                <a:cs typeface="Arial" pitchFamily="34" charset="0"/>
              </a:rPr>
              <a:t>дараахь</a:t>
            </a:r>
            <a:r>
              <a:rPr lang="en-US" sz="7200" dirty="0">
                <a:latin typeface="Arial" pitchFamily="34" charset="0"/>
                <a:cs typeface="Arial" pitchFamily="34" charset="0"/>
              </a:rPr>
              <a:t> </a:t>
            </a:r>
            <a:r>
              <a:rPr lang="en-US" sz="7200" dirty="0" err="1">
                <a:latin typeface="Arial" pitchFamily="34" charset="0"/>
                <a:cs typeface="Arial" pitchFamily="34" charset="0"/>
              </a:rPr>
              <a:t>бүрэн</a:t>
            </a:r>
            <a:r>
              <a:rPr lang="en-US" sz="7200" dirty="0">
                <a:latin typeface="Arial" pitchFamily="34" charset="0"/>
                <a:cs typeface="Arial" pitchFamily="34" charset="0"/>
              </a:rPr>
              <a:t> </a:t>
            </a:r>
            <a:r>
              <a:rPr lang="en-US" sz="7200" dirty="0" err="1">
                <a:latin typeface="Arial" pitchFamily="34" charset="0"/>
                <a:cs typeface="Arial" pitchFamily="34" charset="0"/>
              </a:rPr>
              <a:t>эрхийг</a:t>
            </a:r>
            <a:r>
              <a:rPr lang="en-US" sz="7200" dirty="0">
                <a:latin typeface="Arial" pitchFamily="34" charset="0"/>
                <a:cs typeface="Arial" pitchFamily="34" charset="0"/>
              </a:rPr>
              <a:t> </a:t>
            </a:r>
            <a:r>
              <a:rPr lang="en-US" sz="7200" dirty="0" err="1">
                <a:latin typeface="Arial" pitchFamily="34" charset="0"/>
                <a:cs typeface="Arial" pitchFamily="34" charset="0"/>
              </a:rPr>
              <a:t>хэрэгжүүлнэ</a:t>
            </a:r>
            <a:r>
              <a:rPr lang="en-US" sz="7200" dirty="0">
                <a:latin typeface="Arial" pitchFamily="34" charset="0"/>
                <a:cs typeface="Arial" pitchFamily="34" charset="0"/>
              </a:rPr>
              <a:t>:</a:t>
            </a:r>
          </a:p>
          <a:p>
            <a:r>
              <a:rPr lang="en-US" sz="7200" dirty="0">
                <a:latin typeface="Arial" pitchFamily="34" charset="0"/>
                <a:cs typeface="Arial" pitchFamily="34" charset="0"/>
              </a:rPr>
              <a:t>19.2.1 </a:t>
            </a:r>
            <a:r>
              <a:rPr lang="en-US" sz="7200" dirty="0" err="1">
                <a:latin typeface="Arial" pitchFamily="34" charset="0"/>
                <a:cs typeface="Arial" pitchFamily="34" charset="0"/>
              </a:rPr>
              <a:t>энэ</a:t>
            </a:r>
            <a:r>
              <a:rPr lang="en-US" sz="7200" dirty="0">
                <a:latin typeface="Arial" pitchFamily="34" charset="0"/>
                <a:cs typeface="Arial" pitchFamily="34" charset="0"/>
              </a:rPr>
              <a:t> </a:t>
            </a:r>
            <a:r>
              <a:rPr lang="en-US" sz="7200" dirty="0" err="1">
                <a:latin typeface="Arial" pitchFamily="34" charset="0"/>
                <a:cs typeface="Arial" pitchFamily="34" charset="0"/>
              </a:rPr>
              <a:t>хуулийн</a:t>
            </a:r>
            <a:r>
              <a:rPr lang="en-US" sz="7200" dirty="0">
                <a:latin typeface="Arial" pitchFamily="34" charset="0"/>
                <a:cs typeface="Arial" pitchFamily="34" charset="0"/>
              </a:rPr>
              <a:t> 16.1.1-д </a:t>
            </a:r>
            <a:r>
              <a:rPr lang="en-US" sz="7200" dirty="0" err="1">
                <a:latin typeface="Arial" pitchFamily="34" charset="0"/>
                <a:cs typeface="Arial" pitchFamily="34" charset="0"/>
              </a:rPr>
              <a:t>заасан</a:t>
            </a:r>
            <a:r>
              <a:rPr lang="en-US" sz="7200" dirty="0">
                <a:latin typeface="Arial" pitchFamily="34" charset="0"/>
                <a:cs typeface="Arial" pitchFamily="34" charset="0"/>
              </a:rPr>
              <a:t> </a:t>
            </a:r>
            <a:r>
              <a:rPr lang="en-US" sz="7200" dirty="0" err="1">
                <a:latin typeface="Arial" pitchFamily="34" charset="0"/>
                <a:cs typeface="Arial" pitchFamily="34" charset="0"/>
              </a:rPr>
              <a:t>газрыг</a:t>
            </a:r>
            <a:r>
              <a:rPr lang="en-US" sz="7200" dirty="0">
                <a:latin typeface="Arial" pitchFamily="34" charset="0"/>
                <a:cs typeface="Arial" pitchFamily="34" charset="0"/>
              </a:rPr>
              <a:t> </a:t>
            </a:r>
            <a:r>
              <a:rPr lang="en-US" sz="7200" dirty="0" err="1">
                <a:latin typeface="Arial" pitchFamily="34" charset="0"/>
                <a:cs typeface="Arial" pitchFamily="34" charset="0"/>
              </a:rPr>
              <a:t>улсын</a:t>
            </a:r>
            <a:r>
              <a:rPr lang="en-US" sz="7200" dirty="0">
                <a:latin typeface="Arial" pitchFamily="34" charset="0"/>
                <a:cs typeface="Arial" pitchFamily="34" charset="0"/>
              </a:rPr>
              <a:t> </a:t>
            </a:r>
            <a:r>
              <a:rPr lang="en-US" sz="7200" dirty="0" err="1">
                <a:latin typeface="Arial" pitchFamily="34" charset="0"/>
                <a:cs typeface="Arial" pitchFamily="34" charset="0"/>
              </a:rPr>
              <a:t>тусгай</a:t>
            </a:r>
            <a:r>
              <a:rPr lang="en-US" sz="7200" dirty="0">
                <a:latin typeface="Arial" pitchFamily="34" charset="0"/>
                <a:cs typeface="Arial" pitchFamily="34" charset="0"/>
              </a:rPr>
              <a:t> </a:t>
            </a:r>
            <a:r>
              <a:rPr lang="en-US" sz="7200" dirty="0" err="1">
                <a:latin typeface="Arial" pitchFamily="34" charset="0"/>
                <a:cs typeface="Arial" pitchFamily="34" charset="0"/>
              </a:rPr>
              <a:t>хэрэгцээнд</a:t>
            </a:r>
            <a:r>
              <a:rPr lang="en-US" sz="7200" dirty="0">
                <a:latin typeface="Arial" pitchFamily="34" charset="0"/>
                <a:cs typeface="Arial" pitchFamily="34" charset="0"/>
              </a:rPr>
              <a:t> </a:t>
            </a:r>
            <a:r>
              <a:rPr lang="en-US" sz="7200" dirty="0" err="1">
                <a:latin typeface="Arial" pitchFamily="34" charset="0"/>
                <a:cs typeface="Arial" pitchFamily="34" charset="0"/>
              </a:rPr>
              <a:t>авах</a:t>
            </a:r>
            <a:r>
              <a:rPr lang="en-US" sz="7200" dirty="0">
                <a:latin typeface="Arial" pitchFamily="34" charset="0"/>
                <a:cs typeface="Arial" pitchFamily="34" charset="0"/>
              </a:rPr>
              <a:t>, </a:t>
            </a:r>
            <a:r>
              <a:rPr lang="en-US" sz="7200" dirty="0" err="1">
                <a:latin typeface="Arial" pitchFamily="34" charset="0"/>
                <a:cs typeface="Arial" pitchFamily="34" charset="0"/>
              </a:rPr>
              <a:t>гаргах</a:t>
            </a:r>
            <a:r>
              <a:rPr lang="en-US" sz="7200" dirty="0">
                <a:latin typeface="Arial" pitchFamily="34" charset="0"/>
                <a:cs typeface="Arial" pitchFamily="34" charset="0"/>
              </a:rPr>
              <a:t>, </a:t>
            </a:r>
            <a:r>
              <a:rPr lang="en-US" sz="7200" dirty="0" err="1">
                <a:latin typeface="Arial" pitchFamily="34" charset="0"/>
                <a:cs typeface="Arial" pitchFamily="34" charset="0"/>
              </a:rPr>
              <a:t>түүний</a:t>
            </a:r>
            <a:r>
              <a:rPr lang="en-US" sz="7200" dirty="0">
                <a:latin typeface="Arial" pitchFamily="34" charset="0"/>
                <a:cs typeface="Arial" pitchFamily="34" charset="0"/>
              </a:rPr>
              <a:t> </a:t>
            </a:r>
            <a:r>
              <a:rPr lang="en-US" sz="7200" dirty="0" err="1">
                <a:latin typeface="Arial" pitchFamily="34" charset="0"/>
                <a:cs typeface="Arial" pitchFamily="34" charset="0"/>
              </a:rPr>
              <a:t>хэмжээ</a:t>
            </a:r>
            <a:r>
              <a:rPr lang="en-US" sz="7200" dirty="0">
                <a:latin typeface="Arial" pitchFamily="34" charset="0"/>
                <a:cs typeface="Arial" pitchFamily="34" charset="0"/>
              </a:rPr>
              <a:t>, </a:t>
            </a:r>
            <a:r>
              <a:rPr lang="en-US" sz="7200" dirty="0" err="1">
                <a:latin typeface="Arial" pitchFamily="34" charset="0"/>
                <a:cs typeface="Arial" pitchFamily="34" charset="0"/>
              </a:rPr>
              <a:t>заагийг</a:t>
            </a:r>
            <a:r>
              <a:rPr lang="en-US" sz="7200" dirty="0">
                <a:latin typeface="Arial" pitchFamily="34" charset="0"/>
                <a:cs typeface="Arial" pitchFamily="34" charset="0"/>
              </a:rPr>
              <a:t> </a:t>
            </a:r>
            <a:r>
              <a:rPr lang="en-US" sz="7200" dirty="0" err="1">
                <a:latin typeface="Arial" pitchFamily="34" charset="0"/>
                <a:cs typeface="Arial" pitchFamily="34" charset="0"/>
              </a:rPr>
              <a:t>тогтоох</a:t>
            </a:r>
            <a:r>
              <a:rPr lang="en-US" sz="7200" dirty="0">
                <a:latin typeface="Arial" pitchFamily="34" charset="0"/>
                <a:cs typeface="Arial" pitchFamily="34" charset="0"/>
              </a:rPr>
              <a:t> </a:t>
            </a:r>
            <a:r>
              <a:rPr lang="en-US" sz="7200" dirty="0" err="1">
                <a:latin typeface="Arial" pitchFamily="34" charset="0"/>
                <a:cs typeface="Arial" pitchFamily="34" charset="0"/>
              </a:rPr>
              <a:t>саналаа</a:t>
            </a:r>
            <a:r>
              <a:rPr lang="en-US" sz="7200" dirty="0">
                <a:latin typeface="Arial" pitchFamily="34" charset="0"/>
                <a:cs typeface="Arial" pitchFamily="34" charset="0"/>
              </a:rPr>
              <a:t> </a:t>
            </a:r>
            <a:r>
              <a:rPr lang="en-US" sz="7200" dirty="0" err="1">
                <a:latin typeface="Arial" pitchFamily="34" charset="0"/>
                <a:cs typeface="Arial" pitchFamily="34" charset="0"/>
              </a:rPr>
              <a:t>Засгийн</a:t>
            </a:r>
            <a:r>
              <a:rPr lang="en-US" sz="7200" dirty="0">
                <a:latin typeface="Arial" pitchFamily="34" charset="0"/>
                <a:cs typeface="Arial" pitchFamily="34" charset="0"/>
              </a:rPr>
              <a:t> </a:t>
            </a:r>
            <a:r>
              <a:rPr lang="en-US" sz="7200" dirty="0" err="1">
                <a:latin typeface="Arial" pitchFamily="34" charset="0"/>
                <a:cs typeface="Arial" pitchFamily="34" charset="0"/>
              </a:rPr>
              <a:t>газарт</a:t>
            </a:r>
            <a:r>
              <a:rPr lang="en-US" sz="7200" dirty="0">
                <a:latin typeface="Arial" pitchFamily="34" charset="0"/>
                <a:cs typeface="Arial" pitchFamily="34" charset="0"/>
              </a:rPr>
              <a:t> </a:t>
            </a:r>
            <a:r>
              <a:rPr lang="en-US" sz="7200" dirty="0" err="1">
                <a:latin typeface="Arial" pitchFamily="34" charset="0"/>
                <a:cs typeface="Arial" pitchFamily="34" charset="0"/>
              </a:rPr>
              <a:t>оруулах</a:t>
            </a:r>
            <a:r>
              <a:rPr lang="en-US" sz="7200" dirty="0">
                <a:latin typeface="Arial" pitchFamily="34" charset="0"/>
                <a:cs typeface="Arial" pitchFamily="34" charset="0"/>
              </a:rPr>
              <a:t>;</a:t>
            </a:r>
          </a:p>
          <a:p>
            <a:r>
              <a:rPr lang="en-US" sz="7200" dirty="0">
                <a:latin typeface="Arial" pitchFamily="34" charset="0"/>
                <a:cs typeface="Arial" pitchFamily="34" charset="0"/>
              </a:rPr>
              <a:t>19.2.2. </a:t>
            </a:r>
            <a:r>
              <a:rPr lang="en-US" sz="7200" dirty="0" err="1">
                <a:latin typeface="Arial" pitchFamily="34" charset="0"/>
                <a:cs typeface="Arial" pitchFamily="34" charset="0"/>
              </a:rPr>
              <a:t>газрын</a:t>
            </a:r>
            <a:r>
              <a:rPr lang="en-US" sz="7200" dirty="0">
                <a:latin typeface="Arial" pitchFamily="34" charset="0"/>
                <a:cs typeface="Arial" pitchFamily="34" charset="0"/>
              </a:rPr>
              <a:t> </a:t>
            </a:r>
            <a:r>
              <a:rPr lang="en-US" sz="7200" dirty="0" err="1">
                <a:latin typeface="Arial" pitchFamily="34" charset="0"/>
                <a:cs typeface="Arial" pitchFamily="34" charset="0"/>
              </a:rPr>
              <a:t>элэгдэл</a:t>
            </a:r>
            <a:r>
              <a:rPr lang="en-US" sz="7200" dirty="0">
                <a:latin typeface="Arial" pitchFamily="34" charset="0"/>
                <a:cs typeface="Arial" pitchFamily="34" charset="0"/>
              </a:rPr>
              <a:t>, </a:t>
            </a:r>
            <a:r>
              <a:rPr lang="en-US" sz="7200" dirty="0" err="1">
                <a:latin typeface="Arial" pitchFamily="34" charset="0"/>
                <a:cs typeface="Arial" pitchFamily="34" charset="0"/>
              </a:rPr>
              <a:t>эвдрэлийн</a:t>
            </a:r>
            <a:r>
              <a:rPr lang="en-US" sz="7200" dirty="0">
                <a:latin typeface="Arial" pitchFamily="34" charset="0"/>
                <a:cs typeface="Arial" pitchFamily="34" charset="0"/>
              </a:rPr>
              <a:t> </a:t>
            </a:r>
            <a:r>
              <a:rPr lang="en-US" sz="7200" dirty="0" err="1">
                <a:latin typeface="Arial" pitchFamily="34" charset="0"/>
                <a:cs typeface="Arial" pitchFamily="34" charset="0"/>
              </a:rPr>
              <a:t>зэрэглэл</a:t>
            </a:r>
            <a:r>
              <a:rPr lang="en-US" sz="7200" dirty="0">
                <a:latin typeface="Arial" pitchFamily="34" charset="0"/>
                <a:cs typeface="Arial" pitchFamily="34" charset="0"/>
              </a:rPr>
              <a:t>, </a:t>
            </a:r>
            <a:r>
              <a:rPr lang="en-US" sz="7200" dirty="0" err="1">
                <a:latin typeface="Arial" pitchFamily="34" charset="0"/>
                <a:cs typeface="Arial" pitchFamily="34" charset="0"/>
              </a:rPr>
              <a:t>цөлжилтийн</a:t>
            </a:r>
            <a:r>
              <a:rPr lang="en-US" sz="7200" dirty="0">
                <a:latin typeface="Arial" pitchFamily="34" charset="0"/>
                <a:cs typeface="Arial" pitchFamily="34" charset="0"/>
              </a:rPr>
              <a:t> </a:t>
            </a:r>
            <a:r>
              <a:rPr lang="en-US" sz="7200" dirty="0" err="1">
                <a:latin typeface="Arial" pitchFamily="34" charset="0"/>
                <a:cs typeface="Arial" pitchFamily="34" charset="0"/>
              </a:rPr>
              <a:t>төрөл</a:t>
            </a:r>
            <a:r>
              <a:rPr lang="en-US" sz="7200" dirty="0">
                <a:latin typeface="Arial" pitchFamily="34" charset="0"/>
                <a:cs typeface="Arial" pitchFamily="34" charset="0"/>
              </a:rPr>
              <a:t>, </a:t>
            </a:r>
            <a:r>
              <a:rPr lang="en-US" sz="7200" dirty="0" err="1">
                <a:latin typeface="Arial" pitchFamily="34" charset="0"/>
                <a:cs typeface="Arial" pitchFamily="34" charset="0"/>
              </a:rPr>
              <a:t>ангиллыг</a:t>
            </a:r>
            <a:r>
              <a:rPr lang="en-US" sz="7200" dirty="0">
                <a:latin typeface="Arial" pitchFamily="34" charset="0"/>
                <a:cs typeface="Arial" pitchFamily="34" charset="0"/>
              </a:rPr>
              <a:t> </a:t>
            </a:r>
            <a:r>
              <a:rPr lang="en-US" sz="7200" dirty="0" err="1">
                <a:latin typeface="Arial" pitchFamily="34" charset="0"/>
                <a:cs typeface="Arial" pitchFamily="34" charset="0"/>
              </a:rPr>
              <a:t>тогтоох</a:t>
            </a:r>
            <a:r>
              <a:rPr lang="en-US" sz="7200" dirty="0">
                <a:latin typeface="Arial" pitchFamily="34" charset="0"/>
                <a:cs typeface="Arial" pitchFamily="34" charset="0"/>
              </a:rPr>
              <a:t>, </a:t>
            </a:r>
            <a:r>
              <a:rPr lang="en-US" sz="7200" dirty="0" err="1">
                <a:latin typeface="Arial" pitchFamily="34" charset="0"/>
                <a:cs typeface="Arial" pitchFamily="34" charset="0"/>
              </a:rPr>
              <a:t>тэдгээртэй</a:t>
            </a:r>
            <a:r>
              <a:rPr lang="en-US" sz="7200" dirty="0">
                <a:latin typeface="Arial" pitchFamily="34" charset="0"/>
                <a:cs typeface="Arial" pitchFamily="34" charset="0"/>
              </a:rPr>
              <a:t> </a:t>
            </a:r>
            <a:r>
              <a:rPr lang="en-US" sz="7200" dirty="0" err="1">
                <a:latin typeface="Arial" pitchFamily="34" charset="0"/>
                <a:cs typeface="Arial" pitchFamily="34" charset="0"/>
              </a:rPr>
              <a:t>тэмцэх</a:t>
            </a:r>
            <a:r>
              <a:rPr lang="en-US" sz="7200" dirty="0">
                <a:latin typeface="Arial" pitchFamily="34" charset="0"/>
                <a:cs typeface="Arial" pitchFamily="34" charset="0"/>
              </a:rPr>
              <a:t>, </a:t>
            </a:r>
            <a:r>
              <a:rPr lang="en-US" sz="7200" dirty="0" err="1">
                <a:latin typeface="Arial" pitchFamily="34" charset="0"/>
                <a:cs typeface="Arial" pitchFamily="34" charset="0"/>
              </a:rPr>
              <a:t>нөхөн</a:t>
            </a:r>
            <a:r>
              <a:rPr lang="en-US" sz="7200" dirty="0">
                <a:latin typeface="Arial" pitchFamily="34" charset="0"/>
                <a:cs typeface="Arial" pitchFamily="34" charset="0"/>
              </a:rPr>
              <a:t> </a:t>
            </a:r>
            <a:r>
              <a:rPr lang="en-US" sz="7200" dirty="0" err="1">
                <a:latin typeface="Arial" pitchFamily="34" charset="0"/>
                <a:cs typeface="Arial" pitchFamily="34" charset="0"/>
              </a:rPr>
              <a:t>сэргээх</a:t>
            </a:r>
            <a:r>
              <a:rPr lang="en-US" sz="7200" dirty="0">
                <a:latin typeface="Arial" pitchFamily="34" charset="0"/>
                <a:cs typeface="Arial" pitchFamily="34" charset="0"/>
              </a:rPr>
              <a:t> </a:t>
            </a:r>
            <a:r>
              <a:rPr lang="en-US" sz="7200" dirty="0" err="1">
                <a:latin typeface="Arial" pitchFamily="34" charset="0"/>
                <a:cs typeface="Arial" pitchFamily="34" charset="0"/>
              </a:rPr>
              <a:t>аргачлал</a:t>
            </a:r>
            <a:r>
              <a:rPr lang="en-US" sz="7200" dirty="0">
                <a:latin typeface="Arial" pitchFamily="34" charset="0"/>
                <a:cs typeface="Arial" pitchFamily="34" charset="0"/>
              </a:rPr>
              <a:t>, </a:t>
            </a:r>
            <a:r>
              <a:rPr lang="en-US" sz="7200" dirty="0" err="1">
                <a:latin typeface="Arial" pitchFamily="34" charset="0"/>
                <a:cs typeface="Arial" pitchFamily="34" charset="0"/>
              </a:rPr>
              <a:t>заавар</a:t>
            </a:r>
            <a:r>
              <a:rPr lang="en-US" sz="7200" dirty="0">
                <a:latin typeface="Arial" pitchFamily="34" charset="0"/>
                <a:cs typeface="Arial" pitchFamily="34" charset="0"/>
              </a:rPr>
              <a:t>, </a:t>
            </a:r>
            <a:r>
              <a:rPr lang="en-US" sz="7200" dirty="0" err="1">
                <a:latin typeface="Arial" pitchFamily="34" charset="0"/>
                <a:cs typeface="Arial" pitchFamily="34" charset="0"/>
              </a:rPr>
              <a:t>журмыг</a:t>
            </a:r>
            <a:r>
              <a:rPr lang="en-US" sz="7200" dirty="0">
                <a:latin typeface="Arial" pitchFamily="34" charset="0"/>
                <a:cs typeface="Arial" pitchFamily="34" charset="0"/>
              </a:rPr>
              <a:t> </a:t>
            </a:r>
            <a:r>
              <a:rPr lang="en-US" sz="7200" dirty="0" err="1">
                <a:latin typeface="Arial" pitchFamily="34" charset="0"/>
                <a:cs typeface="Arial" pitchFamily="34" charset="0"/>
              </a:rPr>
              <a:t>боловсруулж</a:t>
            </a:r>
            <a:r>
              <a:rPr lang="en-US" sz="7200" dirty="0">
                <a:latin typeface="Arial" pitchFamily="34" charset="0"/>
                <a:cs typeface="Arial" pitchFamily="34" charset="0"/>
              </a:rPr>
              <a:t> </a:t>
            </a:r>
            <a:r>
              <a:rPr lang="en-US" sz="7200" dirty="0" err="1">
                <a:latin typeface="Arial" pitchFamily="34" charset="0"/>
                <a:cs typeface="Arial" pitchFamily="34" charset="0"/>
              </a:rPr>
              <a:t>мөрдүүлэх</a:t>
            </a:r>
            <a:r>
              <a:rPr lang="en-US" sz="7200" dirty="0">
                <a:latin typeface="Arial" pitchFamily="34" charset="0"/>
                <a:cs typeface="Arial" pitchFamily="34" charset="0"/>
              </a:rPr>
              <a:t>.</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989034"/>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700" b="1" dirty="0" smtClean="0"/>
              <a:t/>
            </a:r>
            <a:br>
              <a:rPr lang="mn-MN" sz="2700" b="1" dirty="0" smtClean="0"/>
            </a:br>
            <a:r>
              <a:rPr lang="en-US" sz="2200" b="1" dirty="0" smtClean="0">
                <a:solidFill>
                  <a:schemeClr val="tx1"/>
                </a:solidFill>
                <a:latin typeface="Arial" pitchFamily="34" charset="0"/>
                <a:cs typeface="Arial" pitchFamily="34" charset="0"/>
              </a:rPr>
              <a:t>20 </a:t>
            </a:r>
            <a:r>
              <a:rPr lang="en-US" sz="2200" b="1" dirty="0" err="1">
                <a:solidFill>
                  <a:schemeClr val="tx1"/>
                </a:solidFill>
                <a:latin typeface="Arial" pitchFamily="34" charset="0"/>
                <a:cs typeface="Arial" pitchFamily="34" charset="0"/>
              </a:rPr>
              <a:t>дугаар</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зүйл</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Аймаг</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нийслэл</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сум</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дүүргийн</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иргэдийн</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Төлөөлөгчдийн</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Хурал</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Засаг</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даргын</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нийтлэг</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бүрэн</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эрх</a:t>
            </a:r>
            <a:r>
              <a:rPr lang="en-US" sz="4000" dirty="0">
                <a:solidFill>
                  <a:schemeClr val="tx1"/>
                </a:solidFill>
                <a:latin typeface="Arial" pitchFamily="34" charset="0"/>
                <a:cs typeface="Arial" pitchFamily="34" charset="0"/>
              </a:rPr>
              <a:t/>
            </a:r>
            <a:br>
              <a:rPr lang="en-US" sz="4000" dirty="0">
                <a:solidFill>
                  <a:schemeClr val="tx1"/>
                </a:solidFill>
                <a:latin typeface="Arial" pitchFamily="34" charset="0"/>
                <a:cs typeface="Arial" pitchFamily="34" charset="0"/>
              </a:rPr>
            </a:br>
            <a:endParaRPr lang="en-US" dirty="0">
              <a:solidFill>
                <a:schemeClr val="tx1"/>
              </a:solidFill>
              <a:latin typeface="Arial" pitchFamily="34" charset="0"/>
              <a:cs typeface="Arial" pitchFamily="34" charset="0"/>
            </a:endParaRPr>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55000" lnSpcReduction="20000"/>
          </a:bodyPr>
          <a:lstStyle/>
          <a:p>
            <a:pPr>
              <a:buNone/>
            </a:pPr>
            <a:r>
              <a:rPr lang="mn-MN" dirty="0"/>
              <a:t> </a:t>
            </a:r>
            <a:r>
              <a:rPr lang="mn-MN" dirty="0" smtClean="0"/>
              <a:t>      </a:t>
            </a:r>
            <a:r>
              <a:rPr lang="en-US" dirty="0" smtClean="0">
                <a:latin typeface="Arial" pitchFamily="34" charset="0"/>
                <a:cs typeface="Arial" pitchFamily="34" charset="0"/>
              </a:rPr>
              <a:t>20.1</a:t>
            </a:r>
            <a:r>
              <a:rPr lang="en-US" dirty="0">
                <a:latin typeface="Arial" pitchFamily="34" charset="0"/>
                <a:cs typeface="Arial" pitchFamily="34" charset="0"/>
              </a:rPr>
              <a:t>. </a:t>
            </a:r>
            <a:r>
              <a:rPr lang="en-US" dirty="0" err="1">
                <a:latin typeface="Arial" pitchFamily="34" charset="0"/>
                <a:cs typeface="Arial" pitchFamily="34" charset="0"/>
              </a:rPr>
              <a:t>Аймаг</a:t>
            </a:r>
            <a:r>
              <a:rPr lang="en-US" dirty="0">
                <a:latin typeface="Arial" pitchFamily="34" charset="0"/>
                <a:cs typeface="Arial" pitchFamily="34" charset="0"/>
              </a:rPr>
              <a:t>, </a:t>
            </a:r>
            <a:r>
              <a:rPr lang="en-US" dirty="0" err="1">
                <a:latin typeface="Arial" pitchFamily="34" charset="0"/>
                <a:cs typeface="Arial" pitchFamily="34" charset="0"/>
              </a:rPr>
              <a:t>нийслэл</a:t>
            </a:r>
            <a:r>
              <a:rPr lang="en-US" dirty="0">
                <a:latin typeface="Arial" pitchFamily="34" charset="0"/>
                <a:cs typeface="Arial" pitchFamily="34" charset="0"/>
              </a:rPr>
              <a:t>, </a:t>
            </a:r>
            <a:r>
              <a:rPr lang="en-US" dirty="0" err="1">
                <a:latin typeface="Arial" pitchFamily="34" charset="0"/>
                <a:cs typeface="Arial" pitchFamily="34" charset="0"/>
              </a:rPr>
              <a:t>сум</a:t>
            </a:r>
            <a:r>
              <a:rPr lang="en-US" dirty="0">
                <a:latin typeface="Arial" pitchFamily="34" charset="0"/>
                <a:cs typeface="Arial" pitchFamily="34" charset="0"/>
              </a:rPr>
              <a:t>, </a:t>
            </a:r>
            <a:r>
              <a:rPr lang="en-US" dirty="0" err="1">
                <a:latin typeface="Arial" pitchFamily="34" charset="0"/>
                <a:cs typeface="Arial" pitchFamily="34" charset="0"/>
              </a:rPr>
              <a:t>дүүргийн</a:t>
            </a:r>
            <a:r>
              <a:rPr lang="en-US" dirty="0">
                <a:latin typeface="Arial" pitchFamily="34" charset="0"/>
                <a:cs typeface="Arial" pitchFamily="34" charset="0"/>
              </a:rPr>
              <a:t> </a:t>
            </a:r>
            <a:r>
              <a:rPr lang="en-US" dirty="0" err="1">
                <a:latin typeface="Arial" pitchFamily="34" charset="0"/>
                <a:cs typeface="Arial" pitchFamily="34" charset="0"/>
              </a:rPr>
              <a:t>иргэдийн</a:t>
            </a:r>
            <a:r>
              <a:rPr lang="en-US" dirty="0">
                <a:latin typeface="Arial" pitchFamily="34" charset="0"/>
                <a:cs typeface="Arial" pitchFamily="34" charset="0"/>
              </a:rPr>
              <a:t> </a:t>
            </a:r>
            <a:r>
              <a:rPr lang="en-US" dirty="0" err="1">
                <a:latin typeface="Arial" pitchFamily="34" charset="0"/>
                <a:cs typeface="Arial" pitchFamily="34" charset="0"/>
              </a:rPr>
              <a:t>Төлөөлөгчдийн</a:t>
            </a:r>
            <a:r>
              <a:rPr lang="en-US" dirty="0">
                <a:latin typeface="Arial" pitchFamily="34" charset="0"/>
                <a:cs typeface="Arial" pitchFamily="34" charset="0"/>
              </a:rPr>
              <a:t> </a:t>
            </a:r>
            <a:r>
              <a:rPr lang="en-US" dirty="0" err="1">
                <a:latin typeface="Arial" pitchFamily="34" charset="0"/>
                <a:cs typeface="Arial" pitchFamily="34" charset="0"/>
              </a:rPr>
              <a:t>Хурал</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харилцааны</a:t>
            </a:r>
            <a:r>
              <a:rPr lang="en-US" dirty="0">
                <a:latin typeface="Arial" pitchFamily="34" charset="0"/>
                <a:cs typeface="Arial" pitchFamily="34" charset="0"/>
              </a:rPr>
              <a:t> </a:t>
            </a:r>
            <a:r>
              <a:rPr lang="en-US" dirty="0" err="1">
                <a:latin typeface="Arial" pitchFamily="34" charset="0"/>
                <a:cs typeface="Arial" pitchFamily="34" charset="0"/>
              </a:rPr>
              <a:t>талаар</a:t>
            </a:r>
            <a:r>
              <a:rPr lang="en-US" dirty="0">
                <a:latin typeface="Arial" pitchFamily="34" charset="0"/>
                <a:cs typeface="Arial" pitchFamily="34" charset="0"/>
              </a:rPr>
              <a:t> </a:t>
            </a:r>
            <a:r>
              <a:rPr lang="en-US" dirty="0" err="1">
                <a:latin typeface="Arial" pitchFamily="34" charset="0"/>
                <a:cs typeface="Arial" pitchFamily="34" charset="0"/>
              </a:rPr>
              <a:t>дараахь</a:t>
            </a:r>
            <a:r>
              <a:rPr lang="en-US" dirty="0">
                <a:latin typeface="Arial" pitchFamily="34" charset="0"/>
                <a:cs typeface="Arial" pitchFamily="34" charset="0"/>
              </a:rPr>
              <a:t> </a:t>
            </a:r>
            <a:r>
              <a:rPr lang="en-US" dirty="0" err="1">
                <a:latin typeface="Arial" pitchFamily="34" charset="0"/>
                <a:cs typeface="Arial" pitchFamily="34" charset="0"/>
              </a:rPr>
              <a:t>нийтлэг</a:t>
            </a:r>
            <a:r>
              <a:rPr lang="en-US" dirty="0">
                <a:latin typeface="Arial" pitchFamily="34" charset="0"/>
                <a:cs typeface="Arial" pitchFamily="34" charset="0"/>
              </a:rPr>
              <a:t> </a:t>
            </a:r>
            <a:r>
              <a:rPr lang="en-US" dirty="0" err="1">
                <a:latin typeface="Arial" pitchFamily="34" charset="0"/>
                <a:cs typeface="Arial" pitchFamily="34" charset="0"/>
              </a:rPr>
              <a:t>бүрэн</a:t>
            </a:r>
            <a:r>
              <a:rPr lang="en-US" dirty="0">
                <a:latin typeface="Arial" pitchFamily="34" charset="0"/>
                <a:cs typeface="Arial" pitchFamily="34" charset="0"/>
              </a:rPr>
              <a:t> </a:t>
            </a:r>
            <a:r>
              <a:rPr lang="en-US" dirty="0" err="1">
                <a:latin typeface="Arial" pitchFamily="34" charset="0"/>
                <a:cs typeface="Arial" pitchFamily="34" charset="0"/>
              </a:rPr>
              <a:t>эрхийг</a:t>
            </a:r>
            <a:r>
              <a:rPr lang="en-US" dirty="0">
                <a:latin typeface="Arial" pitchFamily="34" charset="0"/>
                <a:cs typeface="Arial" pitchFamily="34" charset="0"/>
              </a:rPr>
              <a:t> </a:t>
            </a:r>
            <a:r>
              <a:rPr lang="en-US" dirty="0" err="1">
                <a:latin typeface="Arial" pitchFamily="34" charset="0"/>
                <a:cs typeface="Arial" pitchFamily="34" charset="0"/>
              </a:rPr>
              <a:t>хэрэгжүүлнэ</a:t>
            </a:r>
            <a:r>
              <a:rPr lang="en-US" dirty="0">
                <a:latin typeface="Arial" pitchFamily="34" charset="0"/>
                <a:cs typeface="Arial" pitchFamily="34" charset="0"/>
              </a:rPr>
              <a:t>:</a:t>
            </a:r>
          </a:p>
          <a:p>
            <a:r>
              <a:rPr lang="en-US" dirty="0">
                <a:solidFill>
                  <a:srgbClr val="FF0000"/>
                </a:solidFill>
                <a:latin typeface="Arial" pitchFamily="34" charset="0"/>
                <a:cs typeface="Arial" pitchFamily="34" charset="0"/>
              </a:rPr>
              <a:t>20.1.1. </a:t>
            </a:r>
            <a:r>
              <a:rPr lang="en-US" dirty="0" err="1">
                <a:solidFill>
                  <a:srgbClr val="FF0000"/>
                </a:solidFill>
                <a:latin typeface="Arial" pitchFamily="34" charset="0"/>
                <a:cs typeface="Arial" pitchFamily="34" charset="0"/>
              </a:rPr>
              <a:t>газрын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тухай</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хууль</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тогтоомжийн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хэрэгжилт</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гаргасан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шийдвэрийнхээ</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биелэлтэд</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хяналт</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тавих</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энэ</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талаархи</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Засаг</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даргын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тайланг</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хэлэлцэж</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дүгнэх</a:t>
            </a:r>
            <a:r>
              <a:rPr lang="en-US" dirty="0">
                <a:solidFill>
                  <a:srgbClr val="FF0000"/>
                </a:solidFill>
                <a:latin typeface="Arial" pitchFamily="34" charset="0"/>
                <a:cs typeface="Arial" pitchFamily="34" charset="0"/>
              </a:rPr>
              <a:t>;</a:t>
            </a:r>
          </a:p>
          <a:p>
            <a:r>
              <a:rPr lang="en-US" dirty="0">
                <a:latin typeface="Arial" pitchFamily="34" charset="0"/>
                <a:cs typeface="Arial" pitchFamily="34" charset="0"/>
              </a:rPr>
              <a:t>20.1.2. </a:t>
            </a:r>
            <a:r>
              <a:rPr lang="en-US" dirty="0" err="1">
                <a:latin typeface="Arial" pitchFamily="34" charset="0"/>
                <a:cs typeface="Arial" pitchFamily="34" charset="0"/>
              </a:rPr>
              <a:t>тухайн</a:t>
            </a:r>
            <a:r>
              <a:rPr lang="en-US" dirty="0">
                <a:latin typeface="Arial" pitchFamily="34" charset="0"/>
                <a:cs typeface="Arial" pitchFamily="34" charset="0"/>
              </a:rPr>
              <a:t> </a:t>
            </a:r>
            <a:r>
              <a:rPr lang="en-US" dirty="0" err="1">
                <a:latin typeface="Arial" pitchFamily="34" charset="0"/>
                <a:cs typeface="Arial" pitchFamily="34" charset="0"/>
              </a:rPr>
              <a:t>шатны</a:t>
            </a:r>
            <a:r>
              <a:rPr lang="en-US" dirty="0">
                <a:latin typeface="Arial" pitchFamily="34" charset="0"/>
                <a:cs typeface="Arial" pitchFamily="34" charset="0"/>
              </a:rPr>
              <a:t> </a:t>
            </a:r>
            <a:r>
              <a:rPr lang="en-US" dirty="0" err="1">
                <a:latin typeface="Arial" pitchFamily="34" charset="0"/>
                <a:cs typeface="Arial" pitchFamily="34" charset="0"/>
              </a:rPr>
              <a:t>Засаг</a:t>
            </a:r>
            <a:r>
              <a:rPr lang="en-US" dirty="0">
                <a:latin typeface="Arial" pitchFamily="34" charset="0"/>
                <a:cs typeface="Arial" pitchFamily="34" charset="0"/>
              </a:rPr>
              <a:t> </a:t>
            </a:r>
            <a:r>
              <a:rPr lang="en-US" dirty="0" err="1">
                <a:latin typeface="Arial" pitchFamily="34" charset="0"/>
                <a:cs typeface="Arial" pitchFamily="34" charset="0"/>
              </a:rPr>
              <a:t>даргын</a:t>
            </a:r>
            <a:r>
              <a:rPr lang="en-US" dirty="0">
                <a:latin typeface="Arial" pitchFamily="34" charset="0"/>
                <a:cs typeface="Arial" pitchFamily="34" charset="0"/>
              </a:rPr>
              <a:t> </a:t>
            </a:r>
            <a:r>
              <a:rPr lang="en-US" dirty="0" err="1">
                <a:latin typeface="Arial" pitchFamily="34" charset="0"/>
                <a:cs typeface="Arial" pitchFamily="34" charset="0"/>
              </a:rPr>
              <a:t>өргөн</a:t>
            </a:r>
            <a:r>
              <a:rPr lang="en-US" dirty="0">
                <a:latin typeface="Arial" pitchFamily="34" charset="0"/>
                <a:cs typeface="Arial" pitchFamily="34" charset="0"/>
              </a:rPr>
              <a:t> </a:t>
            </a:r>
            <a:r>
              <a:rPr lang="en-US" dirty="0" err="1">
                <a:latin typeface="Arial" pitchFamily="34" charset="0"/>
                <a:cs typeface="Arial" pitchFamily="34" charset="0"/>
              </a:rPr>
              <a:t>мэдүүлсэн</a:t>
            </a:r>
            <a:r>
              <a:rPr lang="en-US" dirty="0">
                <a:latin typeface="Arial" pitchFamily="34" charset="0"/>
                <a:cs typeface="Arial" pitchFamily="34" charset="0"/>
              </a:rPr>
              <a:t> </a:t>
            </a:r>
            <a:r>
              <a:rPr lang="en-US" dirty="0" err="1">
                <a:latin typeface="Arial" pitchFamily="34" charset="0"/>
                <a:cs typeface="Arial" pitchFamily="34" charset="0"/>
              </a:rPr>
              <a:t>аймаг</a:t>
            </a:r>
            <a:r>
              <a:rPr lang="en-US" dirty="0">
                <a:latin typeface="Arial" pitchFamily="34" charset="0"/>
                <a:cs typeface="Arial" pitchFamily="34" charset="0"/>
              </a:rPr>
              <a:t>, </a:t>
            </a:r>
            <a:r>
              <a:rPr lang="en-US" dirty="0" err="1">
                <a:latin typeface="Arial" pitchFamily="34" charset="0"/>
                <a:cs typeface="Arial" pitchFamily="34" charset="0"/>
              </a:rPr>
              <a:t>нийслэлийн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зохион</a:t>
            </a:r>
            <a:r>
              <a:rPr lang="en-US" dirty="0">
                <a:latin typeface="Arial" pitchFamily="34" charset="0"/>
                <a:cs typeface="Arial" pitchFamily="34" charset="0"/>
              </a:rPr>
              <a:t> </a:t>
            </a:r>
            <a:r>
              <a:rPr lang="en-US" dirty="0" err="1">
                <a:latin typeface="Arial" pitchFamily="34" charset="0"/>
                <a:cs typeface="Arial" pitchFamily="34" charset="0"/>
              </a:rPr>
              <a:t>байгуулалтын</a:t>
            </a:r>
            <a:r>
              <a:rPr lang="en-US" dirty="0">
                <a:latin typeface="Arial" pitchFamily="34" charset="0"/>
                <a:cs typeface="Arial" pitchFamily="34" charset="0"/>
              </a:rPr>
              <a:t> </a:t>
            </a:r>
            <a:r>
              <a:rPr lang="en-US" dirty="0" err="1">
                <a:latin typeface="Arial" pitchFamily="34" charset="0"/>
                <a:cs typeface="Arial" pitchFamily="34" charset="0"/>
              </a:rPr>
              <a:t>ерөнхий</a:t>
            </a:r>
            <a:r>
              <a:rPr lang="en-US" dirty="0">
                <a:latin typeface="Arial" pitchFamily="34" charset="0"/>
                <a:cs typeface="Arial" pitchFamily="34" charset="0"/>
              </a:rPr>
              <a:t> </a:t>
            </a:r>
            <a:r>
              <a:rPr lang="en-US" dirty="0" err="1">
                <a:latin typeface="Arial" pitchFamily="34" charset="0"/>
                <a:cs typeface="Arial" pitchFamily="34" charset="0"/>
              </a:rPr>
              <a:t>төлөвлөгөө</a:t>
            </a:r>
            <a:r>
              <a:rPr lang="en-US" dirty="0">
                <a:latin typeface="Arial" pitchFamily="34" charset="0"/>
                <a:cs typeface="Arial" pitchFamily="34" charset="0"/>
              </a:rPr>
              <a:t>, </a:t>
            </a:r>
            <a:r>
              <a:rPr lang="en-US" dirty="0" err="1">
                <a:latin typeface="Arial" pitchFamily="34" charset="0"/>
                <a:cs typeface="Arial" pitchFamily="34" charset="0"/>
              </a:rPr>
              <a:t>түүнд</a:t>
            </a:r>
            <a:r>
              <a:rPr lang="en-US" dirty="0">
                <a:latin typeface="Arial" pitchFamily="34" charset="0"/>
                <a:cs typeface="Arial" pitchFamily="34" charset="0"/>
              </a:rPr>
              <a:t> </a:t>
            </a:r>
            <a:r>
              <a:rPr lang="en-US" dirty="0" err="1">
                <a:latin typeface="Arial" pitchFamily="34" charset="0"/>
                <a:cs typeface="Arial" pitchFamily="34" charset="0"/>
              </a:rPr>
              <a:t>нийцүүлэн</a:t>
            </a:r>
            <a:r>
              <a:rPr lang="en-US" dirty="0">
                <a:latin typeface="Arial" pitchFamily="34" charset="0"/>
                <a:cs typeface="Arial" pitchFamily="34" charset="0"/>
              </a:rPr>
              <a:t> </a:t>
            </a:r>
            <a:r>
              <a:rPr lang="en-US" dirty="0" err="1">
                <a:latin typeface="Arial" pitchFamily="34" charset="0"/>
                <a:cs typeface="Arial" pitchFamily="34" charset="0"/>
              </a:rPr>
              <a:t>боловсруулсан</a:t>
            </a:r>
            <a:r>
              <a:rPr lang="en-US" dirty="0">
                <a:latin typeface="Arial" pitchFamily="34" charset="0"/>
                <a:cs typeface="Arial" pitchFamily="34" charset="0"/>
              </a:rPr>
              <a:t> </a:t>
            </a:r>
            <a:r>
              <a:rPr lang="en-US" dirty="0" err="1">
                <a:latin typeface="Arial" pitchFamily="34" charset="0"/>
                <a:cs typeface="Arial" pitchFamily="34" charset="0"/>
              </a:rPr>
              <a:t>сум</a:t>
            </a:r>
            <a:r>
              <a:rPr lang="en-US" dirty="0">
                <a:latin typeface="Arial" pitchFamily="34" charset="0"/>
                <a:cs typeface="Arial" pitchFamily="34" charset="0"/>
              </a:rPr>
              <a:t>, </a:t>
            </a:r>
            <a:r>
              <a:rPr lang="en-US" dirty="0" err="1">
                <a:latin typeface="Arial" pitchFamily="34" charset="0"/>
                <a:cs typeface="Arial" pitchFamily="34" charset="0"/>
              </a:rPr>
              <a:t>дүүргийн</a:t>
            </a:r>
            <a:r>
              <a:rPr lang="en-US" dirty="0">
                <a:latin typeface="Arial" pitchFamily="34" charset="0"/>
                <a:cs typeface="Arial" pitchFamily="34" charset="0"/>
              </a:rPr>
              <a:t> </a:t>
            </a:r>
            <a:r>
              <a:rPr lang="en-US" dirty="0" err="1">
                <a:latin typeface="Arial" pitchFamily="34" charset="0"/>
                <a:cs typeface="Arial" pitchFamily="34" charset="0"/>
              </a:rPr>
              <a:t>тухайн</a:t>
            </a:r>
            <a:r>
              <a:rPr lang="en-US" dirty="0">
                <a:latin typeface="Arial" pitchFamily="34" charset="0"/>
                <a:cs typeface="Arial" pitchFamily="34" charset="0"/>
              </a:rPr>
              <a:t> </a:t>
            </a:r>
            <a:r>
              <a:rPr lang="en-US" dirty="0" err="1">
                <a:latin typeface="Arial" pitchFamily="34" charset="0"/>
                <a:cs typeface="Arial" pitchFamily="34" charset="0"/>
              </a:rPr>
              <a:t>жилийн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зохион</a:t>
            </a:r>
            <a:r>
              <a:rPr lang="en-US" dirty="0">
                <a:latin typeface="Arial" pitchFamily="34" charset="0"/>
                <a:cs typeface="Arial" pitchFamily="34" charset="0"/>
              </a:rPr>
              <a:t> </a:t>
            </a:r>
            <a:r>
              <a:rPr lang="en-US" dirty="0" err="1">
                <a:latin typeface="Arial" pitchFamily="34" charset="0"/>
                <a:cs typeface="Arial" pitchFamily="34" charset="0"/>
              </a:rPr>
              <a:t>байгуулалтын</a:t>
            </a:r>
            <a:r>
              <a:rPr lang="en-US" dirty="0">
                <a:latin typeface="Arial" pitchFamily="34" charset="0"/>
                <a:cs typeface="Arial" pitchFamily="34" charset="0"/>
              </a:rPr>
              <a:t> </a:t>
            </a:r>
            <a:r>
              <a:rPr lang="en-US" dirty="0" err="1">
                <a:latin typeface="Arial" pitchFamily="34" charset="0"/>
                <a:cs typeface="Arial" pitchFamily="34" charset="0"/>
              </a:rPr>
              <a:t>төлөвлөгөөг</a:t>
            </a:r>
            <a:r>
              <a:rPr lang="en-US" dirty="0">
                <a:latin typeface="Arial" pitchFamily="34" charset="0"/>
                <a:cs typeface="Arial" pitchFamily="34" charset="0"/>
              </a:rPr>
              <a:t> </a:t>
            </a:r>
            <a:r>
              <a:rPr lang="en-US" dirty="0" err="1">
                <a:latin typeface="Arial" pitchFamily="34" charset="0"/>
                <a:cs typeface="Arial" pitchFamily="34" charset="0"/>
              </a:rPr>
              <a:t>хэлэлцэн</a:t>
            </a:r>
            <a:r>
              <a:rPr lang="en-US" dirty="0">
                <a:latin typeface="Arial" pitchFamily="34" charset="0"/>
                <a:cs typeface="Arial" pitchFamily="34" charset="0"/>
              </a:rPr>
              <a:t> </a:t>
            </a:r>
            <a:r>
              <a:rPr lang="en-US" dirty="0" err="1">
                <a:latin typeface="Arial" pitchFamily="34" charset="0"/>
                <a:cs typeface="Arial" pitchFamily="34" charset="0"/>
              </a:rPr>
              <a:t>батлах</a:t>
            </a:r>
            <a:r>
              <a:rPr lang="en-US" dirty="0">
                <a:latin typeface="Arial" pitchFamily="34" charset="0"/>
                <a:cs typeface="Arial" pitchFamily="34" charset="0"/>
              </a:rPr>
              <a:t>;</a:t>
            </a:r>
          </a:p>
          <a:p>
            <a:r>
              <a:rPr lang="en-US" dirty="0">
                <a:solidFill>
                  <a:srgbClr val="FF0000"/>
                </a:solidFill>
                <a:latin typeface="Arial" pitchFamily="34" charset="0"/>
                <a:cs typeface="Arial" pitchFamily="34" charset="0"/>
              </a:rPr>
              <a:t>20.1.3. </a:t>
            </a:r>
            <a:r>
              <a:rPr lang="en-US" dirty="0" err="1">
                <a:solidFill>
                  <a:srgbClr val="FF0000"/>
                </a:solidFill>
                <a:latin typeface="Arial" pitchFamily="34" charset="0"/>
                <a:cs typeface="Arial" pitchFamily="34" charset="0"/>
              </a:rPr>
              <a:t>тухайн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шатны</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Засаг</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даргын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өргөн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мэдүүлснийг</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үндэслэн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газрыг</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аймаг</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нийслэл</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сумын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тусгай</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хэрэгцээнд</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авах</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түүний</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хэмжээ</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зааг</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ашиглах</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журмыг</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тогтоох</a:t>
            </a:r>
            <a:r>
              <a:rPr lang="en-US" dirty="0">
                <a:solidFill>
                  <a:srgbClr val="FF0000"/>
                </a:solidFill>
                <a:latin typeface="Arial" pitchFamily="34" charset="0"/>
                <a:cs typeface="Arial" pitchFamily="34" charset="0"/>
              </a:rPr>
              <a:t>;</a:t>
            </a:r>
          </a:p>
          <a:p>
            <a:r>
              <a:rPr lang="en-US" dirty="0">
                <a:solidFill>
                  <a:srgbClr val="FF0000"/>
                </a:solidFill>
                <a:latin typeface="Arial" pitchFamily="34" charset="0"/>
                <a:cs typeface="Arial" pitchFamily="34" charset="0"/>
              </a:rPr>
              <a:t>20.1.4. </a:t>
            </a:r>
            <a:r>
              <a:rPr lang="en-US" dirty="0" err="1">
                <a:solidFill>
                  <a:srgbClr val="FF0000"/>
                </a:solidFill>
                <a:latin typeface="Arial" pitchFamily="34" charset="0"/>
                <a:cs typeface="Arial" pitchFamily="34" charset="0"/>
              </a:rPr>
              <a:t>бусдын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эзэмшил</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газрыг</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аймаг</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нийслэл</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сумын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тусгай</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хэрэгцээнд</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авахтай</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холбогдуулан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гэрээний</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хугацаа</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дуусахаас</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өмнө</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газрыг</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солих</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буюу</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эргүүлэн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авах</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тохиолдолд</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тухайн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шатны</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Засаг</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даргын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өргөн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мэдүүлснээр</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нөхөн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олговор</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олгох</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шийдвэр</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гаргах</a:t>
            </a:r>
            <a:r>
              <a:rPr lang="en-US" dirty="0">
                <a:solidFill>
                  <a:srgbClr val="FF0000"/>
                </a:solidFill>
                <a:latin typeface="Arial" pitchFamily="34" charset="0"/>
                <a:cs typeface="Arial" pitchFamily="34" charset="0"/>
              </a:rPr>
              <a:t>.</a:t>
            </a:r>
          </a:p>
          <a:p>
            <a:r>
              <a:rPr lang="en-US" dirty="0">
                <a:latin typeface="Arial" pitchFamily="34" charset="0"/>
                <a:cs typeface="Arial" pitchFamily="34" charset="0"/>
              </a:rPr>
              <a:t>20.1.5.үйлдвэрлэл, </a:t>
            </a:r>
            <a:r>
              <a:rPr lang="en-US" dirty="0" err="1">
                <a:latin typeface="Arial" pitchFamily="34" charset="0"/>
                <a:cs typeface="Arial" pitchFamily="34" charset="0"/>
              </a:rPr>
              <a:t>технологийн</a:t>
            </a:r>
            <a:r>
              <a:rPr lang="en-US" dirty="0">
                <a:latin typeface="Arial" pitchFamily="34" charset="0"/>
                <a:cs typeface="Arial" pitchFamily="34" charset="0"/>
              </a:rPr>
              <a:t> </a:t>
            </a:r>
            <a:r>
              <a:rPr lang="en-US" dirty="0" err="1">
                <a:latin typeface="Arial" pitchFamily="34" charset="0"/>
                <a:cs typeface="Arial" pitchFamily="34" charset="0"/>
              </a:rPr>
              <a:t>паркийн</a:t>
            </a:r>
            <a:r>
              <a:rPr lang="en-US" dirty="0">
                <a:latin typeface="Arial" pitchFamily="34" charset="0"/>
                <a:cs typeface="Arial" pitchFamily="34" charset="0"/>
              </a:rPr>
              <a:t> </a:t>
            </a:r>
            <a:r>
              <a:rPr lang="en-US" dirty="0" err="1">
                <a:latin typeface="Arial" pitchFamily="34" charset="0"/>
                <a:cs typeface="Arial" pitchFamily="34" charset="0"/>
              </a:rPr>
              <a:t>нутаг</a:t>
            </a:r>
            <a:r>
              <a:rPr lang="en-US" dirty="0">
                <a:latin typeface="Arial" pitchFamily="34" charset="0"/>
                <a:cs typeface="Arial" pitchFamily="34" charset="0"/>
              </a:rPr>
              <a:t> </a:t>
            </a:r>
            <a:r>
              <a:rPr lang="en-US" dirty="0" err="1">
                <a:latin typeface="Arial" pitchFamily="34" charset="0"/>
                <a:cs typeface="Arial" pitchFamily="34" charset="0"/>
              </a:rPr>
              <a:t>дэвсгэр</a:t>
            </a:r>
            <a:r>
              <a:rPr lang="en-US" dirty="0">
                <a:latin typeface="Arial" pitchFamily="34" charset="0"/>
                <a:cs typeface="Arial" pitchFamily="34" charset="0"/>
              </a:rPr>
              <a:t>, </a:t>
            </a:r>
            <a:r>
              <a:rPr lang="en-US" dirty="0" err="1">
                <a:latin typeface="Arial" pitchFamily="34" charset="0"/>
                <a:cs typeface="Arial" pitchFamily="34" charset="0"/>
              </a:rPr>
              <a:t>байршлыг</a:t>
            </a:r>
            <a:r>
              <a:rPr lang="en-US" dirty="0">
                <a:latin typeface="Arial" pitchFamily="34" charset="0"/>
                <a:cs typeface="Arial" pitchFamily="34" charset="0"/>
              </a:rPr>
              <a:t> </a:t>
            </a:r>
            <a:r>
              <a:rPr lang="en-US" dirty="0" err="1">
                <a:latin typeface="Arial" pitchFamily="34" charset="0"/>
                <a:cs typeface="Arial" pitchFamily="34" charset="0"/>
              </a:rPr>
              <a:t>тогтоох</a:t>
            </a:r>
            <a:r>
              <a:rPr lang="en-US" dirty="0">
                <a:latin typeface="Arial" pitchFamily="34" charset="0"/>
                <a:cs typeface="Arial" pitchFamily="34" charset="0"/>
              </a:rPr>
              <a:t>.</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700" b="1" dirty="0" smtClean="0">
                <a:solidFill>
                  <a:schemeClr val="tx1"/>
                </a:solidFill>
                <a:latin typeface="Arial" pitchFamily="34" charset="0"/>
                <a:cs typeface="Arial" pitchFamily="34" charset="0"/>
              </a:rPr>
              <a:t/>
            </a:r>
            <a:br>
              <a:rPr lang="mn-MN" sz="2700" b="1" dirty="0" smtClean="0">
                <a:solidFill>
                  <a:schemeClr val="tx1"/>
                </a:solidFill>
                <a:latin typeface="Arial" pitchFamily="34" charset="0"/>
                <a:cs typeface="Arial" pitchFamily="34" charset="0"/>
              </a:rPr>
            </a:br>
            <a:r>
              <a:rPr lang="en-US" sz="2200" b="1" dirty="0" smtClean="0">
                <a:solidFill>
                  <a:schemeClr val="tx1"/>
                </a:solidFill>
                <a:latin typeface="Arial" pitchFamily="34" charset="0"/>
                <a:cs typeface="Arial" pitchFamily="34" charset="0"/>
              </a:rPr>
              <a:t>20 </a:t>
            </a:r>
            <a:r>
              <a:rPr lang="en-US" sz="2200" b="1" dirty="0" err="1" smtClean="0">
                <a:solidFill>
                  <a:schemeClr val="tx1"/>
                </a:solidFill>
                <a:latin typeface="Arial" pitchFamily="34" charset="0"/>
                <a:cs typeface="Arial" pitchFamily="34" charset="0"/>
              </a:rPr>
              <a:t>дугаар</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зүйл</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Аймаг</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нийслэл</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сум</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дүүргийн</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иргэдийн</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Төлөөлөгчдийн</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Хурал</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Засаг</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даргын</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нийтлэг</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бүрэн</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эрх</a:t>
            </a:r>
            <a:r>
              <a:rPr lang="en-US" sz="6600" dirty="0" smtClean="0">
                <a:solidFill>
                  <a:schemeClr val="tx1"/>
                </a:solidFill>
                <a:latin typeface="Arial" pitchFamily="34" charset="0"/>
                <a:cs typeface="Arial" pitchFamily="34" charset="0"/>
              </a:rPr>
              <a:t/>
            </a:r>
            <a:br>
              <a:rPr lang="en-US" sz="6600" dirty="0" smtClean="0">
                <a:solidFill>
                  <a:schemeClr val="tx1"/>
                </a:solidFill>
                <a:latin typeface="Arial" pitchFamily="34" charset="0"/>
                <a:cs typeface="Arial" pitchFamily="34" charset="0"/>
              </a:rPr>
            </a:br>
            <a:endParaRPr lang="en-US" dirty="0"/>
          </a:p>
        </p:txBody>
      </p:sp>
      <p:sp>
        <p:nvSpPr>
          <p:cNvPr id="3" name="Content Placeholder 2"/>
          <p:cNvSpPr>
            <a:spLocks noGrp="1"/>
          </p:cNvSpPr>
          <p:nvPr>
            <p:ph idx="1"/>
          </p:nvPr>
        </p:nvSpPr>
        <p:spPr>
          <a:xfrm>
            <a:off x="457200" y="1357298"/>
            <a:ext cx="8229600" cy="4768865"/>
          </a:xfrm>
        </p:spPr>
        <p:style>
          <a:lnRef idx="1">
            <a:schemeClr val="accent3"/>
          </a:lnRef>
          <a:fillRef idx="2">
            <a:schemeClr val="accent3"/>
          </a:fillRef>
          <a:effectRef idx="1">
            <a:schemeClr val="accent3"/>
          </a:effectRef>
          <a:fontRef idx="minor">
            <a:schemeClr val="dk1"/>
          </a:fontRef>
        </p:style>
        <p:txBody>
          <a:bodyPr>
            <a:normAutofit fontScale="55000" lnSpcReduction="20000"/>
          </a:bodyPr>
          <a:lstStyle/>
          <a:p>
            <a:endParaRPr lang="mn-MN" dirty="0" smtClean="0">
              <a:latin typeface="Arial" pitchFamily="34" charset="0"/>
              <a:cs typeface="Arial" pitchFamily="34" charset="0"/>
            </a:endParaRPr>
          </a:p>
          <a:p>
            <a:r>
              <a:rPr lang="en-US" dirty="0" smtClean="0">
                <a:latin typeface="Arial" pitchFamily="34" charset="0"/>
                <a:cs typeface="Arial" pitchFamily="34" charset="0"/>
              </a:rPr>
              <a:t>20.2</a:t>
            </a:r>
            <a:r>
              <a:rPr lang="en-US" dirty="0">
                <a:latin typeface="Arial" pitchFamily="34" charset="0"/>
                <a:cs typeface="Arial" pitchFamily="34" charset="0"/>
              </a:rPr>
              <a:t>. </a:t>
            </a:r>
            <a:r>
              <a:rPr lang="en-US" dirty="0" err="1">
                <a:latin typeface="Arial" pitchFamily="34" charset="0"/>
                <a:cs typeface="Arial" pitchFamily="34" charset="0"/>
              </a:rPr>
              <a:t>Аймаг</a:t>
            </a:r>
            <a:r>
              <a:rPr lang="en-US" dirty="0">
                <a:latin typeface="Arial" pitchFamily="34" charset="0"/>
                <a:cs typeface="Arial" pitchFamily="34" charset="0"/>
              </a:rPr>
              <a:t>, </a:t>
            </a:r>
            <a:r>
              <a:rPr lang="en-US" dirty="0" err="1">
                <a:latin typeface="Arial" pitchFamily="34" charset="0"/>
                <a:cs typeface="Arial" pitchFamily="34" charset="0"/>
              </a:rPr>
              <a:t>нийслэл</a:t>
            </a:r>
            <a:r>
              <a:rPr lang="en-US" dirty="0">
                <a:latin typeface="Arial" pitchFamily="34" charset="0"/>
                <a:cs typeface="Arial" pitchFamily="34" charset="0"/>
              </a:rPr>
              <a:t>, </a:t>
            </a:r>
            <a:r>
              <a:rPr lang="en-US" dirty="0" err="1">
                <a:latin typeface="Arial" pitchFamily="34" charset="0"/>
                <a:cs typeface="Arial" pitchFamily="34" charset="0"/>
              </a:rPr>
              <a:t>сум</a:t>
            </a:r>
            <a:r>
              <a:rPr lang="en-US" dirty="0">
                <a:latin typeface="Arial" pitchFamily="34" charset="0"/>
                <a:cs typeface="Arial" pitchFamily="34" charset="0"/>
              </a:rPr>
              <a:t>, </a:t>
            </a:r>
            <a:r>
              <a:rPr lang="en-US" dirty="0" err="1">
                <a:latin typeface="Arial" pitchFamily="34" charset="0"/>
                <a:cs typeface="Arial" pitchFamily="34" charset="0"/>
              </a:rPr>
              <a:t>дүүргийн</a:t>
            </a:r>
            <a:r>
              <a:rPr lang="en-US" dirty="0">
                <a:latin typeface="Arial" pitchFamily="34" charset="0"/>
                <a:cs typeface="Arial" pitchFamily="34" charset="0"/>
              </a:rPr>
              <a:t> </a:t>
            </a:r>
            <a:r>
              <a:rPr lang="en-US" dirty="0" err="1">
                <a:latin typeface="Arial" pitchFamily="34" charset="0"/>
                <a:cs typeface="Arial" pitchFamily="34" charset="0"/>
              </a:rPr>
              <a:t>Засаг</a:t>
            </a:r>
            <a:r>
              <a:rPr lang="en-US" dirty="0">
                <a:latin typeface="Arial" pitchFamily="34" charset="0"/>
                <a:cs typeface="Arial" pitchFamily="34" charset="0"/>
              </a:rPr>
              <a:t> </a:t>
            </a:r>
            <a:r>
              <a:rPr lang="en-US" dirty="0" err="1">
                <a:latin typeface="Arial" pitchFamily="34" charset="0"/>
                <a:cs typeface="Arial" pitchFamily="34" charset="0"/>
              </a:rPr>
              <a:t>дарга</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харилцааны</a:t>
            </a:r>
            <a:r>
              <a:rPr lang="en-US" dirty="0">
                <a:latin typeface="Arial" pitchFamily="34" charset="0"/>
                <a:cs typeface="Arial" pitchFamily="34" charset="0"/>
              </a:rPr>
              <a:t> </a:t>
            </a:r>
            <a:r>
              <a:rPr lang="en-US" dirty="0" err="1">
                <a:latin typeface="Arial" pitchFamily="34" charset="0"/>
                <a:cs typeface="Arial" pitchFamily="34" charset="0"/>
              </a:rPr>
              <a:t>талаар</a:t>
            </a:r>
            <a:r>
              <a:rPr lang="en-US" dirty="0">
                <a:latin typeface="Arial" pitchFamily="34" charset="0"/>
                <a:cs typeface="Arial" pitchFamily="34" charset="0"/>
              </a:rPr>
              <a:t> </a:t>
            </a:r>
            <a:r>
              <a:rPr lang="en-US" dirty="0" err="1">
                <a:latin typeface="Arial" pitchFamily="34" charset="0"/>
                <a:cs typeface="Arial" pitchFamily="34" charset="0"/>
              </a:rPr>
              <a:t>дараахь</a:t>
            </a:r>
            <a:r>
              <a:rPr lang="en-US" dirty="0">
                <a:latin typeface="Arial" pitchFamily="34" charset="0"/>
                <a:cs typeface="Arial" pitchFamily="34" charset="0"/>
              </a:rPr>
              <a:t> </a:t>
            </a:r>
            <a:r>
              <a:rPr lang="en-US" dirty="0" err="1">
                <a:latin typeface="Arial" pitchFamily="34" charset="0"/>
                <a:cs typeface="Arial" pitchFamily="34" charset="0"/>
              </a:rPr>
              <a:t>нийтлэг</a:t>
            </a:r>
            <a:r>
              <a:rPr lang="en-US" dirty="0">
                <a:latin typeface="Arial" pitchFamily="34" charset="0"/>
                <a:cs typeface="Arial" pitchFamily="34" charset="0"/>
              </a:rPr>
              <a:t> </a:t>
            </a:r>
            <a:r>
              <a:rPr lang="en-US" dirty="0" err="1">
                <a:latin typeface="Arial" pitchFamily="34" charset="0"/>
                <a:cs typeface="Arial" pitchFamily="34" charset="0"/>
              </a:rPr>
              <a:t>бүрэн</a:t>
            </a:r>
            <a:r>
              <a:rPr lang="en-US" dirty="0">
                <a:latin typeface="Arial" pitchFamily="34" charset="0"/>
                <a:cs typeface="Arial" pitchFamily="34" charset="0"/>
              </a:rPr>
              <a:t> </a:t>
            </a:r>
            <a:r>
              <a:rPr lang="en-US" dirty="0" err="1">
                <a:latin typeface="Arial" pitchFamily="34" charset="0"/>
                <a:cs typeface="Arial" pitchFamily="34" charset="0"/>
              </a:rPr>
              <a:t>эрхийг</a:t>
            </a:r>
            <a:r>
              <a:rPr lang="en-US" dirty="0">
                <a:latin typeface="Arial" pitchFamily="34" charset="0"/>
                <a:cs typeface="Arial" pitchFamily="34" charset="0"/>
              </a:rPr>
              <a:t> </a:t>
            </a:r>
            <a:r>
              <a:rPr lang="en-US" dirty="0" err="1">
                <a:latin typeface="Arial" pitchFamily="34" charset="0"/>
                <a:cs typeface="Arial" pitchFamily="34" charset="0"/>
              </a:rPr>
              <a:t>хэрэгжүүлнэ</a:t>
            </a:r>
            <a:r>
              <a:rPr lang="en-US" dirty="0">
                <a:latin typeface="Arial" pitchFamily="34" charset="0"/>
                <a:cs typeface="Arial" pitchFamily="34" charset="0"/>
              </a:rPr>
              <a:t>:</a:t>
            </a:r>
          </a:p>
          <a:p>
            <a:r>
              <a:rPr lang="en-US" dirty="0">
                <a:solidFill>
                  <a:srgbClr val="FF0000"/>
                </a:solidFill>
                <a:latin typeface="Arial" pitchFamily="34" charset="0"/>
                <a:cs typeface="Arial" pitchFamily="34" charset="0"/>
              </a:rPr>
              <a:t>20.2.1. </a:t>
            </a:r>
            <a:r>
              <a:rPr lang="en-US" dirty="0" err="1">
                <a:solidFill>
                  <a:srgbClr val="FF0000"/>
                </a:solidFill>
                <a:latin typeface="Arial" pitchFamily="34" charset="0"/>
                <a:cs typeface="Arial" pitchFamily="34" charset="0"/>
              </a:rPr>
              <a:t>нутаг</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дэвсгэртээ</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газрын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талаар</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төрөөс</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явуулах</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нэгдсэн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бодлого</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газрын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тухай</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хууль</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тогтоомж</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тухайн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шатны</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иргэдийн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Төлөөлөгчдийн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Хурлын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шийдвэрийн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хэрэгжилтийг</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зохион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байгуулж</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хангах</a:t>
            </a:r>
            <a:r>
              <a:rPr lang="en-US" dirty="0">
                <a:solidFill>
                  <a:srgbClr val="FF0000"/>
                </a:solidFill>
                <a:latin typeface="Arial" pitchFamily="34" charset="0"/>
                <a:cs typeface="Arial" pitchFamily="34" charset="0"/>
              </a:rPr>
              <a:t>;</a:t>
            </a:r>
          </a:p>
          <a:p>
            <a:r>
              <a:rPr lang="en-US" dirty="0">
                <a:latin typeface="Arial" pitchFamily="34" charset="0"/>
                <a:cs typeface="Arial" pitchFamily="34" charset="0"/>
              </a:rPr>
              <a:t>20.2.2.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эзэмшигч</a:t>
            </a:r>
            <a:r>
              <a:rPr lang="en-US" dirty="0">
                <a:latin typeface="Arial" pitchFamily="34" charset="0"/>
                <a:cs typeface="Arial" pitchFamily="34" charset="0"/>
              </a:rPr>
              <a:t>, </a:t>
            </a:r>
            <a:r>
              <a:rPr lang="en-US" dirty="0" err="1">
                <a:latin typeface="Arial" pitchFamily="34" charset="0"/>
                <a:cs typeface="Arial" pitchFamily="34" charset="0"/>
              </a:rPr>
              <a:t>ашиглагчаас</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түүний</a:t>
            </a:r>
            <a:r>
              <a:rPr lang="en-US" dirty="0">
                <a:latin typeface="Arial" pitchFamily="34" charset="0"/>
                <a:cs typeface="Arial" pitchFamily="34" charset="0"/>
              </a:rPr>
              <a:t> </a:t>
            </a:r>
            <a:r>
              <a:rPr lang="en-US" dirty="0" err="1">
                <a:latin typeface="Arial" pitchFamily="34" charset="0"/>
                <a:cs typeface="Arial" pitchFamily="34" charset="0"/>
              </a:rPr>
              <a:t>баялгийг</a:t>
            </a:r>
            <a:r>
              <a:rPr lang="en-US" dirty="0">
                <a:latin typeface="Arial" pitchFamily="34" charset="0"/>
                <a:cs typeface="Arial" pitchFamily="34" charset="0"/>
              </a:rPr>
              <a:t> </a:t>
            </a:r>
            <a:r>
              <a:rPr lang="en-US" dirty="0" err="1">
                <a:latin typeface="Arial" pitchFamily="34" charset="0"/>
                <a:cs typeface="Arial" pitchFamily="34" charset="0"/>
              </a:rPr>
              <a:t>хууль</a:t>
            </a:r>
            <a:r>
              <a:rPr lang="en-US" dirty="0">
                <a:latin typeface="Arial" pitchFamily="34" charset="0"/>
                <a:cs typeface="Arial" pitchFamily="34" charset="0"/>
              </a:rPr>
              <a:t> </a:t>
            </a:r>
            <a:r>
              <a:rPr lang="en-US" dirty="0" err="1">
                <a:latin typeface="Arial" pitchFamily="34" charset="0"/>
                <a:cs typeface="Arial" pitchFamily="34" charset="0"/>
              </a:rPr>
              <a:t>тогтоомж</a:t>
            </a:r>
            <a:r>
              <a:rPr lang="en-US" dirty="0">
                <a:latin typeface="Arial" pitchFamily="34" charset="0"/>
                <a:cs typeface="Arial" pitchFamily="34" charset="0"/>
              </a:rPr>
              <a:t>, </a:t>
            </a:r>
            <a:r>
              <a:rPr lang="en-US" dirty="0" err="1">
                <a:latin typeface="Arial" pitchFamily="34" charset="0"/>
                <a:cs typeface="Arial" pitchFamily="34" charset="0"/>
              </a:rPr>
              <a:t>гэрээний</a:t>
            </a:r>
            <a:r>
              <a:rPr lang="en-US" dirty="0">
                <a:latin typeface="Arial" pitchFamily="34" charset="0"/>
                <a:cs typeface="Arial" pitchFamily="34" charset="0"/>
              </a:rPr>
              <a:t> </a:t>
            </a:r>
            <a:r>
              <a:rPr lang="en-US" dirty="0" err="1">
                <a:latin typeface="Arial" pitchFamily="34" charset="0"/>
                <a:cs typeface="Arial" pitchFamily="34" charset="0"/>
              </a:rPr>
              <a:t>дагуу</a:t>
            </a:r>
            <a:r>
              <a:rPr lang="en-US" dirty="0">
                <a:latin typeface="Arial" pitchFamily="34" charset="0"/>
                <a:cs typeface="Arial" pitchFamily="34" charset="0"/>
              </a:rPr>
              <a:t> </a:t>
            </a:r>
            <a:r>
              <a:rPr lang="en-US" dirty="0" err="1">
                <a:latin typeface="Arial" pitchFamily="34" charset="0"/>
                <a:cs typeface="Arial" pitchFamily="34" charset="0"/>
              </a:rPr>
              <a:t>үр</a:t>
            </a:r>
            <a:r>
              <a:rPr lang="en-US" dirty="0">
                <a:latin typeface="Arial" pitchFamily="34" charset="0"/>
                <a:cs typeface="Arial" pitchFamily="34" charset="0"/>
              </a:rPr>
              <a:t> </a:t>
            </a:r>
            <a:r>
              <a:rPr lang="en-US" dirty="0" err="1">
                <a:latin typeface="Arial" pitchFamily="34" charset="0"/>
                <a:cs typeface="Arial" pitchFamily="34" charset="0"/>
              </a:rPr>
              <a:t>ашигтай</a:t>
            </a:r>
            <a:r>
              <a:rPr lang="en-US" dirty="0">
                <a:latin typeface="Arial" pitchFamily="34" charset="0"/>
                <a:cs typeface="Arial" pitchFamily="34" charset="0"/>
              </a:rPr>
              <a:t>, </a:t>
            </a:r>
            <a:r>
              <a:rPr lang="en-US" dirty="0" err="1">
                <a:latin typeface="Arial" pitchFamily="34" charset="0"/>
                <a:cs typeface="Arial" pitchFamily="34" charset="0"/>
              </a:rPr>
              <a:t>зохистой</a:t>
            </a:r>
            <a:r>
              <a:rPr lang="en-US" dirty="0">
                <a:latin typeface="Arial" pitchFamily="34" charset="0"/>
                <a:cs typeface="Arial" pitchFamily="34" charset="0"/>
              </a:rPr>
              <a:t> </a:t>
            </a:r>
            <a:r>
              <a:rPr lang="en-US" dirty="0" err="1">
                <a:latin typeface="Arial" pitchFamily="34" charset="0"/>
                <a:cs typeface="Arial" pitchFamily="34" charset="0"/>
              </a:rPr>
              <a:t>ашиглаж</a:t>
            </a:r>
            <a:r>
              <a:rPr lang="en-US" dirty="0">
                <a:latin typeface="Arial" pitchFamily="34" charset="0"/>
                <a:cs typeface="Arial" pitchFamily="34" charset="0"/>
              </a:rPr>
              <a:t>, </a:t>
            </a:r>
            <a:r>
              <a:rPr lang="en-US" dirty="0" err="1">
                <a:latin typeface="Arial" pitchFamily="34" charset="0"/>
                <a:cs typeface="Arial" pitchFamily="34" charset="0"/>
              </a:rPr>
              <a:t>хамгаалж</a:t>
            </a:r>
            <a:r>
              <a:rPr lang="en-US" dirty="0">
                <a:latin typeface="Arial" pitchFamily="34" charset="0"/>
                <a:cs typeface="Arial" pitchFamily="34" charset="0"/>
              </a:rPr>
              <a:t> </a:t>
            </a:r>
            <a:r>
              <a:rPr lang="en-US" dirty="0" err="1">
                <a:latin typeface="Arial" pitchFamily="34" charset="0"/>
                <a:cs typeface="Arial" pitchFamily="34" charset="0"/>
              </a:rPr>
              <a:t>байгаад</a:t>
            </a:r>
            <a:r>
              <a:rPr lang="en-US" dirty="0">
                <a:latin typeface="Arial" pitchFamily="34" charset="0"/>
                <a:cs typeface="Arial" pitchFamily="34" charset="0"/>
              </a:rPr>
              <a:t> </a:t>
            </a:r>
            <a:r>
              <a:rPr lang="en-US" dirty="0" err="1">
                <a:latin typeface="Arial" pitchFamily="34" charset="0"/>
                <a:cs typeface="Arial" pitchFamily="34" charset="0"/>
              </a:rPr>
              <a:t>хяналт</a:t>
            </a:r>
            <a:r>
              <a:rPr lang="en-US" dirty="0">
                <a:latin typeface="Arial" pitchFamily="34" charset="0"/>
                <a:cs typeface="Arial" pitchFamily="34" charset="0"/>
              </a:rPr>
              <a:t> </a:t>
            </a:r>
            <a:r>
              <a:rPr lang="en-US" dirty="0" err="1">
                <a:latin typeface="Arial" pitchFamily="34" charset="0"/>
                <a:cs typeface="Arial" pitchFamily="34" charset="0"/>
              </a:rPr>
              <a:t>тавих</a:t>
            </a:r>
            <a:r>
              <a:rPr lang="en-US" dirty="0">
                <a:latin typeface="Arial" pitchFamily="34" charset="0"/>
                <a:cs typeface="Arial" pitchFamily="34" charset="0"/>
              </a:rPr>
              <a:t>, </a:t>
            </a:r>
            <a:r>
              <a:rPr lang="en-US" dirty="0" err="1">
                <a:latin typeface="Arial" pitchFamily="34" charset="0"/>
                <a:cs typeface="Arial" pitchFamily="34" charset="0"/>
              </a:rPr>
              <a:t>зөрчлийг</a:t>
            </a:r>
            <a:r>
              <a:rPr lang="en-US" dirty="0">
                <a:latin typeface="Arial" pitchFamily="34" charset="0"/>
                <a:cs typeface="Arial" pitchFamily="34" charset="0"/>
              </a:rPr>
              <a:t> </a:t>
            </a:r>
            <a:r>
              <a:rPr lang="en-US" dirty="0" err="1">
                <a:latin typeface="Arial" pitchFamily="34" charset="0"/>
                <a:cs typeface="Arial" pitchFamily="34" charset="0"/>
              </a:rPr>
              <a:t>арилгах</a:t>
            </a:r>
            <a:r>
              <a:rPr lang="en-US" dirty="0">
                <a:latin typeface="Arial" pitchFamily="34" charset="0"/>
                <a:cs typeface="Arial" pitchFamily="34" charset="0"/>
              </a:rPr>
              <a:t> </a:t>
            </a:r>
            <a:r>
              <a:rPr lang="en-US" dirty="0" err="1">
                <a:latin typeface="Arial" pitchFamily="34" charset="0"/>
                <a:cs typeface="Arial" pitchFamily="34" charset="0"/>
              </a:rPr>
              <a:t>шийдвэр</a:t>
            </a:r>
            <a:r>
              <a:rPr lang="en-US" dirty="0">
                <a:latin typeface="Arial" pitchFamily="34" charset="0"/>
                <a:cs typeface="Arial" pitchFamily="34" charset="0"/>
              </a:rPr>
              <a:t> </a:t>
            </a:r>
            <a:r>
              <a:rPr lang="en-US" dirty="0" err="1">
                <a:latin typeface="Arial" pitchFamily="34" charset="0"/>
                <a:cs typeface="Arial" pitchFamily="34" charset="0"/>
              </a:rPr>
              <a:t>гаргаж</a:t>
            </a:r>
            <a:r>
              <a:rPr lang="en-US" dirty="0">
                <a:latin typeface="Arial" pitchFamily="34" charset="0"/>
                <a:cs typeface="Arial" pitchFamily="34" charset="0"/>
              </a:rPr>
              <a:t>, </a:t>
            </a:r>
            <a:r>
              <a:rPr lang="en-US" dirty="0" err="1">
                <a:latin typeface="Arial" pitchFamily="34" charset="0"/>
                <a:cs typeface="Arial" pitchFamily="34" charset="0"/>
              </a:rPr>
              <a:t>хэрэгжилтийг</a:t>
            </a:r>
            <a:r>
              <a:rPr lang="en-US" dirty="0">
                <a:latin typeface="Arial" pitchFamily="34" charset="0"/>
                <a:cs typeface="Arial" pitchFamily="34" charset="0"/>
              </a:rPr>
              <a:t> </a:t>
            </a:r>
            <a:r>
              <a:rPr lang="en-US" dirty="0" err="1">
                <a:latin typeface="Arial" pitchFamily="34" charset="0"/>
                <a:cs typeface="Arial" pitchFamily="34" charset="0"/>
              </a:rPr>
              <a:t>зохион</a:t>
            </a:r>
            <a:r>
              <a:rPr lang="en-US" dirty="0">
                <a:latin typeface="Arial" pitchFamily="34" charset="0"/>
                <a:cs typeface="Arial" pitchFamily="34" charset="0"/>
              </a:rPr>
              <a:t> </a:t>
            </a:r>
            <a:r>
              <a:rPr lang="en-US" dirty="0" err="1">
                <a:latin typeface="Arial" pitchFamily="34" charset="0"/>
                <a:cs typeface="Arial" pitchFamily="34" charset="0"/>
              </a:rPr>
              <a:t>байгуулах</a:t>
            </a:r>
            <a:r>
              <a:rPr lang="en-US" dirty="0">
                <a:latin typeface="Arial" pitchFamily="34" charset="0"/>
                <a:cs typeface="Arial" pitchFamily="34" charset="0"/>
              </a:rPr>
              <a:t>;</a:t>
            </a:r>
          </a:p>
          <a:p>
            <a:r>
              <a:rPr lang="en-US" dirty="0">
                <a:latin typeface="Arial" pitchFamily="34" charset="0"/>
                <a:cs typeface="Arial" pitchFamily="34" charset="0"/>
              </a:rPr>
              <a:t>20.2.3. </a:t>
            </a:r>
            <a:r>
              <a:rPr lang="en-US" dirty="0" err="1">
                <a:latin typeface="Arial" pitchFamily="34" charset="0"/>
                <a:cs typeface="Arial" pitchFamily="34" charset="0"/>
              </a:rPr>
              <a:t>аймаг</a:t>
            </a:r>
            <a:r>
              <a:rPr lang="en-US" dirty="0">
                <a:latin typeface="Arial" pitchFamily="34" charset="0"/>
                <a:cs typeface="Arial" pitchFamily="34" charset="0"/>
              </a:rPr>
              <a:t>, </a:t>
            </a:r>
            <a:r>
              <a:rPr lang="en-US" dirty="0" err="1">
                <a:latin typeface="Arial" pitchFamily="34" charset="0"/>
                <a:cs typeface="Arial" pitchFamily="34" charset="0"/>
              </a:rPr>
              <a:t>нийслэлийн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зохион</a:t>
            </a:r>
            <a:r>
              <a:rPr lang="en-US" dirty="0">
                <a:latin typeface="Arial" pitchFamily="34" charset="0"/>
                <a:cs typeface="Arial" pitchFamily="34" charset="0"/>
              </a:rPr>
              <a:t> </a:t>
            </a:r>
            <a:r>
              <a:rPr lang="en-US" dirty="0" err="1">
                <a:latin typeface="Arial" pitchFamily="34" charset="0"/>
                <a:cs typeface="Arial" pitchFamily="34" charset="0"/>
              </a:rPr>
              <a:t>байгуулалтын</a:t>
            </a:r>
            <a:r>
              <a:rPr lang="en-US" dirty="0">
                <a:latin typeface="Arial" pitchFamily="34" charset="0"/>
                <a:cs typeface="Arial" pitchFamily="34" charset="0"/>
              </a:rPr>
              <a:t> </a:t>
            </a:r>
            <a:r>
              <a:rPr lang="en-US" dirty="0" err="1">
                <a:latin typeface="Arial" pitchFamily="34" charset="0"/>
                <a:cs typeface="Arial" pitchFamily="34" charset="0"/>
              </a:rPr>
              <a:t>ерөнхий</a:t>
            </a:r>
            <a:r>
              <a:rPr lang="en-US" dirty="0">
                <a:latin typeface="Arial" pitchFamily="34" charset="0"/>
                <a:cs typeface="Arial" pitchFamily="34" charset="0"/>
              </a:rPr>
              <a:t> </a:t>
            </a:r>
            <a:r>
              <a:rPr lang="en-US" dirty="0" err="1">
                <a:latin typeface="Arial" pitchFamily="34" charset="0"/>
                <a:cs typeface="Arial" pitchFamily="34" charset="0"/>
              </a:rPr>
              <a:t>төлөвлөгөө</a:t>
            </a:r>
            <a:r>
              <a:rPr lang="en-US" dirty="0">
                <a:latin typeface="Arial" pitchFamily="34" charset="0"/>
                <a:cs typeface="Arial" pitchFamily="34" charset="0"/>
              </a:rPr>
              <a:t>, </a:t>
            </a:r>
            <a:r>
              <a:rPr lang="en-US" dirty="0" err="1">
                <a:latin typeface="Arial" pitchFamily="34" charset="0"/>
                <a:cs typeface="Arial" pitchFamily="34" charset="0"/>
              </a:rPr>
              <a:t>түүнд</a:t>
            </a:r>
            <a:r>
              <a:rPr lang="en-US" dirty="0">
                <a:latin typeface="Arial" pitchFamily="34" charset="0"/>
                <a:cs typeface="Arial" pitchFamily="34" charset="0"/>
              </a:rPr>
              <a:t> </a:t>
            </a:r>
            <a:r>
              <a:rPr lang="en-US" dirty="0" err="1">
                <a:latin typeface="Arial" pitchFamily="34" charset="0"/>
                <a:cs typeface="Arial" pitchFamily="34" charset="0"/>
              </a:rPr>
              <a:t>нийцүүлэн</a:t>
            </a:r>
            <a:r>
              <a:rPr lang="en-US" dirty="0">
                <a:latin typeface="Arial" pitchFamily="34" charset="0"/>
                <a:cs typeface="Arial" pitchFamily="34" charset="0"/>
              </a:rPr>
              <a:t> </a:t>
            </a:r>
            <a:r>
              <a:rPr lang="en-US" dirty="0" err="1">
                <a:latin typeface="Arial" pitchFamily="34" charset="0"/>
                <a:cs typeface="Arial" pitchFamily="34" charset="0"/>
              </a:rPr>
              <a:t>боловсруулсан</a:t>
            </a:r>
            <a:r>
              <a:rPr lang="en-US" dirty="0">
                <a:latin typeface="Arial" pitchFamily="34" charset="0"/>
                <a:cs typeface="Arial" pitchFamily="34" charset="0"/>
              </a:rPr>
              <a:t> </a:t>
            </a:r>
            <a:r>
              <a:rPr lang="en-US" dirty="0" err="1">
                <a:latin typeface="Arial" pitchFamily="34" charset="0"/>
                <a:cs typeface="Arial" pitchFamily="34" charset="0"/>
              </a:rPr>
              <a:t>сум</a:t>
            </a:r>
            <a:r>
              <a:rPr lang="en-US" dirty="0">
                <a:latin typeface="Arial" pitchFamily="34" charset="0"/>
                <a:cs typeface="Arial" pitchFamily="34" charset="0"/>
              </a:rPr>
              <a:t>, </a:t>
            </a:r>
            <a:r>
              <a:rPr lang="en-US" dirty="0" err="1">
                <a:latin typeface="Arial" pitchFamily="34" charset="0"/>
                <a:cs typeface="Arial" pitchFamily="34" charset="0"/>
              </a:rPr>
              <a:t>дүүргийн</a:t>
            </a:r>
            <a:r>
              <a:rPr lang="en-US" dirty="0">
                <a:latin typeface="Arial" pitchFamily="34" charset="0"/>
                <a:cs typeface="Arial" pitchFamily="34" charset="0"/>
              </a:rPr>
              <a:t> </a:t>
            </a:r>
            <a:r>
              <a:rPr lang="en-US" dirty="0" err="1">
                <a:latin typeface="Arial" pitchFamily="34" charset="0"/>
                <a:cs typeface="Arial" pitchFamily="34" charset="0"/>
              </a:rPr>
              <a:t>тухайн</a:t>
            </a:r>
            <a:r>
              <a:rPr lang="en-US" dirty="0">
                <a:latin typeface="Arial" pitchFamily="34" charset="0"/>
                <a:cs typeface="Arial" pitchFamily="34" charset="0"/>
              </a:rPr>
              <a:t> </a:t>
            </a:r>
            <a:r>
              <a:rPr lang="en-US" dirty="0" err="1">
                <a:latin typeface="Arial" pitchFamily="34" charset="0"/>
                <a:cs typeface="Arial" pitchFamily="34" charset="0"/>
              </a:rPr>
              <a:t>жилийн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зохион</a:t>
            </a:r>
            <a:r>
              <a:rPr lang="en-US" dirty="0">
                <a:latin typeface="Arial" pitchFamily="34" charset="0"/>
                <a:cs typeface="Arial" pitchFamily="34" charset="0"/>
              </a:rPr>
              <a:t> </a:t>
            </a:r>
            <a:r>
              <a:rPr lang="en-US" dirty="0" err="1">
                <a:latin typeface="Arial" pitchFamily="34" charset="0"/>
                <a:cs typeface="Arial" pitchFamily="34" charset="0"/>
              </a:rPr>
              <a:t>байгуулалтын</a:t>
            </a:r>
            <a:r>
              <a:rPr lang="en-US" dirty="0">
                <a:latin typeface="Arial" pitchFamily="34" charset="0"/>
                <a:cs typeface="Arial" pitchFamily="34" charset="0"/>
              </a:rPr>
              <a:t> </a:t>
            </a:r>
            <a:r>
              <a:rPr lang="en-US" dirty="0" err="1">
                <a:latin typeface="Arial" pitchFamily="34" charset="0"/>
                <a:cs typeface="Arial" pitchFamily="34" charset="0"/>
              </a:rPr>
              <a:t>төлөвлөгөөний</a:t>
            </a:r>
            <a:r>
              <a:rPr lang="en-US" dirty="0">
                <a:latin typeface="Arial" pitchFamily="34" charset="0"/>
                <a:cs typeface="Arial" pitchFamily="34" charset="0"/>
              </a:rPr>
              <a:t> </a:t>
            </a:r>
            <a:r>
              <a:rPr lang="en-US" dirty="0" err="1">
                <a:latin typeface="Arial" pitchFamily="34" charset="0"/>
                <a:cs typeface="Arial" pitchFamily="34" charset="0"/>
              </a:rPr>
              <a:t>төслийг</a:t>
            </a:r>
            <a:r>
              <a:rPr lang="en-US" dirty="0">
                <a:latin typeface="Arial" pitchFamily="34" charset="0"/>
                <a:cs typeface="Arial" pitchFamily="34" charset="0"/>
              </a:rPr>
              <a:t> </a:t>
            </a:r>
            <a:r>
              <a:rPr lang="en-US" dirty="0" err="1">
                <a:latin typeface="Arial" pitchFamily="34" charset="0"/>
                <a:cs typeface="Arial" pitchFamily="34" charset="0"/>
              </a:rPr>
              <a:t>тухайн</a:t>
            </a:r>
            <a:r>
              <a:rPr lang="en-US" dirty="0">
                <a:latin typeface="Arial" pitchFamily="34" charset="0"/>
                <a:cs typeface="Arial" pitchFamily="34" charset="0"/>
              </a:rPr>
              <a:t> </a:t>
            </a:r>
            <a:r>
              <a:rPr lang="en-US" dirty="0" err="1">
                <a:latin typeface="Arial" pitchFamily="34" charset="0"/>
                <a:cs typeface="Arial" pitchFamily="34" charset="0"/>
              </a:rPr>
              <a:t>шатны</a:t>
            </a:r>
            <a:r>
              <a:rPr lang="en-US" dirty="0">
                <a:latin typeface="Arial" pitchFamily="34" charset="0"/>
                <a:cs typeface="Arial" pitchFamily="34" charset="0"/>
              </a:rPr>
              <a:t> </a:t>
            </a:r>
            <a:r>
              <a:rPr lang="en-US" dirty="0" err="1">
                <a:latin typeface="Arial" pitchFamily="34" charset="0"/>
                <a:cs typeface="Arial" pitchFamily="34" charset="0"/>
              </a:rPr>
              <a:t>иргэдийн</a:t>
            </a:r>
            <a:r>
              <a:rPr lang="en-US" dirty="0">
                <a:latin typeface="Arial" pitchFamily="34" charset="0"/>
                <a:cs typeface="Arial" pitchFamily="34" charset="0"/>
              </a:rPr>
              <a:t> </a:t>
            </a:r>
            <a:r>
              <a:rPr lang="en-US" dirty="0" err="1">
                <a:latin typeface="Arial" pitchFamily="34" charset="0"/>
                <a:cs typeface="Arial" pitchFamily="34" charset="0"/>
              </a:rPr>
              <a:t>Төлөөлөгчдийн</a:t>
            </a:r>
            <a:r>
              <a:rPr lang="en-US" dirty="0">
                <a:latin typeface="Arial" pitchFamily="34" charset="0"/>
                <a:cs typeface="Arial" pitchFamily="34" charset="0"/>
              </a:rPr>
              <a:t> </a:t>
            </a:r>
            <a:r>
              <a:rPr lang="en-US" dirty="0" err="1">
                <a:latin typeface="Arial" pitchFamily="34" charset="0"/>
                <a:cs typeface="Arial" pitchFamily="34" charset="0"/>
              </a:rPr>
              <a:t>Хуралд</a:t>
            </a:r>
            <a:r>
              <a:rPr lang="en-US" dirty="0">
                <a:latin typeface="Arial" pitchFamily="34" charset="0"/>
                <a:cs typeface="Arial" pitchFamily="34" charset="0"/>
              </a:rPr>
              <a:t> </a:t>
            </a:r>
            <a:r>
              <a:rPr lang="en-US" dirty="0" err="1">
                <a:latin typeface="Arial" pitchFamily="34" charset="0"/>
                <a:cs typeface="Arial" pitchFamily="34" charset="0"/>
              </a:rPr>
              <a:t>өргөн</a:t>
            </a:r>
            <a:r>
              <a:rPr lang="en-US" dirty="0">
                <a:latin typeface="Arial" pitchFamily="34" charset="0"/>
                <a:cs typeface="Arial" pitchFamily="34" charset="0"/>
              </a:rPr>
              <a:t> </a:t>
            </a:r>
            <a:r>
              <a:rPr lang="en-US" dirty="0" err="1">
                <a:latin typeface="Arial" pitchFamily="34" charset="0"/>
                <a:cs typeface="Arial" pitchFamily="34" charset="0"/>
              </a:rPr>
              <a:t>мэдүүлэх</a:t>
            </a:r>
            <a:r>
              <a:rPr lang="en-US" dirty="0">
                <a:latin typeface="Arial" pitchFamily="34" charset="0"/>
                <a:cs typeface="Arial" pitchFamily="34" charset="0"/>
              </a:rPr>
              <a:t>;</a:t>
            </a:r>
          </a:p>
          <a:p>
            <a:r>
              <a:rPr lang="en-US" dirty="0">
                <a:latin typeface="Arial" pitchFamily="34" charset="0"/>
                <a:cs typeface="Arial" pitchFamily="34" charset="0"/>
              </a:rPr>
              <a:t>20.2.4. </a:t>
            </a:r>
            <a:r>
              <a:rPr lang="en-US" dirty="0" err="1">
                <a:latin typeface="Arial" pitchFamily="34" charset="0"/>
                <a:cs typeface="Arial" pitchFamily="34" charset="0"/>
              </a:rPr>
              <a:t>засаг</a:t>
            </a:r>
            <a:r>
              <a:rPr lang="en-US" dirty="0">
                <a:latin typeface="Arial" pitchFamily="34" charset="0"/>
                <a:cs typeface="Arial" pitchFamily="34" charset="0"/>
              </a:rPr>
              <a:t> </a:t>
            </a:r>
            <a:r>
              <a:rPr lang="en-US" dirty="0" err="1">
                <a:latin typeface="Arial" pitchFamily="34" charset="0"/>
                <a:cs typeface="Arial" pitchFamily="34" charset="0"/>
              </a:rPr>
              <a:t>захиргаа</a:t>
            </a:r>
            <a:r>
              <a:rPr lang="en-US" dirty="0">
                <a:latin typeface="Arial" pitchFamily="34" charset="0"/>
                <a:cs typeface="Arial" pitchFamily="34" charset="0"/>
              </a:rPr>
              <a:t>, </a:t>
            </a:r>
            <a:r>
              <a:rPr lang="en-US" dirty="0" err="1">
                <a:latin typeface="Arial" pitchFamily="34" charset="0"/>
                <a:cs typeface="Arial" pitchFamily="34" charset="0"/>
              </a:rPr>
              <a:t>нутаг</a:t>
            </a:r>
            <a:r>
              <a:rPr lang="en-US" dirty="0">
                <a:latin typeface="Arial" pitchFamily="34" charset="0"/>
                <a:cs typeface="Arial" pitchFamily="34" charset="0"/>
              </a:rPr>
              <a:t> </a:t>
            </a:r>
            <a:r>
              <a:rPr lang="en-US" dirty="0" err="1">
                <a:latin typeface="Arial" pitchFamily="34" charset="0"/>
                <a:cs typeface="Arial" pitchFamily="34" charset="0"/>
              </a:rPr>
              <a:t>дэвсгэрийн</a:t>
            </a:r>
            <a:r>
              <a:rPr lang="en-US" dirty="0">
                <a:latin typeface="Arial" pitchFamily="34" charset="0"/>
                <a:cs typeface="Arial" pitchFamily="34" charset="0"/>
              </a:rPr>
              <a:t> </a:t>
            </a:r>
            <a:r>
              <a:rPr lang="en-US" dirty="0" err="1">
                <a:latin typeface="Arial" pitchFamily="34" charset="0"/>
                <a:cs typeface="Arial" pitchFamily="34" charset="0"/>
              </a:rPr>
              <a:t>тухайн</a:t>
            </a:r>
            <a:r>
              <a:rPr lang="en-US" dirty="0">
                <a:latin typeface="Arial" pitchFamily="34" charset="0"/>
                <a:cs typeface="Arial" pitchFamily="34" charset="0"/>
              </a:rPr>
              <a:t> </a:t>
            </a:r>
            <a:r>
              <a:rPr lang="en-US" dirty="0" err="1">
                <a:latin typeface="Arial" pitchFamily="34" charset="0"/>
                <a:cs typeface="Arial" pitchFamily="34" charset="0"/>
              </a:rPr>
              <a:t>нэгжийн</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нэгдмэл</a:t>
            </a:r>
            <a:r>
              <a:rPr lang="en-US" dirty="0">
                <a:latin typeface="Arial" pitchFamily="34" charset="0"/>
                <a:cs typeface="Arial" pitchFamily="34" charset="0"/>
              </a:rPr>
              <a:t> </a:t>
            </a:r>
            <a:r>
              <a:rPr lang="en-US" dirty="0" err="1">
                <a:latin typeface="Arial" pitchFamily="34" charset="0"/>
                <a:cs typeface="Arial" pitchFamily="34" charset="0"/>
              </a:rPr>
              <a:t>сангийн</a:t>
            </a:r>
            <a:r>
              <a:rPr lang="en-US" dirty="0">
                <a:latin typeface="Arial" pitchFamily="34" charset="0"/>
                <a:cs typeface="Arial" pitchFamily="34" charset="0"/>
              </a:rPr>
              <a:t> </a:t>
            </a:r>
            <a:r>
              <a:rPr lang="en-US" dirty="0" err="1">
                <a:latin typeface="Arial" pitchFamily="34" charset="0"/>
                <a:cs typeface="Arial" pitchFamily="34" charset="0"/>
              </a:rPr>
              <a:t>тайланг</a:t>
            </a:r>
            <a:r>
              <a:rPr lang="en-US" dirty="0">
                <a:latin typeface="Arial" pitchFamily="34" charset="0"/>
                <a:cs typeface="Arial" pitchFamily="34" charset="0"/>
              </a:rPr>
              <a:t> </a:t>
            </a:r>
            <a:r>
              <a:rPr lang="en-US" dirty="0" err="1">
                <a:latin typeface="Arial" pitchFamily="34" charset="0"/>
                <a:cs typeface="Arial" pitchFamily="34" charset="0"/>
              </a:rPr>
              <a:t>жил</a:t>
            </a:r>
            <a:r>
              <a:rPr lang="en-US" dirty="0">
                <a:latin typeface="Arial" pitchFamily="34" charset="0"/>
                <a:cs typeface="Arial" pitchFamily="34" charset="0"/>
              </a:rPr>
              <a:t> </a:t>
            </a:r>
            <a:r>
              <a:rPr lang="en-US" dirty="0" err="1">
                <a:latin typeface="Arial" pitchFamily="34" charset="0"/>
                <a:cs typeface="Arial" pitchFamily="34" charset="0"/>
              </a:rPr>
              <a:t>бүр</a:t>
            </a:r>
            <a:r>
              <a:rPr lang="en-US" dirty="0">
                <a:latin typeface="Arial" pitchFamily="34" charset="0"/>
                <a:cs typeface="Arial" pitchFamily="34" charset="0"/>
              </a:rPr>
              <a:t> </a:t>
            </a:r>
            <a:r>
              <a:rPr lang="en-US" dirty="0" err="1">
                <a:latin typeface="Arial" pitchFamily="34" charset="0"/>
                <a:cs typeface="Arial" pitchFamily="34" charset="0"/>
              </a:rPr>
              <a:t>хянан</a:t>
            </a:r>
            <a:r>
              <a:rPr lang="en-US" dirty="0">
                <a:latin typeface="Arial" pitchFamily="34" charset="0"/>
                <a:cs typeface="Arial" pitchFamily="34" charset="0"/>
              </a:rPr>
              <a:t> </a:t>
            </a:r>
            <a:r>
              <a:rPr lang="en-US" dirty="0" err="1">
                <a:latin typeface="Arial" pitchFamily="34" charset="0"/>
                <a:cs typeface="Arial" pitchFamily="34" charset="0"/>
              </a:rPr>
              <a:t>нэгтгэж</a:t>
            </a:r>
            <a:r>
              <a:rPr lang="en-US" dirty="0">
                <a:latin typeface="Arial" pitchFamily="34" charset="0"/>
                <a:cs typeface="Arial" pitchFamily="34" charset="0"/>
              </a:rPr>
              <a:t>, </a:t>
            </a:r>
            <a:r>
              <a:rPr lang="en-US" dirty="0" err="1">
                <a:latin typeface="Arial" pitchFamily="34" charset="0"/>
                <a:cs typeface="Arial" pitchFamily="34" charset="0"/>
              </a:rPr>
              <a:t>иргэдийн</a:t>
            </a:r>
            <a:r>
              <a:rPr lang="en-US" dirty="0">
                <a:latin typeface="Arial" pitchFamily="34" charset="0"/>
                <a:cs typeface="Arial" pitchFamily="34" charset="0"/>
              </a:rPr>
              <a:t> </a:t>
            </a:r>
            <a:r>
              <a:rPr lang="en-US" dirty="0" err="1">
                <a:latin typeface="Arial" pitchFamily="34" charset="0"/>
                <a:cs typeface="Arial" pitchFamily="34" charset="0"/>
              </a:rPr>
              <a:t>Төлөөлөгчдийн</a:t>
            </a:r>
            <a:r>
              <a:rPr lang="en-US" dirty="0">
                <a:latin typeface="Arial" pitchFamily="34" charset="0"/>
                <a:cs typeface="Arial" pitchFamily="34" charset="0"/>
              </a:rPr>
              <a:t> </a:t>
            </a:r>
            <a:r>
              <a:rPr lang="en-US" dirty="0" err="1">
                <a:latin typeface="Arial" pitchFamily="34" charset="0"/>
                <a:cs typeface="Arial" pitchFamily="34" charset="0"/>
              </a:rPr>
              <a:t>Хурлаар</a:t>
            </a:r>
            <a:r>
              <a:rPr lang="en-US" dirty="0">
                <a:latin typeface="Arial" pitchFamily="34" charset="0"/>
                <a:cs typeface="Arial" pitchFamily="34" charset="0"/>
              </a:rPr>
              <a:t> </a:t>
            </a:r>
            <a:r>
              <a:rPr lang="en-US" dirty="0" err="1">
                <a:latin typeface="Arial" pitchFamily="34" charset="0"/>
                <a:cs typeface="Arial" pitchFamily="34" charset="0"/>
              </a:rPr>
              <a:t>хэлэлцүүлэх</a:t>
            </a:r>
            <a:r>
              <a:rPr lang="en-US" dirty="0">
                <a:latin typeface="Arial" pitchFamily="34" charset="0"/>
                <a:cs typeface="Arial" pitchFamily="34" charset="0"/>
              </a:rPr>
              <a:t>, </a:t>
            </a:r>
            <a:r>
              <a:rPr lang="en-US" dirty="0" err="1">
                <a:latin typeface="Arial" pitchFamily="34" charset="0"/>
                <a:cs typeface="Arial" pitchFamily="34" charset="0"/>
              </a:rPr>
              <a:t>дээд</a:t>
            </a:r>
            <a:r>
              <a:rPr lang="en-US" dirty="0">
                <a:latin typeface="Arial" pitchFamily="34" charset="0"/>
                <a:cs typeface="Arial" pitchFamily="34" charset="0"/>
              </a:rPr>
              <a:t> </a:t>
            </a:r>
            <a:r>
              <a:rPr lang="en-US" dirty="0" err="1">
                <a:latin typeface="Arial" pitchFamily="34" charset="0"/>
                <a:cs typeface="Arial" pitchFamily="34" charset="0"/>
              </a:rPr>
              <a:t>шатны</a:t>
            </a:r>
            <a:r>
              <a:rPr lang="en-US" dirty="0">
                <a:latin typeface="Arial" pitchFamily="34" charset="0"/>
                <a:cs typeface="Arial" pitchFamily="34" charset="0"/>
              </a:rPr>
              <a:t> </a:t>
            </a:r>
            <a:r>
              <a:rPr lang="en-US" dirty="0" err="1">
                <a:latin typeface="Arial" pitchFamily="34" charset="0"/>
                <a:cs typeface="Arial" pitchFamily="34" charset="0"/>
              </a:rPr>
              <a:t>Засаг</a:t>
            </a:r>
            <a:r>
              <a:rPr lang="en-US" dirty="0">
                <a:latin typeface="Arial" pitchFamily="34" charset="0"/>
                <a:cs typeface="Arial" pitchFamily="34" charset="0"/>
              </a:rPr>
              <a:t> </a:t>
            </a:r>
            <a:r>
              <a:rPr lang="en-US" dirty="0" err="1">
                <a:latin typeface="Arial" pitchFamily="34" charset="0"/>
                <a:cs typeface="Arial" pitchFamily="34" charset="0"/>
              </a:rPr>
              <a:t>дарга</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асуудал</a:t>
            </a:r>
            <a:r>
              <a:rPr lang="en-US" dirty="0">
                <a:latin typeface="Arial" pitchFamily="34" charset="0"/>
                <a:cs typeface="Arial" pitchFamily="34" charset="0"/>
              </a:rPr>
              <a:t> </a:t>
            </a:r>
            <a:r>
              <a:rPr lang="en-US" dirty="0" err="1">
                <a:latin typeface="Arial" pitchFamily="34" charset="0"/>
                <a:cs typeface="Arial" pitchFamily="34" charset="0"/>
              </a:rPr>
              <a:t>эрхэлсэн</a:t>
            </a:r>
            <a:r>
              <a:rPr lang="en-US" dirty="0">
                <a:latin typeface="Arial" pitchFamily="34" charset="0"/>
                <a:cs typeface="Arial" pitchFamily="34" charset="0"/>
              </a:rPr>
              <a:t> </a:t>
            </a:r>
            <a:r>
              <a:rPr lang="en-US" dirty="0" err="1">
                <a:latin typeface="Arial" pitchFamily="34" charset="0"/>
                <a:cs typeface="Arial" pitchFamily="34" charset="0"/>
              </a:rPr>
              <a:t>төрийн</a:t>
            </a:r>
            <a:r>
              <a:rPr lang="en-US" dirty="0">
                <a:latin typeface="Arial" pitchFamily="34" charset="0"/>
                <a:cs typeface="Arial" pitchFamily="34" charset="0"/>
              </a:rPr>
              <a:t> </a:t>
            </a:r>
            <a:r>
              <a:rPr lang="en-US" dirty="0" err="1">
                <a:latin typeface="Arial" pitchFamily="34" charset="0"/>
                <a:cs typeface="Arial" pitchFamily="34" charset="0"/>
              </a:rPr>
              <a:t>захиргааны</a:t>
            </a:r>
            <a:r>
              <a:rPr lang="en-US" dirty="0">
                <a:latin typeface="Arial" pitchFamily="34" charset="0"/>
                <a:cs typeface="Arial" pitchFamily="34" charset="0"/>
              </a:rPr>
              <a:t> </a:t>
            </a:r>
            <a:r>
              <a:rPr lang="en-US" dirty="0" err="1">
                <a:latin typeface="Arial" pitchFamily="34" charset="0"/>
                <a:cs typeface="Arial" pitchFamily="34" charset="0"/>
              </a:rPr>
              <a:t>байгууллагад</a:t>
            </a:r>
            <a:r>
              <a:rPr lang="en-US" dirty="0">
                <a:latin typeface="Arial" pitchFamily="34" charset="0"/>
                <a:cs typeface="Arial" pitchFamily="34" charset="0"/>
              </a:rPr>
              <a:t> </a:t>
            </a:r>
            <a:r>
              <a:rPr lang="en-US" dirty="0" err="1">
                <a:latin typeface="Arial" pitchFamily="34" charset="0"/>
                <a:cs typeface="Arial" pitchFamily="34" charset="0"/>
              </a:rPr>
              <a:t>тайлагнах</a:t>
            </a:r>
            <a:r>
              <a:rPr lang="en-US" dirty="0">
                <a:latin typeface="Arial" pitchFamily="34" charset="0"/>
                <a:cs typeface="Arial" pitchFamily="34" charset="0"/>
              </a:rPr>
              <a:t>;</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39718"/>
          </a:xfrm>
        </p:spPr>
        <p:style>
          <a:lnRef idx="3">
            <a:schemeClr val="lt1"/>
          </a:lnRef>
          <a:fillRef idx="1">
            <a:schemeClr val="accent3"/>
          </a:fillRef>
          <a:effectRef idx="1">
            <a:schemeClr val="accent3"/>
          </a:effectRef>
          <a:fontRef idx="minor">
            <a:schemeClr val="lt1"/>
          </a:fontRef>
        </p:style>
        <p:txBody>
          <a:bodyPr>
            <a:normAutofit fontScale="90000"/>
          </a:bodyPr>
          <a:lstStyle/>
          <a:p>
            <a:endParaRPr lang="en-US" dirty="0"/>
          </a:p>
        </p:txBody>
      </p:sp>
      <p:sp>
        <p:nvSpPr>
          <p:cNvPr id="3" name="Content Placeholder 2"/>
          <p:cNvSpPr>
            <a:spLocks noGrp="1"/>
          </p:cNvSpPr>
          <p:nvPr>
            <p:ph idx="1"/>
          </p:nvPr>
        </p:nvSpPr>
        <p:spPr>
          <a:xfrm>
            <a:off x="457200" y="1071546"/>
            <a:ext cx="8229600" cy="5054617"/>
          </a:xfrm>
        </p:spPr>
        <p:style>
          <a:lnRef idx="1">
            <a:schemeClr val="accent3"/>
          </a:lnRef>
          <a:fillRef idx="2">
            <a:schemeClr val="accent3"/>
          </a:fillRef>
          <a:effectRef idx="1">
            <a:schemeClr val="accent3"/>
          </a:effectRef>
          <a:fontRef idx="minor">
            <a:schemeClr val="dk1"/>
          </a:fontRef>
        </p:style>
        <p:txBody>
          <a:bodyPr>
            <a:noAutofit/>
          </a:bodyPr>
          <a:lstStyle/>
          <a:p>
            <a:r>
              <a:rPr lang="en-US" sz="2000" dirty="0">
                <a:latin typeface="Arial" pitchFamily="34" charset="0"/>
                <a:cs typeface="Arial" pitchFamily="34" charset="0"/>
              </a:rPr>
              <a:t>20.2.5. </a:t>
            </a:r>
            <a:r>
              <a:rPr lang="en-US" sz="2000" dirty="0" err="1">
                <a:latin typeface="Arial" pitchFamily="34" charset="0"/>
                <a:cs typeface="Arial" pitchFamily="34" charset="0"/>
              </a:rPr>
              <a:t>газрыг</a:t>
            </a:r>
            <a:r>
              <a:rPr lang="en-US" sz="2000" dirty="0">
                <a:latin typeface="Arial" pitchFamily="34" charset="0"/>
                <a:cs typeface="Arial" pitchFamily="34" charset="0"/>
              </a:rPr>
              <a:t> </a:t>
            </a:r>
            <a:r>
              <a:rPr lang="en-US" sz="2000" dirty="0" err="1">
                <a:latin typeface="Arial" pitchFamily="34" charset="0"/>
                <a:cs typeface="Arial" pitchFamily="34" charset="0"/>
              </a:rPr>
              <a:t>тусгай</a:t>
            </a:r>
            <a:r>
              <a:rPr lang="en-US" sz="2000" dirty="0">
                <a:latin typeface="Arial" pitchFamily="34" charset="0"/>
                <a:cs typeface="Arial" pitchFamily="34" charset="0"/>
              </a:rPr>
              <a:t> </a:t>
            </a:r>
            <a:r>
              <a:rPr lang="en-US" sz="2000" dirty="0" err="1">
                <a:latin typeface="Arial" pitchFamily="34" charset="0"/>
                <a:cs typeface="Arial" pitchFamily="34" charset="0"/>
              </a:rPr>
              <a:t>хэрэгцээнд</a:t>
            </a:r>
            <a:r>
              <a:rPr lang="en-US" sz="2000" dirty="0">
                <a:latin typeface="Arial" pitchFamily="34" charset="0"/>
                <a:cs typeface="Arial" pitchFamily="34" charset="0"/>
              </a:rPr>
              <a:t> </a:t>
            </a:r>
            <a:r>
              <a:rPr lang="en-US" sz="2000" dirty="0" err="1">
                <a:latin typeface="Arial" pitchFamily="34" charset="0"/>
                <a:cs typeface="Arial" pitchFamily="34" charset="0"/>
              </a:rPr>
              <a:t>авах</a:t>
            </a:r>
            <a:r>
              <a:rPr lang="en-US" sz="2000" dirty="0">
                <a:latin typeface="Arial" pitchFamily="34" charset="0"/>
                <a:cs typeface="Arial" pitchFamily="34" charset="0"/>
              </a:rPr>
              <a:t> </a:t>
            </a:r>
            <a:r>
              <a:rPr lang="en-US" sz="2000" dirty="0" err="1">
                <a:latin typeface="Arial" pitchFamily="34" charset="0"/>
                <a:cs typeface="Arial" pitchFamily="34" charset="0"/>
              </a:rPr>
              <a:t>тухай</a:t>
            </a:r>
            <a:r>
              <a:rPr lang="en-US" sz="2000" dirty="0">
                <a:latin typeface="Arial" pitchFamily="34" charset="0"/>
                <a:cs typeface="Arial" pitchFamily="34" charset="0"/>
              </a:rPr>
              <a:t> </a:t>
            </a:r>
            <a:r>
              <a:rPr lang="en-US" sz="2000" dirty="0" err="1">
                <a:latin typeface="Arial" pitchFamily="34" charset="0"/>
                <a:cs typeface="Arial" pitchFamily="34" charset="0"/>
              </a:rPr>
              <a:t>асуудлыг</a:t>
            </a:r>
            <a:r>
              <a:rPr lang="en-US" sz="2000" dirty="0">
                <a:latin typeface="Arial" pitchFamily="34" charset="0"/>
                <a:cs typeface="Arial" pitchFamily="34" charset="0"/>
              </a:rPr>
              <a:t> </a:t>
            </a:r>
            <a:r>
              <a:rPr lang="en-US" sz="2000" dirty="0" err="1">
                <a:latin typeface="Arial" pitchFamily="34" charset="0"/>
                <a:cs typeface="Arial" pitchFamily="34" charset="0"/>
              </a:rPr>
              <a:t>газар</a:t>
            </a:r>
            <a:r>
              <a:rPr lang="en-US" sz="2000" dirty="0">
                <a:latin typeface="Arial" pitchFamily="34" charset="0"/>
                <a:cs typeface="Arial" pitchFamily="34" charset="0"/>
              </a:rPr>
              <a:t> </a:t>
            </a:r>
            <a:r>
              <a:rPr lang="en-US" sz="2000" dirty="0" err="1">
                <a:latin typeface="Arial" pitchFamily="34" charset="0"/>
                <a:cs typeface="Arial" pitchFamily="34" charset="0"/>
              </a:rPr>
              <a:t>эзэмшигч</a:t>
            </a:r>
            <a:r>
              <a:rPr lang="en-US" sz="2000" dirty="0">
                <a:latin typeface="Arial" pitchFamily="34" charset="0"/>
                <a:cs typeface="Arial" pitchFamily="34" charset="0"/>
              </a:rPr>
              <a:t> </a:t>
            </a:r>
            <a:r>
              <a:rPr lang="en-US" sz="2000" dirty="0" err="1">
                <a:latin typeface="Arial" pitchFamily="34" charset="0"/>
                <a:cs typeface="Arial" pitchFamily="34" charset="0"/>
              </a:rPr>
              <a:t>болон</a:t>
            </a:r>
            <a:r>
              <a:rPr lang="en-US" sz="2000" dirty="0">
                <a:latin typeface="Arial" pitchFamily="34" charset="0"/>
                <a:cs typeface="Arial" pitchFamily="34" charset="0"/>
              </a:rPr>
              <a:t> </a:t>
            </a:r>
            <a:r>
              <a:rPr lang="en-US" sz="2000" dirty="0" err="1">
                <a:latin typeface="Arial" pitchFamily="34" charset="0"/>
                <a:cs typeface="Arial" pitchFamily="34" charset="0"/>
              </a:rPr>
              <a:t>тухайн</a:t>
            </a:r>
            <a:r>
              <a:rPr lang="en-US" sz="2000" dirty="0">
                <a:latin typeface="Arial" pitchFamily="34" charset="0"/>
                <a:cs typeface="Arial" pitchFamily="34" charset="0"/>
              </a:rPr>
              <a:t> </a:t>
            </a:r>
            <a:r>
              <a:rPr lang="en-US" sz="2000" dirty="0" err="1">
                <a:latin typeface="Arial" pitchFamily="34" charset="0"/>
                <a:cs typeface="Arial" pitchFamily="34" charset="0"/>
              </a:rPr>
              <a:t>шатны</a:t>
            </a:r>
            <a:r>
              <a:rPr lang="en-US" sz="2000" dirty="0">
                <a:latin typeface="Arial" pitchFamily="34" charset="0"/>
                <a:cs typeface="Arial" pitchFamily="34" charset="0"/>
              </a:rPr>
              <a:t> </a:t>
            </a:r>
            <a:r>
              <a:rPr lang="en-US" sz="2000" dirty="0" err="1">
                <a:latin typeface="Arial" pitchFamily="34" charset="0"/>
                <a:cs typeface="Arial" pitchFamily="34" charset="0"/>
              </a:rPr>
              <a:t>Засаг</a:t>
            </a:r>
            <a:r>
              <a:rPr lang="en-US" sz="2000" dirty="0">
                <a:latin typeface="Arial" pitchFamily="34" charset="0"/>
                <a:cs typeface="Arial" pitchFamily="34" charset="0"/>
              </a:rPr>
              <a:t> </a:t>
            </a:r>
            <a:r>
              <a:rPr lang="en-US" sz="2000" dirty="0" err="1">
                <a:latin typeface="Arial" pitchFamily="34" charset="0"/>
                <a:cs typeface="Arial" pitchFamily="34" charset="0"/>
              </a:rPr>
              <a:t>даргатай</a:t>
            </a:r>
            <a:r>
              <a:rPr lang="en-US" sz="2000" dirty="0">
                <a:latin typeface="Arial" pitchFamily="34" charset="0"/>
                <a:cs typeface="Arial" pitchFamily="34" charset="0"/>
              </a:rPr>
              <a:t> </a:t>
            </a:r>
            <a:r>
              <a:rPr lang="en-US" sz="2000" dirty="0" err="1">
                <a:latin typeface="Arial" pitchFamily="34" charset="0"/>
                <a:cs typeface="Arial" pitchFamily="34" charset="0"/>
              </a:rPr>
              <a:t>тохиролцсоны</a:t>
            </a:r>
            <a:r>
              <a:rPr lang="en-US" sz="2000" dirty="0">
                <a:latin typeface="Arial" pitchFamily="34" charset="0"/>
                <a:cs typeface="Arial" pitchFamily="34" charset="0"/>
              </a:rPr>
              <a:t> </a:t>
            </a:r>
            <a:r>
              <a:rPr lang="en-US" sz="2000" dirty="0" err="1">
                <a:latin typeface="Arial" pitchFamily="34" charset="0"/>
                <a:cs typeface="Arial" pitchFamily="34" charset="0"/>
              </a:rPr>
              <a:t>дагуу</a:t>
            </a:r>
            <a:r>
              <a:rPr lang="en-US" sz="2000" dirty="0">
                <a:latin typeface="Arial" pitchFamily="34" charset="0"/>
                <a:cs typeface="Arial" pitchFamily="34" charset="0"/>
              </a:rPr>
              <a:t> </a:t>
            </a:r>
            <a:r>
              <a:rPr lang="en-US" sz="2000" dirty="0" err="1">
                <a:latin typeface="Arial" pitchFamily="34" charset="0"/>
                <a:cs typeface="Arial" pitchFamily="34" charset="0"/>
              </a:rPr>
              <a:t>иргэдийн</a:t>
            </a:r>
            <a:r>
              <a:rPr lang="en-US" sz="2000" dirty="0">
                <a:latin typeface="Arial" pitchFamily="34" charset="0"/>
                <a:cs typeface="Arial" pitchFamily="34" charset="0"/>
              </a:rPr>
              <a:t> </a:t>
            </a:r>
            <a:r>
              <a:rPr lang="en-US" sz="2000" dirty="0" err="1">
                <a:latin typeface="Arial" pitchFamily="34" charset="0"/>
                <a:cs typeface="Arial" pitchFamily="34" charset="0"/>
              </a:rPr>
              <a:t>Төлөөлөгчдийн</a:t>
            </a:r>
            <a:r>
              <a:rPr lang="en-US" sz="2000" dirty="0">
                <a:latin typeface="Arial" pitchFamily="34" charset="0"/>
                <a:cs typeface="Arial" pitchFamily="34" charset="0"/>
              </a:rPr>
              <a:t> </a:t>
            </a:r>
            <a:r>
              <a:rPr lang="en-US" sz="2000" dirty="0" err="1">
                <a:latin typeface="Arial" pitchFamily="34" charset="0"/>
                <a:cs typeface="Arial" pitchFamily="34" charset="0"/>
              </a:rPr>
              <a:t>Хуралд</a:t>
            </a:r>
            <a:r>
              <a:rPr lang="en-US" sz="2000" dirty="0">
                <a:latin typeface="Arial" pitchFamily="34" charset="0"/>
                <a:cs typeface="Arial" pitchFamily="34" charset="0"/>
              </a:rPr>
              <a:t> </a:t>
            </a:r>
            <a:r>
              <a:rPr lang="en-US" sz="2000" dirty="0" err="1">
                <a:latin typeface="Arial" pitchFamily="34" charset="0"/>
                <a:cs typeface="Arial" pitchFamily="34" charset="0"/>
              </a:rPr>
              <a:t>өргөн</a:t>
            </a:r>
            <a:r>
              <a:rPr lang="en-US" sz="2000" dirty="0">
                <a:latin typeface="Arial" pitchFamily="34" charset="0"/>
                <a:cs typeface="Arial" pitchFamily="34" charset="0"/>
              </a:rPr>
              <a:t> </a:t>
            </a:r>
            <a:r>
              <a:rPr lang="en-US" sz="2000" dirty="0" err="1">
                <a:latin typeface="Arial" pitchFamily="34" charset="0"/>
                <a:cs typeface="Arial" pitchFamily="34" charset="0"/>
              </a:rPr>
              <a:t>мэдүүлэх</a:t>
            </a:r>
            <a:r>
              <a:rPr lang="en-US" sz="2000" dirty="0">
                <a:latin typeface="Arial" pitchFamily="34" charset="0"/>
                <a:cs typeface="Arial" pitchFamily="34" charset="0"/>
              </a:rPr>
              <a:t>;</a:t>
            </a:r>
          </a:p>
          <a:p>
            <a:r>
              <a:rPr lang="en-US" sz="2000" dirty="0">
                <a:latin typeface="Arial" pitchFamily="34" charset="0"/>
                <a:cs typeface="Arial" pitchFamily="34" charset="0"/>
              </a:rPr>
              <a:t> 20.2.6. </a:t>
            </a:r>
            <a:r>
              <a:rPr lang="en-US" sz="2000" dirty="0" err="1">
                <a:latin typeface="Arial" pitchFamily="34" charset="0"/>
                <a:cs typeface="Arial" pitchFamily="34" charset="0"/>
              </a:rPr>
              <a:t>газрын</a:t>
            </a:r>
            <a:r>
              <a:rPr lang="en-US" sz="2000" dirty="0">
                <a:latin typeface="Arial" pitchFamily="34" charset="0"/>
                <a:cs typeface="Arial" pitchFamily="34" charset="0"/>
              </a:rPr>
              <a:t> </a:t>
            </a:r>
            <a:r>
              <a:rPr lang="en-US" sz="2000" dirty="0" err="1">
                <a:latin typeface="Arial" pitchFamily="34" charset="0"/>
                <a:cs typeface="Arial" pitchFamily="34" charset="0"/>
              </a:rPr>
              <a:t>төлөв</a:t>
            </a:r>
            <a:r>
              <a:rPr lang="en-US" sz="2000" dirty="0">
                <a:latin typeface="Arial" pitchFamily="34" charset="0"/>
                <a:cs typeface="Arial" pitchFamily="34" charset="0"/>
              </a:rPr>
              <a:t> </a:t>
            </a:r>
            <a:r>
              <a:rPr lang="en-US" sz="2000" dirty="0" err="1">
                <a:latin typeface="Arial" pitchFamily="34" charset="0"/>
                <a:cs typeface="Arial" pitchFamily="34" charset="0"/>
              </a:rPr>
              <a:t>байдлыг</a:t>
            </a:r>
            <a:r>
              <a:rPr lang="en-US" sz="2000" dirty="0">
                <a:latin typeface="Arial" pitchFamily="34" charset="0"/>
                <a:cs typeface="Arial" pitchFamily="34" charset="0"/>
              </a:rPr>
              <a:t> </a:t>
            </a:r>
            <a:r>
              <a:rPr lang="en-US" sz="2000" dirty="0" err="1">
                <a:latin typeface="Arial" pitchFamily="34" charset="0"/>
                <a:cs typeface="Arial" pitchFamily="34" charset="0"/>
              </a:rPr>
              <a:t>илэрхий</a:t>
            </a:r>
            <a:r>
              <a:rPr lang="en-US" sz="2000" dirty="0">
                <a:latin typeface="Arial" pitchFamily="34" charset="0"/>
                <a:cs typeface="Arial" pitchFamily="34" charset="0"/>
              </a:rPr>
              <a:t> </a:t>
            </a:r>
            <a:r>
              <a:rPr lang="en-US" sz="2000" dirty="0" err="1">
                <a:latin typeface="Arial" pitchFamily="34" charset="0"/>
                <a:cs typeface="Arial" pitchFamily="34" charset="0"/>
              </a:rPr>
              <a:t>доройтуулсан</a:t>
            </a:r>
            <a:r>
              <a:rPr lang="en-US" sz="2000" dirty="0">
                <a:latin typeface="Arial" pitchFamily="34" charset="0"/>
                <a:cs typeface="Arial" pitchFamily="34" charset="0"/>
              </a:rPr>
              <a:t> </a:t>
            </a:r>
            <a:r>
              <a:rPr lang="en-US" sz="2000" dirty="0" err="1">
                <a:latin typeface="Arial" pitchFamily="34" charset="0"/>
                <a:cs typeface="Arial" pitchFamily="34" charset="0"/>
              </a:rPr>
              <a:t>нь</a:t>
            </a:r>
            <a:r>
              <a:rPr lang="en-US" sz="2000" dirty="0">
                <a:latin typeface="Arial" pitchFamily="34" charset="0"/>
                <a:cs typeface="Arial" pitchFamily="34" charset="0"/>
              </a:rPr>
              <a:t> </a:t>
            </a:r>
            <a:r>
              <a:rPr lang="en-US" sz="2000" dirty="0" err="1">
                <a:latin typeface="Arial" pitchFamily="34" charset="0"/>
                <a:cs typeface="Arial" pitchFamily="34" charset="0"/>
              </a:rPr>
              <a:t>мэргэжлийн</a:t>
            </a:r>
            <a:r>
              <a:rPr lang="en-US" sz="2000" dirty="0">
                <a:latin typeface="Arial" pitchFamily="34" charset="0"/>
                <a:cs typeface="Arial" pitchFamily="34" charset="0"/>
              </a:rPr>
              <a:t> </a:t>
            </a:r>
            <a:r>
              <a:rPr lang="en-US" sz="2000" dirty="0" err="1">
                <a:latin typeface="Arial" pitchFamily="34" charset="0"/>
                <a:cs typeface="Arial" pitchFamily="34" charset="0"/>
              </a:rPr>
              <a:t>эрх</a:t>
            </a:r>
            <a:r>
              <a:rPr lang="en-US" sz="2000" dirty="0">
                <a:latin typeface="Arial" pitchFamily="34" charset="0"/>
                <a:cs typeface="Arial" pitchFamily="34" charset="0"/>
              </a:rPr>
              <a:t> </a:t>
            </a:r>
            <a:r>
              <a:rPr lang="en-US" sz="2000" dirty="0" err="1">
                <a:latin typeface="Arial" pitchFamily="34" charset="0"/>
                <a:cs typeface="Arial" pitchFamily="34" charset="0"/>
              </a:rPr>
              <a:t>бүхий</a:t>
            </a:r>
            <a:r>
              <a:rPr lang="en-US" sz="2000" dirty="0">
                <a:latin typeface="Arial" pitchFamily="34" charset="0"/>
                <a:cs typeface="Arial" pitchFamily="34" charset="0"/>
              </a:rPr>
              <a:t> </a:t>
            </a:r>
            <a:r>
              <a:rPr lang="en-US" sz="2000" dirty="0" err="1">
                <a:latin typeface="Arial" pitchFamily="34" charset="0"/>
                <a:cs typeface="Arial" pitchFamily="34" charset="0"/>
              </a:rPr>
              <a:t>байгууллагын</a:t>
            </a:r>
            <a:r>
              <a:rPr lang="en-US" sz="2000" dirty="0">
                <a:latin typeface="Arial" pitchFamily="34" charset="0"/>
                <a:cs typeface="Arial" pitchFamily="34" charset="0"/>
              </a:rPr>
              <a:t> </a:t>
            </a:r>
            <a:r>
              <a:rPr lang="en-US" sz="2000" dirty="0" err="1">
                <a:latin typeface="Arial" pitchFamily="34" charset="0"/>
                <a:cs typeface="Arial" pitchFamily="34" charset="0"/>
              </a:rPr>
              <a:t>дүгнэлтээр</a:t>
            </a:r>
            <a:r>
              <a:rPr lang="en-US" sz="2000" dirty="0">
                <a:latin typeface="Arial" pitchFamily="34" charset="0"/>
                <a:cs typeface="Arial" pitchFamily="34" charset="0"/>
              </a:rPr>
              <a:t> </a:t>
            </a:r>
            <a:r>
              <a:rPr lang="en-US" sz="2000" dirty="0" err="1">
                <a:latin typeface="Arial" pitchFamily="34" charset="0"/>
                <a:cs typeface="Arial" pitchFamily="34" charset="0"/>
              </a:rPr>
              <a:t>тогтоогдсон</a:t>
            </a:r>
            <a:r>
              <a:rPr lang="en-US" sz="2000" dirty="0">
                <a:latin typeface="Arial" pitchFamily="34" charset="0"/>
                <a:cs typeface="Arial" pitchFamily="34" charset="0"/>
              </a:rPr>
              <a:t> </a:t>
            </a:r>
            <a:r>
              <a:rPr lang="en-US" sz="2000" dirty="0" err="1">
                <a:latin typeface="Arial" pitchFamily="34" charset="0"/>
                <a:cs typeface="Arial" pitchFamily="34" charset="0"/>
              </a:rPr>
              <a:t>бол</a:t>
            </a:r>
            <a:r>
              <a:rPr lang="en-US" sz="2000" dirty="0">
                <a:latin typeface="Arial" pitchFamily="34" charset="0"/>
                <a:cs typeface="Arial" pitchFamily="34" charset="0"/>
              </a:rPr>
              <a:t> </a:t>
            </a:r>
            <a:r>
              <a:rPr lang="en-US" sz="2000" dirty="0" err="1">
                <a:latin typeface="Arial" pitchFamily="34" charset="0"/>
                <a:cs typeface="Arial" pitchFamily="34" charset="0"/>
              </a:rPr>
              <a:t>тухайн</a:t>
            </a:r>
            <a:r>
              <a:rPr lang="en-US" sz="2000" dirty="0">
                <a:latin typeface="Arial" pitchFamily="34" charset="0"/>
                <a:cs typeface="Arial" pitchFamily="34" charset="0"/>
              </a:rPr>
              <a:t> </a:t>
            </a:r>
            <a:r>
              <a:rPr lang="en-US" sz="2000" dirty="0" err="1">
                <a:latin typeface="Arial" pitchFamily="34" charset="0"/>
                <a:cs typeface="Arial" pitchFamily="34" charset="0"/>
              </a:rPr>
              <a:t>газрыг</a:t>
            </a:r>
            <a:r>
              <a:rPr lang="en-US" sz="2000" dirty="0">
                <a:latin typeface="Arial" pitchFamily="34" charset="0"/>
                <a:cs typeface="Arial" pitchFamily="34" charset="0"/>
              </a:rPr>
              <a:t> </a:t>
            </a:r>
            <a:r>
              <a:rPr lang="en-US" sz="2000" dirty="0" err="1">
                <a:latin typeface="Arial" pitchFamily="34" charset="0"/>
                <a:cs typeface="Arial" pitchFamily="34" charset="0"/>
              </a:rPr>
              <a:t>албадан</a:t>
            </a:r>
            <a:r>
              <a:rPr lang="en-US" sz="2000" dirty="0">
                <a:latin typeface="Arial" pitchFamily="34" charset="0"/>
                <a:cs typeface="Arial" pitchFamily="34" charset="0"/>
              </a:rPr>
              <a:t> </a:t>
            </a:r>
            <a:r>
              <a:rPr lang="en-US" sz="2000" dirty="0" err="1">
                <a:latin typeface="Arial" pitchFamily="34" charset="0"/>
                <a:cs typeface="Arial" pitchFamily="34" charset="0"/>
              </a:rPr>
              <a:t>чөлөөлүүлэх</a:t>
            </a:r>
            <a:r>
              <a:rPr lang="en-US" sz="2000" dirty="0">
                <a:latin typeface="Arial" pitchFamily="34" charset="0"/>
                <a:cs typeface="Arial" pitchFamily="34" charset="0"/>
              </a:rPr>
              <a:t> </a:t>
            </a:r>
            <a:r>
              <a:rPr lang="en-US" sz="2000" dirty="0" err="1">
                <a:latin typeface="Arial" pitchFamily="34" charset="0"/>
                <a:cs typeface="Arial" pitchFamily="34" charset="0"/>
              </a:rPr>
              <a:t>шийдвэр</a:t>
            </a:r>
            <a:r>
              <a:rPr lang="en-US" sz="2000" dirty="0">
                <a:latin typeface="Arial" pitchFamily="34" charset="0"/>
                <a:cs typeface="Arial" pitchFamily="34" charset="0"/>
              </a:rPr>
              <a:t> </a:t>
            </a:r>
            <a:r>
              <a:rPr lang="en-US" sz="2000" dirty="0" err="1">
                <a:latin typeface="Arial" pitchFamily="34" charset="0"/>
                <a:cs typeface="Arial" pitchFamily="34" charset="0"/>
              </a:rPr>
              <a:t>гаргаж</a:t>
            </a:r>
            <a:r>
              <a:rPr lang="en-US" sz="2000" dirty="0">
                <a:latin typeface="Arial" pitchFamily="34" charset="0"/>
                <a:cs typeface="Arial" pitchFamily="34" charset="0"/>
              </a:rPr>
              <a:t>, </a:t>
            </a:r>
            <a:r>
              <a:rPr lang="en-US" sz="2000" dirty="0" err="1">
                <a:latin typeface="Arial" pitchFamily="34" charset="0"/>
                <a:cs typeface="Arial" pitchFamily="34" charset="0"/>
              </a:rPr>
              <a:t>хэрэгжүүлэх</a:t>
            </a:r>
            <a:r>
              <a:rPr lang="en-US" sz="2000" dirty="0">
                <a:latin typeface="Arial" pitchFamily="34" charset="0"/>
                <a:cs typeface="Arial" pitchFamily="34" charset="0"/>
              </a:rPr>
              <a:t> </a:t>
            </a:r>
            <a:r>
              <a:rPr lang="en-US" sz="2000" dirty="0" err="1">
                <a:latin typeface="Arial" pitchFamily="34" charset="0"/>
                <a:cs typeface="Arial" pitchFamily="34" charset="0"/>
              </a:rPr>
              <a:t>ажлыг</a:t>
            </a:r>
            <a:r>
              <a:rPr lang="en-US" sz="2000" dirty="0">
                <a:latin typeface="Arial" pitchFamily="34" charset="0"/>
                <a:cs typeface="Arial" pitchFamily="34" charset="0"/>
              </a:rPr>
              <a:t> </a:t>
            </a:r>
            <a:r>
              <a:rPr lang="en-US" sz="2000" dirty="0" err="1">
                <a:latin typeface="Arial" pitchFamily="34" charset="0"/>
                <a:cs typeface="Arial" pitchFamily="34" charset="0"/>
              </a:rPr>
              <a:t>зохион</a:t>
            </a:r>
            <a:r>
              <a:rPr lang="en-US" sz="2000" dirty="0">
                <a:latin typeface="Arial" pitchFamily="34" charset="0"/>
                <a:cs typeface="Arial" pitchFamily="34" charset="0"/>
              </a:rPr>
              <a:t> </a:t>
            </a:r>
            <a:r>
              <a:rPr lang="en-US" sz="2000" dirty="0" err="1">
                <a:latin typeface="Arial" pitchFamily="34" charset="0"/>
                <a:cs typeface="Arial" pitchFamily="34" charset="0"/>
              </a:rPr>
              <a:t>байгуулах</a:t>
            </a:r>
            <a:r>
              <a:rPr lang="en-US" sz="2000" dirty="0">
                <a:latin typeface="Arial" pitchFamily="34" charset="0"/>
                <a:cs typeface="Arial" pitchFamily="34" charset="0"/>
              </a:rPr>
              <a:t>;</a:t>
            </a:r>
          </a:p>
          <a:p>
            <a:r>
              <a:rPr lang="en-US" sz="2000" dirty="0">
                <a:latin typeface="Arial" pitchFamily="34" charset="0"/>
                <a:cs typeface="Arial" pitchFamily="34" charset="0"/>
              </a:rPr>
              <a:t>20.2.7. </a:t>
            </a:r>
            <a:r>
              <a:rPr lang="en-US" sz="2000" dirty="0" err="1">
                <a:latin typeface="Arial" pitchFamily="34" charset="0"/>
                <a:cs typeface="Arial" pitchFamily="34" charset="0"/>
              </a:rPr>
              <a:t>газар</a:t>
            </a:r>
            <a:r>
              <a:rPr lang="en-US" sz="2000" dirty="0">
                <a:latin typeface="Arial" pitchFamily="34" charset="0"/>
                <a:cs typeface="Arial" pitchFamily="34" charset="0"/>
              </a:rPr>
              <a:t> </a:t>
            </a:r>
            <a:r>
              <a:rPr lang="en-US" sz="2000" dirty="0" err="1">
                <a:latin typeface="Arial" pitchFamily="34" charset="0"/>
                <a:cs typeface="Arial" pitchFamily="34" charset="0"/>
              </a:rPr>
              <a:t>эзэмшүүлэх</a:t>
            </a:r>
            <a:r>
              <a:rPr lang="en-US" sz="2000" dirty="0">
                <a:latin typeface="Arial" pitchFamily="34" charset="0"/>
                <a:cs typeface="Arial" pitchFamily="34" charset="0"/>
              </a:rPr>
              <a:t>, </a:t>
            </a:r>
            <a:r>
              <a:rPr lang="en-US" sz="2000" dirty="0" err="1">
                <a:latin typeface="Arial" pitchFamily="34" charset="0"/>
                <a:cs typeface="Arial" pitchFamily="34" charset="0"/>
              </a:rPr>
              <a:t>ашиглуулахтай</a:t>
            </a:r>
            <a:r>
              <a:rPr lang="en-US" sz="2000" dirty="0">
                <a:latin typeface="Arial" pitchFamily="34" charset="0"/>
                <a:cs typeface="Arial" pitchFamily="34" charset="0"/>
              </a:rPr>
              <a:t> </a:t>
            </a:r>
            <a:r>
              <a:rPr lang="en-US" sz="2000" dirty="0" err="1">
                <a:latin typeface="Arial" pitchFamily="34" charset="0"/>
                <a:cs typeface="Arial" pitchFamily="34" charset="0"/>
              </a:rPr>
              <a:t>холбогдсон</a:t>
            </a:r>
            <a:r>
              <a:rPr lang="en-US" sz="2000" dirty="0">
                <a:latin typeface="Arial" pitchFamily="34" charset="0"/>
                <a:cs typeface="Arial" pitchFamily="34" charset="0"/>
              </a:rPr>
              <a:t> </a:t>
            </a:r>
            <a:r>
              <a:rPr lang="en-US" sz="2000" dirty="0" err="1">
                <a:latin typeface="Arial" pitchFamily="34" charset="0"/>
                <a:cs typeface="Arial" pitchFamily="34" charset="0"/>
              </a:rPr>
              <a:t>доод</a:t>
            </a:r>
            <a:r>
              <a:rPr lang="en-US" sz="2000" dirty="0">
                <a:latin typeface="Arial" pitchFamily="34" charset="0"/>
                <a:cs typeface="Arial" pitchFamily="34" charset="0"/>
              </a:rPr>
              <a:t> </a:t>
            </a:r>
            <a:r>
              <a:rPr lang="en-US" sz="2000" dirty="0" err="1">
                <a:latin typeface="Arial" pitchFamily="34" charset="0"/>
                <a:cs typeface="Arial" pitchFamily="34" charset="0"/>
              </a:rPr>
              <a:t>шатны</a:t>
            </a:r>
            <a:r>
              <a:rPr lang="en-US" sz="2000" dirty="0">
                <a:latin typeface="Arial" pitchFamily="34" charset="0"/>
                <a:cs typeface="Arial" pitchFamily="34" charset="0"/>
              </a:rPr>
              <a:t> </a:t>
            </a:r>
            <a:r>
              <a:rPr lang="en-US" sz="2000" dirty="0" err="1">
                <a:latin typeface="Arial" pitchFamily="34" charset="0"/>
                <a:cs typeface="Arial" pitchFamily="34" charset="0"/>
              </a:rPr>
              <a:t>Засаг</a:t>
            </a:r>
            <a:r>
              <a:rPr lang="en-US" sz="2000" dirty="0">
                <a:latin typeface="Arial" pitchFamily="34" charset="0"/>
                <a:cs typeface="Arial" pitchFamily="34" charset="0"/>
              </a:rPr>
              <a:t> </a:t>
            </a:r>
            <a:r>
              <a:rPr lang="en-US" sz="2000" dirty="0" err="1">
                <a:latin typeface="Arial" pitchFamily="34" charset="0"/>
                <a:cs typeface="Arial" pitchFamily="34" charset="0"/>
              </a:rPr>
              <a:t>даргын</a:t>
            </a:r>
            <a:r>
              <a:rPr lang="en-US" sz="2000" dirty="0">
                <a:latin typeface="Arial" pitchFamily="34" charset="0"/>
                <a:cs typeface="Arial" pitchFamily="34" charset="0"/>
              </a:rPr>
              <a:t> </a:t>
            </a:r>
            <a:r>
              <a:rPr lang="en-US" sz="2000" dirty="0" err="1">
                <a:latin typeface="Arial" pitchFamily="34" charset="0"/>
                <a:cs typeface="Arial" pitchFamily="34" charset="0"/>
              </a:rPr>
              <a:t>хууль</a:t>
            </a:r>
            <a:r>
              <a:rPr lang="en-US" sz="2000" dirty="0">
                <a:latin typeface="Arial" pitchFamily="34" charset="0"/>
                <a:cs typeface="Arial" pitchFamily="34" charset="0"/>
              </a:rPr>
              <a:t> </a:t>
            </a:r>
            <a:r>
              <a:rPr lang="en-US" sz="2000" dirty="0" err="1">
                <a:latin typeface="Arial" pitchFamily="34" charset="0"/>
                <a:cs typeface="Arial" pitchFamily="34" charset="0"/>
              </a:rPr>
              <a:t>бус</a:t>
            </a:r>
            <a:r>
              <a:rPr lang="en-US" sz="2000" dirty="0">
                <a:latin typeface="Arial" pitchFamily="34" charset="0"/>
                <a:cs typeface="Arial" pitchFamily="34" charset="0"/>
              </a:rPr>
              <a:t> </a:t>
            </a:r>
            <a:r>
              <a:rPr lang="en-US" sz="2000" dirty="0" err="1">
                <a:latin typeface="Arial" pitchFamily="34" charset="0"/>
                <a:cs typeface="Arial" pitchFamily="34" charset="0"/>
              </a:rPr>
              <a:t>шийдвэрийг</a:t>
            </a:r>
            <a:r>
              <a:rPr lang="en-US" sz="2000" dirty="0">
                <a:latin typeface="Arial" pitchFamily="34" charset="0"/>
                <a:cs typeface="Arial" pitchFamily="34" charset="0"/>
              </a:rPr>
              <a:t> </a:t>
            </a:r>
            <a:r>
              <a:rPr lang="en-US" sz="2000" dirty="0" err="1">
                <a:latin typeface="Arial" pitchFamily="34" charset="0"/>
                <a:cs typeface="Arial" pitchFamily="34" charset="0"/>
              </a:rPr>
              <a:t>хүчингүй</a:t>
            </a:r>
            <a:r>
              <a:rPr lang="en-US" sz="2000" dirty="0">
                <a:latin typeface="Arial" pitchFamily="34" charset="0"/>
                <a:cs typeface="Arial" pitchFamily="34" charset="0"/>
              </a:rPr>
              <a:t> </a:t>
            </a:r>
            <a:r>
              <a:rPr lang="en-US" sz="2000" dirty="0" err="1">
                <a:latin typeface="Arial" pitchFamily="34" charset="0"/>
                <a:cs typeface="Arial" pitchFamily="34" charset="0"/>
              </a:rPr>
              <a:t>болгох</a:t>
            </a:r>
            <a:r>
              <a:rPr lang="en-US" sz="2000" dirty="0">
                <a:latin typeface="Arial" pitchFamily="34" charset="0"/>
                <a:cs typeface="Arial" pitchFamily="34" charset="0"/>
              </a:rPr>
              <a:t>, </a:t>
            </a:r>
            <a:r>
              <a:rPr lang="en-US" sz="2000" dirty="0" err="1">
                <a:latin typeface="Arial" pitchFamily="34" charset="0"/>
                <a:cs typeface="Arial" pitchFamily="34" charset="0"/>
              </a:rPr>
              <a:t>зөрчлийг</a:t>
            </a:r>
            <a:r>
              <a:rPr lang="en-US" sz="2000" dirty="0">
                <a:latin typeface="Arial" pitchFamily="34" charset="0"/>
                <a:cs typeface="Arial" pitchFamily="34" charset="0"/>
              </a:rPr>
              <a:t> </a:t>
            </a:r>
            <a:r>
              <a:rPr lang="en-US" sz="2000" dirty="0" err="1">
                <a:latin typeface="Arial" pitchFamily="34" charset="0"/>
                <a:cs typeface="Arial" pitchFamily="34" charset="0"/>
              </a:rPr>
              <a:t>арилгах</a:t>
            </a:r>
            <a:r>
              <a:rPr lang="en-US" sz="2000" dirty="0">
                <a:latin typeface="Arial" pitchFamily="34" charset="0"/>
                <a:cs typeface="Arial" pitchFamily="34" charset="0"/>
              </a:rPr>
              <a:t> </a:t>
            </a:r>
            <a:r>
              <a:rPr lang="en-US" sz="2000" dirty="0" err="1">
                <a:latin typeface="Arial" pitchFamily="34" charset="0"/>
                <a:cs typeface="Arial" pitchFamily="34" charset="0"/>
              </a:rPr>
              <a:t>арга</a:t>
            </a:r>
            <a:r>
              <a:rPr lang="en-US" sz="2000" dirty="0">
                <a:latin typeface="Arial" pitchFamily="34" charset="0"/>
                <a:cs typeface="Arial" pitchFamily="34" charset="0"/>
              </a:rPr>
              <a:t> </a:t>
            </a:r>
            <a:r>
              <a:rPr lang="en-US" sz="2000" dirty="0" err="1">
                <a:latin typeface="Arial" pitchFamily="34" charset="0"/>
                <a:cs typeface="Arial" pitchFamily="34" charset="0"/>
              </a:rPr>
              <a:t>хэмжээ</a:t>
            </a:r>
            <a:r>
              <a:rPr lang="en-US" sz="2000" dirty="0">
                <a:latin typeface="Arial" pitchFamily="34" charset="0"/>
                <a:cs typeface="Arial" pitchFamily="34" charset="0"/>
              </a:rPr>
              <a:t> </a:t>
            </a:r>
            <a:r>
              <a:rPr lang="en-US" sz="2000" dirty="0" err="1">
                <a:latin typeface="Arial" pitchFamily="34" charset="0"/>
                <a:cs typeface="Arial" pitchFamily="34" charset="0"/>
              </a:rPr>
              <a:t>авах</a:t>
            </a:r>
            <a:r>
              <a:rPr lang="en-US" sz="2000" dirty="0">
                <a:latin typeface="Arial" pitchFamily="34" charset="0"/>
                <a:cs typeface="Arial" pitchFamily="34" charset="0"/>
              </a:rPr>
              <a:t>;</a:t>
            </a:r>
          </a:p>
          <a:p>
            <a:r>
              <a:rPr lang="en-US" sz="2000" dirty="0">
                <a:latin typeface="Arial" pitchFamily="34" charset="0"/>
                <a:cs typeface="Arial" pitchFamily="34" charset="0"/>
              </a:rPr>
              <a:t>20.2.8.аймаг, </a:t>
            </a:r>
            <a:r>
              <a:rPr lang="en-US" sz="2000" dirty="0" err="1">
                <a:latin typeface="Arial" pitchFamily="34" charset="0"/>
                <a:cs typeface="Arial" pitchFamily="34" charset="0"/>
              </a:rPr>
              <a:t>нийслэлийн</a:t>
            </a:r>
            <a:r>
              <a:rPr lang="en-US" sz="2000" dirty="0">
                <a:latin typeface="Arial" pitchFamily="34" charset="0"/>
                <a:cs typeface="Arial" pitchFamily="34" charset="0"/>
              </a:rPr>
              <a:t> </a:t>
            </a:r>
            <a:r>
              <a:rPr lang="en-US" sz="2000" dirty="0" err="1">
                <a:latin typeface="Arial" pitchFamily="34" charset="0"/>
                <a:cs typeface="Arial" pitchFamily="34" charset="0"/>
              </a:rPr>
              <a:t>газрын</a:t>
            </a:r>
            <a:r>
              <a:rPr lang="en-US" sz="2000" dirty="0">
                <a:latin typeface="Arial" pitchFamily="34" charset="0"/>
                <a:cs typeface="Arial" pitchFamily="34" charset="0"/>
              </a:rPr>
              <a:t> </a:t>
            </a:r>
            <a:r>
              <a:rPr lang="en-US" sz="2000" dirty="0" err="1">
                <a:latin typeface="Arial" pitchFamily="34" charset="0"/>
                <a:cs typeface="Arial" pitchFamily="34" charset="0"/>
              </a:rPr>
              <a:t>албаны</a:t>
            </a:r>
            <a:r>
              <a:rPr lang="en-US" sz="2000" dirty="0">
                <a:latin typeface="Arial" pitchFamily="34" charset="0"/>
                <a:cs typeface="Arial" pitchFamily="34" charset="0"/>
              </a:rPr>
              <a:t> </a:t>
            </a:r>
            <a:r>
              <a:rPr lang="en-US" sz="2000" dirty="0" err="1">
                <a:latin typeface="Arial" pitchFamily="34" charset="0"/>
                <a:cs typeface="Arial" pitchFamily="34" charset="0"/>
              </a:rPr>
              <a:t>даргыг</a:t>
            </a:r>
            <a:r>
              <a:rPr lang="en-US" sz="2000" dirty="0">
                <a:latin typeface="Arial" pitchFamily="34" charset="0"/>
                <a:cs typeface="Arial" pitchFamily="34" charset="0"/>
              </a:rPr>
              <a:t> </a:t>
            </a:r>
            <a:r>
              <a:rPr lang="en-US" sz="2000" dirty="0" err="1">
                <a:latin typeface="Arial" pitchFamily="34" charset="0"/>
                <a:cs typeface="Arial" pitchFamily="34" charset="0"/>
              </a:rPr>
              <a:t>Газрын</a:t>
            </a:r>
            <a:r>
              <a:rPr lang="en-US" sz="2000" dirty="0">
                <a:latin typeface="Arial" pitchFamily="34" charset="0"/>
                <a:cs typeface="Arial" pitchFamily="34" charset="0"/>
              </a:rPr>
              <a:t> </a:t>
            </a:r>
            <a:r>
              <a:rPr lang="en-US" sz="2000" dirty="0" err="1">
                <a:latin typeface="Arial" pitchFamily="34" charset="0"/>
                <a:cs typeface="Arial" pitchFamily="34" charset="0"/>
              </a:rPr>
              <a:t>харилцаа</a:t>
            </a:r>
            <a:r>
              <a:rPr lang="en-US" sz="2000" dirty="0">
                <a:latin typeface="Arial" pitchFamily="34" charset="0"/>
                <a:cs typeface="Arial" pitchFamily="34" charset="0"/>
              </a:rPr>
              <a:t>, </a:t>
            </a:r>
            <a:r>
              <a:rPr lang="en-US" sz="2000" dirty="0" err="1">
                <a:latin typeface="Arial" pitchFamily="34" charset="0"/>
                <a:cs typeface="Arial" pitchFamily="34" charset="0"/>
              </a:rPr>
              <a:t>геодези</a:t>
            </a:r>
            <a:r>
              <a:rPr lang="en-US" sz="2000" dirty="0">
                <a:latin typeface="Arial" pitchFamily="34" charset="0"/>
                <a:cs typeface="Arial" pitchFamily="34" charset="0"/>
              </a:rPr>
              <a:t>, </a:t>
            </a:r>
            <a:r>
              <a:rPr lang="en-US" sz="2000" dirty="0" err="1">
                <a:latin typeface="Arial" pitchFamily="34" charset="0"/>
                <a:cs typeface="Arial" pitchFamily="34" charset="0"/>
              </a:rPr>
              <a:t>зураг</a:t>
            </a:r>
            <a:r>
              <a:rPr lang="en-US" sz="2000" dirty="0">
                <a:latin typeface="Arial" pitchFamily="34" charset="0"/>
                <a:cs typeface="Arial" pitchFamily="34" charset="0"/>
              </a:rPr>
              <a:t> </a:t>
            </a:r>
            <a:r>
              <a:rPr lang="en-US" sz="2000" dirty="0" err="1">
                <a:latin typeface="Arial" pitchFamily="34" charset="0"/>
                <a:cs typeface="Arial" pitchFamily="34" charset="0"/>
              </a:rPr>
              <a:t>зүйн</a:t>
            </a:r>
            <a:r>
              <a:rPr lang="en-US" sz="2000" dirty="0">
                <a:latin typeface="Arial" pitchFamily="34" charset="0"/>
                <a:cs typeface="Arial" pitchFamily="34" charset="0"/>
              </a:rPr>
              <a:t> </a:t>
            </a:r>
            <a:r>
              <a:rPr lang="en-US" sz="2000" dirty="0" err="1">
                <a:latin typeface="Arial" pitchFamily="34" charset="0"/>
                <a:cs typeface="Arial" pitchFamily="34" charset="0"/>
              </a:rPr>
              <a:t>газрын</a:t>
            </a:r>
            <a:r>
              <a:rPr lang="en-US" sz="2000" dirty="0">
                <a:latin typeface="Arial" pitchFamily="34" charset="0"/>
                <a:cs typeface="Arial" pitchFamily="34" charset="0"/>
              </a:rPr>
              <a:t> </a:t>
            </a:r>
            <a:r>
              <a:rPr lang="en-US" sz="2000" dirty="0" err="1">
                <a:latin typeface="Arial" pitchFamily="34" charset="0"/>
                <a:cs typeface="Arial" pitchFamily="34" charset="0"/>
              </a:rPr>
              <a:t>даргатай</a:t>
            </a:r>
            <a:r>
              <a:rPr lang="en-US" sz="2000" dirty="0">
                <a:latin typeface="Arial" pitchFamily="34" charset="0"/>
                <a:cs typeface="Arial" pitchFamily="34" charset="0"/>
              </a:rPr>
              <a:t> </a:t>
            </a:r>
            <a:r>
              <a:rPr lang="en-US" sz="2000" dirty="0" err="1">
                <a:latin typeface="Arial" pitchFamily="34" charset="0"/>
                <a:cs typeface="Arial" pitchFamily="34" charset="0"/>
              </a:rPr>
              <a:t>зөвшилцөж</a:t>
            </a:r>
            <a:r>
              <a:rPr lang="en-US" sz="2000" dirty="0">
                <a:latin typeface="Arial" pitchFamily="34" charset="0"/>
                <a:cs typeface="Arial" pitchFamily="34" charset="0"/>
              </a:rPr>
              <a:t> </a:t>
            </a:r>
            <a:r>
              <a:rPr lang="en-US" sz="2000" dirty="0" err="1">
                <a:latin typeface="Arial" pitchFamily="34" charset="0"/>
                <a:cs typeface="Arial" pitchFamily="34" charset="0"/>
              </a:rPr>
              <a:t>аймаг</a:t>
            </a:r>
            <a:r>
              <a:rPr lang="en-US" sz="2000" dirty="0">
                <a:latin typeface="Arial" pitchFamily="34" charset="0"/>
                <a:cs typeface="Arial" pitchFamily="34" charset="0"/>
              </a:rPr>
              <a:t>, </a:t>
            </a:r>
            <a:r>
              <a:rPr lang="en-US" sz="2000" dirty="0" err="1">
                <a:latin typeface="Arial" pitchFamily="34" charset="0"/>
                <a:cs typeface="Arial" pitchFamily="34" charset="0"/>
              </a:rPr>
              <a:t>нийслэлийн</a:t>
            </a:r>
            <a:r>
              <a:rPr lang="en-US" sz="2000" dirty="0">
                <a:latin typeface="Arial" pitchFamily="34" charset="0"/>
                <a:cs typeface="Arial" pitchFamily="34" charset="0"/>
              </a:rPr>
              <a:t> </a:t>
            </a:r>
            <a:r>
              <a:rPr lang="en-US" sz="2000" dirty="0" err="1">
                <a:latin typeface="Arial" pitchFamily="34" charset="0"/>
                <a:cs typeface="Arial" pitchFamily="34" charset="0"/>
              </a:rPr>
              <a:t>Засаг</a:t>
            </a:r>
            <a:r>
              <a:rPr lang="en-US" sz="2000" dirty="0">
                <a:latin typeface="Arial" pitchFamily="34" charset="0"/>
                <a:cs typeface="Arial" pitchFamily="34" charset="0"/>
              </a:rPr>
              <a:t> </a:t>
            </a:r>
            <a:r>
              <a:rPr lang="en-US" sz="2000" dirty="0" err="1">
                <a:latin typeface="Arial" pitchFamily="34" charset="0"/>
                <a:cs typeface="Arial" pitchFamily="34" charset="0"/>
              </a:rPr>
              <a:t>дарга</a:t>
            </a:r>
            <a:r>
              <a:rPr lang="en-US" sz="2000" dirty="0">
                <a:latin typeface="Arial" pitchFamily="34" charset="0"/>
                <a:cs typeface="Arial" pitchFamily="34" charset="0"/>
              </a:rPr>
              <a:t>, </a:t>
            </a:r>
            <a:r>
              <a:rPr lang="en-US" sz="2000" dirty="0" err="1">
                <a:latin typeface="Arial" pitchFamily="34" charset="0"/>
                <a:cs typeface="Arial" pitchFamily="34" charset="0"/>
              </a:rPr>
              <a:t>дүүргийн</a:t>
            </a:r>
            <a:r>
              <a:rPr lang="en-US" sz="2000" dirty="0">
                <a:latin typeface="Arial" pitchFamily="34" charset="0"/>
                <a:cs typeface="Arial" pitchFamily="34" charset="0"/>
              </a:rPr>
              <a:t> </a:t>
            </a:r>
            <a:r>
              <a:rPr lang="en-US" sz="2000" dirty="0" err="1">
                <a:latin typeface="Arial" pitchFamily="34" charset="0"/>
                <a:cs typeface="Arial" pitchFamily="34" charset="0"/>
              </a:rPr>
              <a:t>газрын</a:t>
            </a:r>
            <a:r>
              <a:rPr lang="en-US" sz="2000" dirty="0">
                <a:latin typeface="Arial" pitchFamily="34" charset="0"/>
                <a:cs typeface="Arial" pitchFamily="34" charset="0"/>
              </a:rPr>
              <a:t> </a:t>
            </a:r>
            <a:r>
              <a:rPr lang="en-US" sz="2000" dirty="0" err="1">
                <a:latin typeface="Arial" pitchFamily="34" charset="0"/>
                <a:cs typeface="Arial" pitchFamily="34" charset="0"/>
              </a:rPr>
              <a:t>албаны</a:t>
            </a:r>
            <a:r>
              <a:rPr lang="en-US" sz="2000" dirty="0">
                <a:latin typeface="Arial" pitchFamily="34" charset="0"/>
                <a:cs typeface="Arial" pitchFamily="34" charset="0"/>
              </a:rPr>
              <a:t> </a:t>
            </a:r>
            <a:r>
              <a:rPr lang="en-US" sz="2000" dirty="0" err="1">
                <a:latin typeface="Arial" pitchFamily="34" charset="0"/>
                <a:cs typeface="Arial" pitchFamily="34" charset="0"/>
              </a:rPr>
              <a:t>даргыг</a:t>
            </a:r>
            <a:r>
              <a:rPr lang="en-US" sz="2000" dirty="0">
                <a:latin typeface="Arial" pitchFamily="34" charset="0"/>
                <a:cs typeface="Arial" pitchFamily="34" charset="0"/>
              </a:rPr>
              <a:t> </a:t>
            </a:r>
            <a:r>
              <a:rPr lang="en-US" sz="2000" dirty="0" err="1">
                <a:latin typeface="Arial" pitchFamily="34" charset="0"/>
                <a:cs typeface="Arial" pitchFamily="34" charset="0"/>
              </a:rPr>
              <a:t>нийслэлийн</a:t>
            </a:r>
            <a:r>
              <a:rPr lang="en-US" sz="2000" dirty="0">
                <a:latin typeface="Arial" pitchFamily="34" charset="0"/>
                <a:cs typeface="Arial" pitchFamily="34" charset="0"/>
              </a:rPr>
              <a:t> </a:t>
            </a:r>
            <a:r>
              <a:rPr lang="en-US" sz="2000" dirty="0" err="1">
                <a:latin typeface="Arial" pitchFamily="34" charset="0"/>
                <a:cs typeface="Arial" pitchFamily="34" charset="0"/>
              </a:rPr>
              <a:t>газрын</a:t>
            </a:r>
            <a:r>
              <a:rPr lang="en-US" sz="2000" dirty="0">
                <a:latin typeface="Arial" pitchFamily="34" charset="0"/>
                <a:cs typeface="Arial" pitchFamily="34" charset="0"/>
              </a:rPr>
              <a:t> </a:t>
            </a:r>
            <a:r>
              <a:rPr lang="en-US" sz="2000" dirty="0" err="1">
                <a:latin typeface="Arial" pitchFamily="34" charset="0"/>
                <a:cs typeface="Arial" pitchFamily="34" charset="0"/>
              </a:rPr>
              <a:t>албаны</a:t>
            </a:r>
            <a:r>
              <a:rPr lang="en-US" sz="2000" dirty="0">
                <a:latin typeface="Arial" pitchFamily="34" charset="0"/>
                <a:cs typeface="Arial" pitchFamily="34" charset="0"/>
              </a:rPr>
              <a:t> </a:t>
            </a:r>
            <a:r>
              <a:rPr lang="en-US" sz="2000" dirty="0" err="1">
                <a:latin typeface="Arial" pitchFamily="34" charset="0"/>
                <a:cs typeface="Arial" pitchFamily="34" charset="0"/>
              </a:rPr>
              <a:t>даргатай</a:t>
            </a:r>
            <a:r>
              <a:rPr lang="en-US" sz="2000" dirty="0">
                <a:latin typeface="Arial" pitchFamily="34" charset="0"/>
                <a:cs typeface="Arial" pitchFamily="34" charset="0"/>
              </a:rPr>
              <a:t> </a:t>
            </a:r>
            <a:r>
              <a:rPr lang="en-US" sz="2000" dirty="0" err="1">
                <a:latin typeface="Arial" pitchFamily="34" charset="0"/>
                <a:cs typeface="Arial" pitchFamily="34" charset="0"/>
              </a:rPr>
              <a:t>зөвшилцөж</a:t>
            </a:r>
            <a:r>
              <a:rPr lang="en-US" sz="2000" dirty="0">
                <a:latin typeface="Arial" pitchFamily="34" charset="0"/>
                <a:cs typeface="Arial" pitchFamily="34" charset="0"/>
              </a:rPr>
              <a:t> </a:t>
            </a:r>
            <a:r>
              <a:rPr lang="en-US" sz="2000" dirty="0" err="1">
                <a:latin typeface="Arial" pitchFamily="34" charset="0"/>
                <a:cs typeface="Arial" pitchFamily="34" charset="0"/>
              </a:rPr>
              <a:t>дүүргийн</a:t>
            </a:r>
            <a:r>
              <a:rPr lang="en-US" sz="2000" dirty="0">
                <a:latin typeface="Arial" pitchFamily="34" charset="0"/>
                <a:cs typeface="Arial" pitchFamily="34" charset="0"/>
              </a:rPr>
              <a:t> </a:t>
            </a:r>
            <a:r>
              <a:rPr lang="en-US" sz="2000" dirty="0" err="1">
                <a:latin typeface="Arial" pitchFamily="34" charset="0"/>
                <a:cs typeface="Arial" pitchFamily="34" charset="0"/>
              </a:rPr>
              <a:t>Засаг</a:t>
            </a:r>
            <a:r>
              <a:rPr lang="en-US" sz="2000" dirty="0">
                <a:latin typeface="Arial" pitchFamily="34" charset="0"/>
                <a:cs typeface="Arial" pitchFamily="34" charset="0"/>
              </a:rPr>
              <a:t> </a:t>
            </a:r>
            <a:r>
              <a:rPr lang="en-US" sz="2000" dirty="0" err="1">
                <a:latin typeface="Arial" pitchFamily="34" charset="0"/>
                <a:cs typeface="Arial" pitchFamily="34" charset="0"/>
              </a:rPr>
              <a:t>дарга</a:t>
            </a:r>
            <a:r>
              <a:rPr lang="en-US" sz="2000" dirty="0">
                <a:latin typeface="Arial" pitchFamily="34" charset="0"/>
                <a:cs typeface="Arial" pitchFamily="34" charset="0"/>
              </a:rPr>
              <a:t> </a:t>
            </a:r>
            <a:r>
              <a:rPr lang="en-US" sz="2000" dirty="0" err="1">
                <a:latin typeface="Arial" pitchFamily="34" charset="0"/>
                <a:cs typeface="Arial" pitchFamily="34" charset="0"/>
              </a:rPr>
              <a:t>тус</a:t>
            </a:r>
            <a:r>
              <a:rPr lang="en-US" sz="2000" dirty="0">
                <a:latin typeface="Arial" pitchFamily="34" charset="0"/>
                <a:cs typeface="Arial" pitchFamily="34" charset="0"/>
              </a:rPr>
              <a:t> </a:t>
            </a:r>
            <a:r>
              <a:rPr lang="en-US" sz="2000" dirty="0" err="1">
                <a:latin typeface="Arial" pitchFamily="34" charset="0"/>
                <a:cs typeface="Arial" pitchFamily="34" charset="0"/>
              </a:rPr>
              <a:t>тус</a:t>
            </a:r>
            <a:r>
              <a:rPr lang="en-US" sz="2000" dirty="0">
                <a:latin typeface="Arial" pitchFamily="34" charset="0"/>
                <a:cs typeface="Arial" pitchFamily="34" charset="0"/>
              </a:rPr>
              <a:t> </a:t>
            </a:r>
            <a:r>
              <a:rPr lang="en-US" sz="2000" dirty="0" err="1">
                <a:latin typeface="Arial" pitchFamily="34" charset="0"/>
                <a:cs typeface="Arial" pitchFamily="34" charset="0"/>
              </a:rPr>
              <a:t>томилох</a:t>
            </a:r>
            <a:r>
              <a:rPr lang="en-US" sz="2000" dirty="0">
                <a:latin typeface="Arial" pitchFamily="34" charset="0"/>
                <a:cs typeface="Arial" pitchFamily="34" charset="0"/>
              </a:rPr>
              <a:t>, </a:t>
            </a:r>
            <a:r>
              <a:rPr lang="en-US" sz="2000" dirty="0" err="1">
                <a:latin typeface="Arial" pitchFamily="34" charset="0"/>
                <a:cs typeface="Arial" pitchFamily="34" charset="0"/>
              </a:rPr>
              <a:t>чөлөөлөх</a:t>
            </a:r>
            <a:r>
              <a:rPr lang="en-US" sz="2000" dirty="0" smtClean="0">
                <a:latin typeface="Arial" pitchFamily="34" charset="0"/>
                <a:cs typeface="Arial" pitchFamily="34" charset="0"/>
              </a:rPr>
              <a:t>;</a:t>
            </a:r>
            <a:endParaRPr lang="mn-MN" sz="2000" dirty="0" smtClean="0">
              <a:latin typeface="Arial" pitchFamily="34" charset="0"/>
              <a:cs typeface="Arial" pitchFamily="34" charset="0"/>
            </a:endParaRPr>
          </a:p>
          <a:p>
            <a:endParaRPr lang="en-US" sz="1050" dirty="0">
              <a:latin typeface="Arial" pitchFamily="34" charset="0"/>
              <a:cs typeface="Arial" pitchFamily="34" charset="0"/>
            </a:endParaRPr>
          </a:p>
          <a:p>
            <a:endParaRPr lang="en-US" sz="1800" dirty="0">
              <a:latin typeface="Arial" pitchFamily="34" charset="0"/>
              <a:cs typeface="Arial" pitchFamily="34" charset="0"/>
            </a:endParaRPr>
          </a:p>
          <a:p>
            <a:endParaRPr lang="en-US" sz="1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200" b="1" dirty="0" smtClean="0">
                <a:solidFill>
                  <a:schemeClr val="tx1"/>
                </a:solidFill>
                <a:latin typeface="Arial" pitchFamily="34" charset="0"/>
                <a:cs typeface="Arial" pitchFamily="34" charset="0"/>
              </a:rPr>
              <a:t/>
            </a:r>
            <a:br>
              <a:rPr lang="mn-MN" sz="2200" b="1" dirty="0" smtClean="0">
                <a:solidFill>
                  <a:schemeClr val="tx1"/>
                </a:solidFill>
                <a:latin typeface="Arial" pitchFamily="34" charset="0"/>
                <a:cs typeface="Arial" pitchFamily="34" charset="0"/>
              </a:rPr>
            </a:br>
            <a:r>
              <a:rPr lang="mn-MN" sz="2200" b="1" dirty="0">
                <a:latin typeface="Arial" pitchFamily="34" charset="0"/>
                <a:cs typeface="Arial" pitchFamily="34" charset="0"/>
              </a:rPr>
              <a:t/>
            </a:r>
            <a:br>
              <a:rPr lang="mn-MN" sz="2200" b="1" dirty="0">
                <a:latin typeface="Arial" pitchFamily="34" charset="0"/>
                <a:cs typeface="Arial" pitchFamily="34" charset="0"/>
              </a:rPr>
            </a:br>
            <a:r>
              <a:rPr lang="en-US" sz="2200" b="1" dirty="0" smtClean="0">
                <a:solidFill>
                  <a:schemeClr val="tx1"/>
                </a:solidFill>
                <a:latin typeface="Arial" pitchFamily="34" charset="0"/>
                <a:cs typeface="Arial" pitchFamily="34" charset="0"/>
              </a:rPr>
              <a:t>20 </a:t>
            </a:r>
            <a:r>
              <a:rPr lang="en-US" sz="2200" b="1" dirty="0" err="1" smtClean="0">
                <a:solidFill>
                  <a:schemeClr val="tx1"/>
                </a:solidFill>
                <a:latin typeface="Arial" pitchFamily="34" charset="0"/>
                <a:cs typeface="Arial" pitchFamily="34" charset="0"/>
              </a:rPr>
              <a:t>дугаар</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зүйл</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Аймаг</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нийслэл</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сум</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дүүргийн</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иргэдийн</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Төлөөлөгчдийн</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Хурал</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Засаг</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даргын</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нийтлэг</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бүрэн</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эрх</a:t>
            </a:r>
            <a:r>
              <a:rPr lang="en-US" sz="9600" dirty="0" smtClean="0">
                <a:solidFill>
                  <a:schemeClr val="tx1"/>
                </a:solidFill>
                <a:latin typeface="Arial" pitchFamily="34" charset="0"/>
                <a:cs typeface="Arial" pitchFamily="34" charset="0"/>
              </a:rPr>
              <a:t/>
            </a:r>
            <a:br>
              <a:rPr lang="en-US" sz="9600" dirty="0" smtClean="0">
                <a:solidFill>
                  <a:schemeClr val="tx1"/>
                </a:solidFill>
                <a:latin typeface="Arial" pitchFamily="34" charset="0"/>
                <a:cs typeface="Arial" pitchFamily="34" charset="0"/>
              </a:rPr>
            </a:b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r>
              <a:rPr lang="en-US" sz="2000" dirty="0" smtClean="0">
                <a:latin typeface="Arial" pitchFamily="34" charset="0"/>
                <a:cs typeface="Arial" pitchFamily="34" charset="0"/>
              </a:rPr>
              <a:t>20.2.9. </a:t>
            </a:r>
            <a:r>
              <a:rPr lang="en-US" sz="2000" dirty="0" err="1" smtClean="0">
                <a:latin typeface="Arial" pitchFamily="34" charset="0"/>
                <a:cs typeface="Arial" pitchFamily="34" charset="0"/>
              </a:rPr>
              <a:t>газар</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эзэмшигч</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ашиглагч</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нь</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хууль</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тогтоомж</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гэрээнд</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заасан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үүргээ</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хангалтгүй</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биелүүлснээс</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байгаль</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орчинд</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сөргөөр</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нөлөөлж</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байгаа</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тухай</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иргэн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аж</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ахуйн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нэгж</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байгууллагаас</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гаргасан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санал</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гомдлын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талаар</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мэргэжлийн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байгууллагын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дүгнэлтийг</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гаргуулах</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хүсэлтээ</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газрын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асуудал</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эрхэлсэн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төрийн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захиргааны</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байгууллагад</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гаргах</a:t>
            </a:r>
            <a:r>
              <a:rPr lang="en-US" sz="2000" dirty="0" smtClean="0">
                <a:latin typeface="Arial" pitchFamily="34" charset="0"/>
                <a:cs typeface="Arial" pitchFamily="34" charset="0"/>
              </a:rPr>
              <a:t>.</a:t>
            </a:r>
            <a:endParaRPr lang="mn-MN" sz="2000" dirty="0">
              <a:latin typeface="Arial" pitchFamily="34" charset="0"/>
              <a:cs typeface="Arial" pitchFamily="34" charset="0"/>
            </a:endParaRPr>
          </a:p>
          <a:p>
            <a:r>
              <a:rPr lang="en-US" sz="2000" dirty="0"/>
              <a:t> </a:t>
            </a:r>
            <a:r>
              <a:rPr lang="en-US" sz="2400" dirty="0">
                <a:latin typeface="Arial" pitchFamily="34" charset="0"/>
                <a:cs typeface="Arial" pitchFamily="34" charset="0"/>
              </a:rPr>
              <a:t>20.3.Аймаг, </a:t>
            </a:r>
            <a:r>
              <a:rPr lang="en-US" sz="2400" dirty="0" err="1">
                <a:latin typeface="Arial" pitchFamily="34" charset="0"/>
                <a:cs typeface="Arial" pitchFamily="34" charset="0"/>
              </a:rPr>
              <a:t>нийслэл</a:t>
            </a:r>
            <a:r>
              <a:rPr lang="en-US" sz="2400" dirty="0">
                <a:latin typeface="Arial" pitchFamily="34" charset="0"/>
                <a:cs typeface="Arial" pitchFamily="34" charset="0"/>
              </a:rPr>
              <a:t>, </a:t>
            </a:r>
            <a:r>
              <a:rPr lang="en-US" sz="2400" dirty="0" err="1">
                <a:latin typeface="Arial" pitchFamily="34" charset="0"/>
                <a:cs typeface="Arial" pitchFamily="34" charset="0"/>
              </a:rPr>
              <a:t>дүүргийн</a:t>
            </a:r>
            <a:r>
              <a:rPr lang="en-US" sz="2400" dirty="0">
                <a:latin typeface="Arial" pitchFamily="34" charset="0"/>
                <a:cs typeface="Arial" pitchFamily="34" charset="0"/>
              </a:rPr>
              <a:t> </a:t>
            </a:r>
            <a:r>
              <a:rPr lang="en-US" sz="2400" dirty="0" err="1">
                <a:latin typeface="Arial" pitchFamily="34" charset="0"/>
                <a:cs typeface="Arial" pitchFamily="34" charset="0"/>
              </a:rPr>
              <a:t>газрын</a:t>
            </a:r>
            <a:r>
              <a:rPr lang="en-US" sz="2400" dirty="0">
                <a:latin typeface="Arial" pitchFamily="34" charset="0"/>
                <a:cs typeface="Arial" pitchFamily="34" charset="0"/>
              </a:rPr>
              <a:t> </a:t>
            </a:r>
            <a:r>
              <a:rPr lang="en-US" sz="2400" dirty="0" err="1">
                <a:latin typeface="Arial" pitchFamily="34" charset="0"/>
                <a:cs typeface="Arial" pitchFamily="34" charset="0"/>
              </a:rPr>
              <a:t>албаны</a:t>
            </a:r>
            <a:r>
              <a:rPr lang="en-US" sz="2400" dirty="0">
                <a:latin typeface="Arial" pitchFamily="34" charset="0"/>
                <a:cs typeface="Arial" pitchFamily="34" charset="0"/>
              </a:rPr>
              <a:t> </a:t>
            </a:r>
            <a:r>
              <a:rPr lang="en-US" sz="2400" dirty="0" err="1">
                <a:latin typeface="Arial" pitchFamily="34" charset="0"/>
                <a:cs typeface="Arial" pitchFamily="34" charset="0"/>
              </a:rPr>
              <a:t>даргыг</a:t>
            </a:r>
            <a:r>
              <a:rPr lang="en-US" sz="2400" dirty="0">
                <a:latin typeface="Arial" pitchFamily="34" charset="0"/>
                <a:cs typeface="Arial" pitchFamily="34" charset="0"/>
              </a:rPr>
              <a:t> </a:t>
            </a:r>
            <a:r>
              <a:rPr lang="en-US" sz="2400" dirty="0" err="1">
                <a:latin typeface="Arial" pitchFamily="34" charset="0"/>
                <a:cs typeface="Arial" pitchFamily="34" charset="0"/>
              </a:rPr>
              <a:t>газрын</a:t>
            </a:r>
            <a:r>
              <a:rPr lang="en-US" sz="2400" dirty="0">
                <a:latin typeface="Arial" pitchFamily="34" charset="0"/>
                <a:cs typeface="Arial" pitchFamily="34" charset="0"/>
              </a:rPr>
              <a:t> </a:t>
            </a:r>
            <a:r>
              <a:rPr lang="en-US" sz="2400" dirty="0" err="1">
                <a:latin typeface="Arial" pitchFamily="34" charset="0"/>
                <a:cs typeface="Arial" pitchFamily="34" charset="0"/>
              </a:rPr>
              <a:t>харилцааны</a:t>
            </a:r>
            <a:r>
              <a:rPr lang="en-US" sz="2400" dirty="0">
                <a:latin typeface="Arial" pitchFamily="34" charset="0"/>
                <a:cs typeface="Arial" pitchFamily="34" charset="0"/>
              </a:rPr>
              <a:t> </a:t>
            </a:r>
            <a:r>
              <a:rPr lang="en-US" sz="2400" dirty="0" err="1">
                <a:latin typeface="Arial" pitchFamily="34" charset="0"/>
                <a:cs typeface="Arial" pitchFamily="34" charset="0"/>
              </a:rPr>
              <a:t>зохих</a:t>
            </a:r>
            <a:r>
              <a:rPr lang="en-US" sz="2400" dirty="0">
                <a:latin typeface="Arial" pitchFamily="34" charset="0"/>
                <a:cs typeface="Arial" pitchFamily="34" charset="0"/>
              </a:rPr>
              <a:t> </a:t>
            </a:r>
            <a:r>
              <a:rPr lang="en-US" sz="2400" dirty="0" err="1">
                <a:latin typeface="Arial" pitchFamily="34" charset="0"/>
                <a:cs typeface="Arial" pitchFamily="34" charset="0"/>
              </a:rPr>
              <a:t>мэргэжилтэй</a:t>
            </a:r>
            <a:r>
              <a:rPr lang="en-US" sz="2400" dirty="0">
                <a:latin typeface="Arial" pitchFamily="34" charset="0"/>
                <a:cs typeface="Arial" pitchFamily="34" charset="0"/>
              </a:rPr>
              <a:t>, </a:t>
            </a:r>
            <a:r>
              <a:rPr lang="en-US" sz="2400" dirty="0" err="1">
                <a:latin typeface="Arial" pitchFamily="34" charset="0"/>
                <a:cs typeface="Arial" pitchFamily="34" charset="0"/>
              </a:rPr>
              <a:t>тухайн</a:t>
            </a:r>
            <a:r>
              <a:rPr lang="en-US" sz="2400" dirty="0">
                <a:latin typeface="Arial" pitchFamily="34" charset="0"/>
                <a:cs typeface="Arial" pitchFamily="34" charset="0"/>
              </a:rPr>
              <a:t> </a:t>
            </a:r>
            <a:r>
              <a:rPr lang="en-US" sz="2400" dirty="0" err="1">
                <a:latin typeface="Arial" pitchFamily="34" charset="0"/>
                <a:cs typeface="Arial" pitchFamily="34" charset="0"/>
              </a:rPr>
              <a:t>салбарт</a:t>
            </a:r>
            <a:r>
              <a:rPr lang="en-US" sz="2400" dirty="0">
                <a:latin typeface="Arial" pitchFamily="34" charset="0"/>
                <a:cs typeface="Arial" pitchFamily="34" charset="0"/>
              </a:rPr>
              <a:t> 3-аас </a:t>
            </a:r>
            <a:r>
              <a:rPr lang="en-US" sz="2400" dirty="0" err="1">
                <a:latin typeface="Arial" pitchFamily="34" charset="0"/>
                <a:cs typeface="Arial" pitchFamily="34" charset="0"/>
              </a:rPr>
              <a:t>доошгүй</a:t>
            </a:r>
            <a:r>
              <a:rPr lang="en-US" sz="2400" dirty="0">
                <a:latin typeface="Arial" pitchFamily="34" charset="0"/>
                <a:cs typeface="Arial" pitchFamily="34" charset="0"/>
              </a:rPr>
              <a:t> </a:t>
            </a:r>
            <a:r>
              <a:rPr lang="en-US" sz="2400" dirty="0" err="1">
                <a:latin typeface="Arial" pitchFamily="34" charset="0"/>
                <a:cs typeface="Arial" pitchFamily="34" charset="0"/>
              </a:rPr>
              <a:t>жил</a:t>
            </a:r>
            <a:r>
              <a:rPr lang="en-US" sz="2400" dirty="0">
                <a:latin typeface="Arial" pitchFamily="34" charset="0"/>
                <a:cs typeface="Arial" pitchFamily="34" charset="0"/>
              </a:rPr>
              <a:t> </a:t>
            </a:r>
            <a:r>
              <a:rPr lang="en-US" sz="2400" dirty="0" err="1">
                <a:latin typeface="Arial" pitchFamily="34" charset="0"/>
                <a:cs typeface="Arial" pitchFamily="34" charset="0"/>
              </a:rPr>
              <a:t>ажиллаж</a:t>
            </a:r>
            <a:r>
              <a:rPr lang="en-US" sz="2400" dirty="0">
                <a:latin typeface="Arial" pitchFamily="34" charset="0"/>
                <a:cs typeface="Arial" pitchFamily="34" charset="0"/>
              </a:rPr>
              <a:t> </a:t>
            </a:r>
            <a:r>
              <a:rPr lang="en-US" sz="2400" dirty="0" err="1">
                <a:latin typeface="Arial" pitchFamily="34" charset="0"/>
                <a:cs typeface="Arial" pitchFamily="34" charset="0"/>
              </a:rPr>
              <a:t>байгаа</a:t>
            </a:r>
            <a:r>
              <a:rPr lang="en-US" sz="2400" dirty="0">
                <a:latin typeface="Arial" pitchFamily="34" charset="0"/>
                <a:cs typeface="Arial" pitchFamily="34" charset="0"/>
              </a:rPr>
              <a:t> </a:t>
            </a:r>
            <a:r>
              <a:rPr lang="en-US" sz="2400" dirty="0" err="1">
                <a:latin typeface="Arial" pitchFamily="34" charset="0"/>
                <a:cs typeface="Arial" pitchFamily="34" charset="0"/>
              </a:rPr>
              <a:t>төрийн</a:t>
            </a:r>
            <a:r>
              <a:rPr lang="en-US" sz="2400" dirty="0">
                <a:latin typeface="Arial" pitchFamily="34" charset="0"/>
                <a:cs typeface="Arial" pitchFamily="34" charset="0"/>
              </a:rPr>
              <a:t> </a:t>
            </a:r>
            <a:r>
              <a:rPr lang="en-US" sz="2400" dirty="0" err="1">
                <a:latin typeface="Arial" pitchFamily="34" charset="0"/>
                <a:cs typeface="Arial" pitchFamily="34" charset="0"/>
              </a:rPr>
              <a:t>албан</a:t>
            </a:r>
            <a:r>
              <a:rPr lang="en-US" sz="2400" dirty="0">
                <a:latin typeface="Arial" pitchFamily="34" charset="0"/>
                <a:cs typeface="Arial" pitchFamily="34" charset="0"/>
              </a:rPr>
              <a:t> </a:t>
            </a:r>
            <a:r>
              <a:rPr lang="en-US" sz="2400" dirty="0" err="1">
                <a:latin typeface="Arial" pitchFamily="34" charset="0"/>
                <a:cs typeface="Arial" pitchFamily="34" charset="0"/>
              </a:rPr>
              <a:t>хаагчдаас</a:t>
            </a:r>
            <a:r>
              <a:rPr lang="en-US" sz="2400" dirty="0">
                <a:latin typeface="Arial" pitchFamily="34" charset="0"/>
                <a:cs typeface="Arial" pitchFamily="34" charset="0"/>
              </a:rPr>
              <a:t> </a:t>
            </a:r>
            <a:r>
              <a:rPr lang="en-US" sz="2400" dirty="0" err="1">
                <a:latin typeface="Arial" pitchFamily="34" charset="0"/>
                <a:cs typeface="Arial" pitchFamily="34" charset="0"/>
              </a:rPr>
              <a:t>Төрийн</a:t>
            </a:r>
            <a:r>
              <a:rPr lang="en-US" sz="2400" dirty="0">
                <a:latin typeface="Arial" pitchFamily="34" charset="0"/>
                <a:cs typeface="Arial" pitchFamily="34" charset="0"/>
              </a:rPr>
              <a:t> </a:t>
            </a:r>
            <a:r>
              <a:rPr lang="en-US" sz="2400" dirty="0" err="1">
                <a:latin typeface="Arial" pitchFamily="34" charset="0"/>
                <a:cs typeface="Arial" pitchFamily="34" charset="0"/>
              </a:rPr>
              <a:t>албаны</a:t>
            </a:r>
            <a:r>
              <a:rPr lang="en-US" sz="2400" dirty="0">
                <a:latin typeface="Arial" pitchFamily="34" charset="0"/>
                <a:cs typeface="Arial" pitchFamily="34" charset="0"/>
              </a:rPr>
              <a:t> </a:t>
            </a:r>
            <a:r>
              <a:rPr lang="en-US" sz="2400" dirty="0" err="1">
                <a:latin typeface="Arial" pitchFamily="34" charset="0"/>
                <a:cs typeface="Arial" pitchFamily="34" charset="0"/>
              </a:rPr>
              <a:t>тухай</a:t>
            </a:r>
            <a:r>
              <a:rPr lang="en-US" sz="2400" dirty="0">
                <a:latin typeface="Arial" pitchFamily="34" charset="0"/>
                <a:cs typeface="Arial" pitchFamily="34" charset="0"/>
              </a:rPr>
              <a:t> </a:t>
            </a:r>
            <a:r>
              <a:rPr lang="en-US" sz="2400" dirty="0" err="1">
                <a:latin typeface="Arial" pitchFamily="34" charset="0"/>
                <a:cs typeface="Arial" pitchFamily="34" charset="0"/>
              </a:rPr>
              <a:t>хуулийн</a:t>
            </a:r>
            <a:r>
              <a:rPr lang="en-US" sz="2400" dirty="0">
                <a:latin typeface="Arial" pitchFamily="34" charset="0"/>
                <a:cs typeface="Arial" pitchFamily="34" charset="0"/>
              </a:rPr>
              <a:t> 17.1-д </a:t>
            </a:r>
            <a:r>
              <a:rPr lang="en-US" sz="2400" dirty="0" err="1">
                <a:latin typeface="Arial" pitchFamily="34" charset="0"/>
                <a:cs typeface="Arial" pitchFamily="34" charset="0"/>
              </a:rPr>
              <a:t>заасны</a:t>
            </a:r>
            <a:r>
              <a:rPr lang="en-US" sz="2400" dirty="0">
                <a:latin typeface="Arial" pitchFamily="34" charset="0"/>
                <a:cs typeface="Arial" pitchFamily="34" charset="0"/>
              </a:rPr>
              <a:t> </a:t>
            </a:r>
            <a:r>
              <a:rPr lang="en-US" sz="2400" dirty="0" err="1">
                <a:latin typeface="Arial" pitchFamily="34" charset="0"/>
                <a:cs typeface="Arial" pitchFamily="34" charset="0"/>
              </a:rPr>
              <a:t>дагуу</a:t>
            </a:r>
            <a:r>
              <a:rPr lang="en-US" sz="2400" dirty="0">
                <a:latin typeface="Arial" pitchFamily="34" charset="0"/>
                <a:cs typeface="Arial" pitchFamily="34" charset="0"/>
              </a:rPr>
              <a:t> </a:t>
            </a:r>
            <a:r>
              <a:rPr lang="en-US" sz="2400" dirty="0" err="1">
                <a:latin typeface="Arial" pitchFamily="34" charset="0"/>
                <a:cs typeface="Arial" pitchFamily="34" charset="0"/>
              </a:rPr>
              <a:t>сонгон</a:t>
            </a:r>
            <a:r>
              <a:rPr lang="en-US" sz="2400" dirty="0">
                <a:latin typeface="Arial" pitchFamily="34" charset="0"/>
                <a:cs typeface="Arial" pitchFamily="34" charset="0"/>
              </a:rPr>
              <a:t> </a:t>
            </a:r>
            <a:r>
              <a:rPr lang="en-US" sz="2400" dirty="0" err="1">
                <a:latin typeface="Arial" pitchFamily="34" charset="0"/>
                <a:cs typeface="Arial" pitchFamily="34" charset="0"/>
              </a:rPr>
              <a:t>шалгаруулж</a:t>
            </a:r>
            <a:r>
              <a:rPr lang="en-US" sz="2400" dirty="0">
                <a:latin typeface="Arial" pitchFamily="34" charset="0"/>
                <a:cs typeface="Arial" pitchFamily="34" charset="0"/>
              </a:rPr>
              <a:t> </a:t>
            </a:r>
            <a:r>
              <a:rPr lang="en-US" sz="2400" dirty="0" err="1">
                <a:latin typeface="Arial" pitchFamily="34" charset="0"/>
                <a:cs typeface="Arial" pitchFamily="34" charset="0"/>
              </a:rPr>
              <a:t>томилно</a:t>
            </a:r>
            <a:r>
              <a:rPr lang="en-US" sz="2400" dirty="0">
                <a:latin typeface="Arial" pitchFamily="34" charset="0"/>
                <a:cs typeface="Arial" pitchFamily="34" charset="0"/>
              </a:rPr>
              <a:t>.</a:t>
            </a:r>
          </a:p>
          <a:p>
            <a:endParaRPr lang="en-US"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1143000"/>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700" b="1" dirty="0" smtClean="0"/>
              <a:t/>
            </a:r>
            <a:br>
              <a:rPr lang="mn-MN" sz="2700" b="1" dirty="0" smtClean="0"/>
            </a:br>
            <a:r>
              <a:rPr lang="mn-MN" sz="2700" b="1" dirty="0"/>
              <a:t/>
            </a:r>
            <a:br>
              <a:rPr lang="mn-MN" sz="2700" b="1" dirty="0"/>
            </a:br>
            <a:r>
              <a:rPr lang="en-US" sz="2200" b="1" dirty="0" smtClean="0">
                <a:solidFill>
                  <a:schemeClr val="tx1"/>
                </a:solidFill>
                <a:latin typeface="Arial" pitchFamily="34" charset="0"/>
                <a:cs typeface="Arial" pitchFamily="34" charset="0"/>
              </a:rPr>
              <a:t>21 </a:t>
            </a:r>
            <a:r>
              <a:rPr lang="en-US" sz="2200" b="1" dirty="0" err="1">
                <a:solidFill>
                  <a:schemeClr val="tx1"/>
                </a:solidFill>
                <a:latin typeface="Arial" pitchFamily="34" charset="0"/>
                <a:cs typeface="Arial" pitchFamily="34" charset="0"/>
              </a:rPr>
              <a:t>дүгээр</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зүйл</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Нийслэлийн</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иргэдийн</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Төлөөлөгчдийн</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Хурал</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аймаг</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нийслэл</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сум</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дүүргийн</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Засаг</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даргын</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бүрэн</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эрх</a:t>
            </a:r>
            <a:r>
              <a:rPr lang="en-US" dirty="0"/>
              <a:t/>
            </a:r>
            <a:br>
              <a:rPr lang="en-US" dirty="0"/>
            </a:b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r>
              <a:rPr lang="en-US" sz="3400" dirty="0">
                <a:latin typeface="Arial" pitchFamily="34" charset="0"/>
                <a:cs typeface="Arial" pitchFamily="34" charset="0"/>
              </a:rPr>
              <a:t>21.1. </a:t>
            </a:r>
            <a:r>
              <a:rPr lang="en-US" sz="3400" dirty="0" err="1">
                <a:latin typeface="Arial" pitchFamily="34" charset="0"/>
                <a:cs typeface="Arial" pitchFamily="34" charset="0"/>
              </a:rPr>
              <a:t>Нийслэлийн</a:t>
            </a:r>
            <a:r>
              <a:rPr lang="en-US" sz="3400" dirty="0">
                <a:latin typeface="Arial" pitchFamily="34" charset="0"/>
                <a:cs typeface="Arial" pitchFamily="34" charset="0"/>
              </a:rPr>
              <a:t> </a:t>
            </a:r>
            <a:r>
              <a:rPr lang="en-US" sz="3400" dirty="0" err="1">
                <a:latin typeface="Arial" pitchFamily="34" charset="0"/>
                <a:cs typeface="Arial" pitchFamily="34" charset="0"/>
              </a:rPr>
              <a:t>иргэдийн</a:t>
            </a:r>
            <a:r>
              <a:rPr lang="en-US" sz="3400" dirty="0">
                <a:latin typeface="Arial" pitchFamily="34" charset="0"/>
                <a:cs typeface="Arial" pitchFamily="34" charset="0"/>
              </a:rPr>
              <a:t> </a:t>
            </a:r>
            <a:r>
              <a:rPr lang="en-US" sz="3400" dirty="0" err="1">
                <a:latin typeface="Arial" pitchFamily="34" charset="0"/>
                <a:cs typeface="Arial" pitchFamily="34" charset="0"/>
              </a:rPr>
              <a:t>Төлөөлөгчдийн</a:t>
            </a:r>
            <a:r>
              <a:rPr lang="en-US" sz="3400" dirty="0">
                <a:latin typeface="Arial" pitchFamily="34" charset="0"/>
                <a:cs typeface="Arial" pitchFamily="34" charset="0"/>
              </a:rPr>
              <a:t> </a:t>
            </a:r>
            <a:r>
              <a:rPr lang="en-US" sz="3400" dirty="0" err="1">
                <a:latin typeface="Arial" pitchFamily="34" charset="0"/>
                <a:cs typeface="Arial" pitchFamily="34" charset="0"/>
              </a:rPr>
              <a:t>Хурал</a:t>
            </a:r>
            <a:r>
              <a:rPr lang="en-US" sz="3400" dirty="0">
                <a:latin typeface="Arial" pitchFamily="34" charset="0"/>
                <a:cs typeface="Arial" pitchFamily="34" charset="0"/>
              </a:rPr>
              <a:t> </a:t>
            </a:r>
            <a:r>
              <a:rPr lang="en-US" sz="3400" dirty="0" err="1">
                <a:latin typeface="Arial" pitchFamily="34" charset="0"/>
                <a:cs typeface="Arial" pitchFamily="34" charset="0"/>
              </a:rPr>
              <a:t>газрын</a:t>
            </a:r>
            <a:r>
              <a:rPr lang="en-US" sz="3400" dirty="0">
                <a:latin typeface="Arial" pitchFamily="34" charset="0"/>
                <a:cs typeface="Arial" pitchFamily="34" charset="0"/>
              </a:rPr>
              <a:t> </a:t>
            </a:r>
            <a:r>
              <a:rPr lang="en-US" sz="3400" dirty="0" err="1">
                <a:latin typeface="Arial" pitchFamily="34" charset="0"/>
                <a:cs typeface="Arial" pitchFamily="34" charset="0"/>
              </a:rPr>
              <a:t>харилцааны</a:t>
            </a:r>
            <a:r>
              <a:rPr lang="en-US" sz="3400" dirty="0">
                <a:latin typeface="Arial" pitchFamily="34" charset="0"/>
                <a:cs typeface="Arial" pitchFamily="34" charset="0"/>
              </a:rPr>
              <a:t> </a:t>
            </a:r>
            <a:r>
              <a:rPr lang="en-US" sz="3400" dirty="0" err="1">
                <a:latin typeface="Arial" pitchFamily="34" charset="0"/>
                <a:cs typeface="Arial" pitchFamily="34" charset="0"/>
              </a:rPr>
              <a:t>талаар</a:t>
            </a:r>
            <a:r>
              <a:rPr lang="en-US" sz="3400" dirty="0">
                <a:latin typeface="Arial" pitchFamily="34" charset="0"/>
                <a:cs typeface="Arial" pitchFamily="34" charset="0"/>
              </a:rPr>
              <a:t> </a:t>
            </a:r>
            <a:r>
              <a:rPr lang="en-US" sz="3400" dirty="0" err="1">
                <a:latin typeface="Arial" pitchFamily="34" charset="0"/>
                <a:cs typeface="Arial" pitchFamily="34" charset="0"/>
              </a:rPr>
              <a:t>дараахь</a:t>
            </a:r>
            <a:r>
              <a:rPr lang="en-US" sz="3400" dirty="0">
                <a:latin typeface="Arial" pitchFamily="34" charset="0"/>
                <a:cs typeface="Arial" pitchFamily="34" charset="0"/>
              </a:rPr>
              <a:t> </a:t>
            </a:r>
            <a:r>
              <a:rPr lang="en-US" sz="3400" dirty="0" err="1">
                <a:latin typeface="Arial" pitchFamily="34" charset="0"/>
                <a:cs typeface="Arial" pitchFamily="34" charset="0"/>
              </a:rPr>
              <a:t>бүрэн</a:t>
            </a:r>
            <a:r>
              <a:rPr lang="en-US" sz="3400" dirty="0">
                <a:latin typeface="Arial" pitchFamily="34" charset="0"/>
                <a:cs typeface="Arial" pitchFamily="34" charset="0"/>
              </a:rPr>
              <a:t> </a:t>
            </a:r>
            <a:r>
              <a:rPr lang="en-US" sz="3400" dirty="0" err="1">
                <a:latin typeface="Arial" pitchFamily="34" charset="0"/>
                <a:cs typeface="Arial" pitchFamily="34" charset="0"/>
              </a:rPr>
              <a:t>эрхийг</a:t>
            </a:r>
            <a:r>
              <a:rPr lang="en-US" sz="3400" dirty="0">
                <a:latin typeface="Arial" pitchFamily="34" charset="0"/>
                <a:cs typeface="Arial" pitchFamily="34" charset="0"/>
              </a:rPr>
              <a:t> </a:t>
            </a:r>
            <a:r>
              <a:rPr lang="en-US" sz="3400" dirty="0" err="1">
                <a:latin typeface="Arial" pitchFamily="34" charset="0"/>
                <a:cs typeface="Arial" pitchFamily="34" charset="0"/>
              </a:rPr>
              <a:t>хэрэгжүүлнэ</a:t>
            </a:r>
            <a:r>
              <a:rPr lang="en-US" sz="3400" dirty="0">
                <a:latin typeface="Arial" pitchFamily="34" charset="0"/>
                <a:cs typeface="Arial" pitchFamily="34" charset="0"/>
              </a:rPr>
              <a:t>:</a:t>
            </a:r>
          </a:p>
          <a:p>
            <a:r>
              <a:rPr lang="en-US" sz="3400" dirty="0">
                <a:latin typeface="Arial" pitchFamily="34" charset="0"/>
                <a:cs typeface="Arial" pitchFamily="34" charset="0"/>
              </a:rPr>
              <a:t> 21.1.1. </a:t>
            </a:r>
            <a:r>
              <a:rPr lang="en-US" sz="3400" dirty="0" err="1">
                <a:latin typeface="Arial" pitchFamily="34" charset="0"/>
                <a:cs typeface="Arial" pitchFamily="34" charset="0"/>
              </a:rPr>
              <a:t>Засаг</a:t>
            </a:r>
            <a:r>
              <a:rPr lang="en-US" sz="3400" dirty="0">
                <a:latin typeface="Arial" pitchFamily="34" charset="0"/>
                <a:cs typeface="Arial" pitchFamily="34" charset="0"/>
              </a:rPr>
              <a:t> </a:t>
            </a:r>
            <a:r>
              <a:rPr lang="en-US" sz="3400" dirty="0" err="1">
                <a:latin typeface="Arial" pitchFamily="34" charset="0"/>
                <a:cs typeface="Arial" pitchFamily="34" charset="0"/>
              </a:rPr>
              <a:t>даргын</a:t>
            </a:r>
            <a:r>
              <a:rPr lang="en-US" sz="3400" dirty="0">
                <a:latin typeface="Arial" pitchFamily="34" charset="0"/>
                <a:cs typeface="Arial" pitchFamily="34" charset="0"/>
              </a:rPr>
              <a:t> </a:t>
            </a:r>
            <a:r>
              <a:rPr lang="en-US" sz="3400" dirty="0" err="1">
                <a:latin typeface="Arial" pitchFamily="34" charset="0"/>
                <a:cs typeface="Arial" pitchFamily="34" charset="0"/>
              </a:rPr>
              <a:t>өргөн</a:t>
            </a:r>
            <a:r>
              <a:rPr lang="en-US" sz="3400" dirty="0">
                <a:latin typeface="Arial" pitchFamily="34" charset="0"/>
                <a:cs typeface="Arial" pitchFamily="34" charset="0"/>
              </a:rPr>
              <a:t> </a:t>
            </a:r>
            <a:r>
              <a:rPr lang="en-US" sz="3400" dirty="0" err="1">
                <a:latin typeface="Arial" pitchFamily="34" charset="0"/>
                <a:cs typeface="Arial" pitchFamily="34" charset="0"/>
              </a:rPr>
              <a:t>мэдүүлсэн</a:t>
            </a:r>
            <a:r>
              <a:rPr lang="en-US" sz="3400" dirty="0">
                <a:latin typeface="Arial" pitchFamily="34" charset="0"/>
                <a:cs typeface="Arial" pitchFamily="34" charset="0"/>
              </a:rPr>
              <a:t> </a:t>
            </a:r>
            <a:r>
              <a:rPr lang="en-US" sz="3400" dirty="0" err="1">
                <a:latin typeface="Arial" pitchFamily="34" charset="0"/>
                <a:cs typeface="Arial" pitchFamily="34" charset="0"/>
              </a:rPr>
              <a:t>хотын</a:t>
            </a:r>
            <a:r>
              <a:rPr lang="en-US" sz="3400" dirty="0">
                <a:latin typeface="Arial" pitchFamily="34" charset="0"/>
                <a:cs typeface="Arial" pitchFamily="34" charset="0"/>
              </a:rPr>
              <a:t> </a:t>
            </a:r>
            <a:r>
              <a:rPr lang="en-US" sz="3400" dirty="0" err="1">
                <a:latin typeface="Arial" pitchFamily="34" charset="0"/>
                <a:cs typeface="Arial" pitchFamily="34" charset="0"/>
              </a:rPr>
              <a:t>хөгжлийн</a:t>
            </a:r>
            <a:r>
              <a:rPr lang="en-US" sz="3400" dirty="0">
                <a:latin typeface="Arial" pitchFamily="34" charset="0"/>
                <a:cs typeface="Arial" pitchFamily="34" charset="0"/>
              </a:rPr>
              <a:t> </a:t>
            </a:r>
            <a:r>
              <a:rPr lang="en-US" sz="3400" dirty="0" err="1">
                <a:latin typeface="Arial" pitchFamily="34" charset="0"/>
                <a:cs typeface="Arial" pitchFamily="34" charset="0"/>
              </a:rPr>
              <a:t>ерөнхий</a:t>
            </a:r>
            <a:r>
              <a:rPr lang="en-US" sz="3400" dirty="0">
                <a:latin typeface="Arial" pitchFamily="34" charset="0"/>
                <a:cs typeface="Arial" pitchFamily="34" charset="0"/>
              </a:rPr>
              <a:t> </a:t>
            </a:r>
            <a:r>
              <a:rPr lang="en-US" sz="3400" dirty="0" err="1">
                <a:latin typeface="Arial" pitchFamily="34" charset="0"/>
                <a:cs typeface="Arial" pitchFamily="34" charset="0"/>
              </a:rPr>
              <a:t>төлөвлөгөөний</a:t>
            </a:r>
            <a:r>
              <a:rPr lang="en-US" sz="3400" dirty="0">
                <a:latin typeface="Arial" pitchFamily="34" charset="0"/>
                <a:cs typeface="Arial" pitchFamily="34" charset="0"/>
              </a:rPr>
              <a:t> </a:t>
            </a:r>
            <a:r>
              <a:rPr lang="en-US" sz="3400" dirty="0" err="1">
                <a:latin typeface="Arial" pitchFamily="34" charset="0"/>
                <a:cs typeface="Arial" pitchFamily="34" charset="0"/>
              </a:rPr>
              <a:t>үе</a:t>
            </a:r>
            <a:r>
              <a:rPr lang="en-US" sz="3400" dirty="0">
                <a:latin typeface="Arial" pitchFamily="34" charset="0"/>
                <a:cs typeface="Arial" pitchFamily="34" charset="0"/>
              </a:rPr>
              <a:t> </a:t>
            </a:r>
            <a:r>
              <a:rPr lang="en-US" sz="3400" dirty="0" err="1">
                <a:latin typeface="Arial" pitchFamily="34" charset="0"/>
                <a:cs typeface="Arial" pitchFamily="34" charset="0"/>
              </a:rPr>
              <a:t>шатны</a:t>
            </a:r>
            <a:r>
              <a:rPr lang="en-US" sz="3400" dirty="0">
                <a:latin typeface="Arial" pitchFamily="34" charset="0"/>
                <a:cs typeface="Arial" pitchFamily="34" charset="0"/>
              </a:rPr>
              <a:t> </a:t>
            </a:r>
            <a:r>
              <a:rPr lang="en-US" sz="3400" dirty="0" err="1">
                <a:latin typeface="Arial" pitchFamily="34" charset="0"/>
                <a:cs typeface="Arial" pitchFamily="34" charset="0"/>
              </a:rPr>
              <a:t>төсөл</a:t>
            </a:r>
            <a:r>
              <a:rPr lang="en-US" sz="3400" dirty="0">
                <a:latin typeface="Arial" pitchFamily="34" charset="0"/>
                <a:cs typeface="Arial" pitchFamily="34" charset="0"/>
              </a:rPr>
              <a:t> </a:t>
            </a:r>
            <a:r>
              <a:rPr lang="en-US" sz="3400" dirty="0" err="1">
                <a:latin typeface="Arial" pitchFamily="34" charset="0"/>
                <a:cs typeface="Arial" pitchFamily="34" charset="0"/>
              </a:rPr>
              <a:t>болон</a:t>
            </a:r>
            <a:r>
              <a:rPr lang="en-US" sz="3400" dirty="0">
                <a:latin typeface="Arial" pitchFamily="34" charset="0"/>
                <a:cs typeface="Arial" pitchFamily="34" charset="0"/>
              </a:rPr>
              <a:t> </a:t>
            </a:r>
            <a:r>
              <a:rPr lang="en-US" sz="3400" dirty="0" err="1">
                <a:latin typeface="Arial" pitchFamily="34" charset="0"/>
                <a:cs typeface="Arial" pitchFamily="34" charset="0"/>
              </a:rPr>
              <a:t>нийслэлийн</a:t>
            </a:r>
            <a:r>
              <a:rPr lang="en-US" sz="3400" dirty="0">
                <a:latin typeface="Arial" pitchFamily="34" charset="0"/>
                <a:cs typeface="Arial" pitchFamily="34" charset="0"/>
              </a:rPr>
              <a:t> </a:t>
            </a:r>
            <a:r>
              <a:rPr lang="en-US" sz="3400" dirty="0" err="1">
                <a:latin typeface="Arial" pitchFamily="34" charset="0"/>
                <a:cs typeface="Arial" pitchFamily="34" charset="0"/>
              </a:rPr>
              <a:t>тухайн</a:t>
            </a:r>
            <a:r>
              <a:rPr lang="en-US" sz="3400" dirty="0">
                <a:latin typeface="Arial" pitchFamily="34" charset="0"/>
                <a:cs typeface="Arial" pitchFamily="34" charset="0"/>
              </a:rPr>
              <a:t> </a:t>
            </a:r>
            <a:r>
              <a:rPr lang="en-US" sz="3400" dirty="0" err="1">
                <a:latin typeface="Arial" pitchFamily="34" charset="0"/>
                <a:cs typeface="Arial" pitchFamily="34" charset="0"/>
              </a:rPr>
              <a:t>жилийн</a:t>
            </a:r>
            <a:r>
              <a:rPr lang="en-US" sz="3400" dirty="0">
                <a:latin typeface="Arial" pitchFamily="34" charset="0"/>
                <a:cs typeface="Arial" pitchFamily="34" charset="0"/>
              </a:rPr>
              <a:t> </a:t>
            </a:r>
            <a:r>
              <a:rPr lang="en-US" sz="3400" dirty="0" err="1">
                <a:latin typeface="Arial" pitchFamily="34" charset="0"/>
                <a:cs typeface="Arial" pitchFamily="34" charset="0"/>
              </a:rPr>
              <a:t>газар</a:t>
            </a:r>
            <a:r>
              <a:rPr lang="en-US" sz="3400" dirty="0">
                <a:latin typeface="Arial" pitchFamily="34" charset="0"/>
                <a:cs typeface="Arial" pitchFamily="34" charset="0"/>
              </a:rPr>
              <a:t> </a:t>
            </a:r>
            <a:r>
              <a:rPr lang="en-US" sz="3400" dirty="0" err="1">
                <a:latin typeface="Arial" pitchFamily="34" charset="0"/>
                <a:cs typeface="Arial" pitchFamily="34" charset="0"/>
              </a:rPr>
              <a:t>зохион</a:t>
            </a:r>
            <a:r>
              <a:rPr lang="en-US" sz="3400" dirty="0">
                <a:latin typeface="Arial" pitchFamily="34" charset="0"/>
                <a:cs typeface="Arial" pitchFamily="34" charset="0"/>
              </a:rPr>
              <a:t> </a:t>
            </a:r>
            <a:r>
              <a:rPr lang="en-US" sz="3400" dirty="0" err="1">
                <a:latin typeface="Arial" pitchFamily="34" charset="0"/>
                <a:cs typeface="Arial" pitchFamily="34" charset="0"/>
              </a:rPr>
              <a:t>байгуулалтын</a:t>
            </a:r>
            <a:r>
              <a:rPr lang="en-US" sz="3400" dirty="0">
                <a:latin typeface="Arial" pitchFamily="34" charset="0"/>
                <a:cs typeface="Arial" pitchFamily="34" charset="0"/>
              </a:rPr>
              <a:t> </a:t>
            </a:r>
            <a:r>
              <a:rPr lang="en-US" sz="3400" dirty="0" err="1">
                <a:latin typeface="Arial" pitchFamily="34" charset="0"/>
                <a:cs typeface="Arial" pitchFamily="34" charset="0"/>
              </a:rPr>
              <a:t>төлөвлөгөөг</a:t>
            </a:r>
            <a:r>
              <a:rPr lang="en-US" sz="3400" dirty="0">
                <a:latin typeface="Arial" pitchFamily="34" charset="0"/>
                <a:cs typeface="Arial" pitchFamily="34" charset="0"/>
              </a:rPr>
              <a:t> </a:t>
            </a:r>
            <a:r>
              <a:rPr lang="en-US" sz="3400" dirty="0" err="1">
                <a:latin typeface="Arial" pitchFamily="34" charset="0"/>
                <a:cs typeface="Arial" pitchFamily="34" charset="0"/>
              </a:rPr>
              <a:t>дүүрэг</a:t>
            </a:r>
            <a:r>
              <a:rPr lang="en-US" sz="3400" dirty="0">
                <a:latin typeface="Arial" pitchFamily="34" charset="0"/>
                <a:cs typeface="Arial" pitchFamily="34" charset="0"/>
              </a:rPr>
              <a:t> </a:t>
            </a:r>
            <a:r>
              <a:rPr lang="en-US" sz="3400" dirty="0" err="1">
                <a:latin typeface="Arial" pitchFamily="34" charset="0"/>
                <a:cs typeface="Arial" pitchFamily="34" charset="0"/>
              </a:rPr>
              <a:t>бүрийн</a:t>
            </a:r>
            <a:r>
              <a:rPr lang="en-US" sz="3400" dirty="0">
                <a:latin typeface="Arial" pitchFamily="34" charset="0"/>
                <a:cs typeface="Arial" pitchFamily="34" charset="0"/>
              </a:rPr>
              <a:t> </a:t>
            </a:r>
            <a:r>
              <a:rPr lang="en-US" sz="3400" dirty="0" err="1">
                <a:latin typeface="Arial" pitchFamily="34" charset="0"/>
                <a:cs typeface="Arial" pitchFamily="34" charset="0"/>
              </a:rPr>
              <a:t>хуваарьтайгаар</a:t>
            </a:r>
            <a:r>
              <a:rPr lang="en-US" sz="3400" dirty="0">
                <a:latin typeface="Arial" pitchFamily="34" charset="0"/>
                <a:cs typeface="Arial" pitchFamily="34" charset="0"/>
              </a:rPr>
              <a:t> </a:t>
            </a:r>
            <a:r>
              <a:rPr lang="en-US" sz="3400" dirty="0" err="1">
                <a:latin typeface="Arial" pitchFamily="34" charset="0"/>
                <a:cs typeface="Arial" pitchFamily="34" charset="0"/>
              </a:rPr>
              <a:t>хэлэлцэн</a:t>
            </a:r>
            <a:r>
              <a:rPr lang="en-US" sz="3400" dirty="0">
                <a:latin typeface="Arial" pitchFamily="34" charset="0"/>
                <a:cs typeface="Arial" pitchFamily="34" charset="0"/>
              </a:rPr>
              <a:t> </a:t>
            </a:r>
            <a:r>
              <a:rPr lang="en-US" sz="3400" dirty="0" err="1">
                <a:latin typeface="Arial" pitchFamily="34" charset="0"/>
                <a:cs typeface="Arial" pitchFamily="34" charset="0"/>
              </a:rPr>
              <a:t>батлах</a:t>
            </a:r>
            <a:r>
              <a:rPr lang="en-US" sz="3400" dirty="0">
                <a:latin typeface="Arial" pitchFamily="34" charset="0"/>
                <a:cs typeface="Arial" pitchFamily="34" charset="0"/>
              </a:rPr>
              <a:t>.</a:t>
            </a:r>
          </a:p>
          <a:p>
            <a:r>
              <a:rPr lang="en-US" sz="3400" dirty="0">
                <a:latin typeface="Arial" pitchFamily="34" charset="0"/>
                <a:cs typeface="Arial" pitchFamily="34" charset="0"/>
              </a:rPr>
              <a:t>21.2. </a:t>
            </a:r>
            <a:r>
              <a:rPr lang="en-US" sz="3400" dirty="0" err="1">
                <a:latin typeface="Arial" pitchFamily="34" charset="0"/>
                <a:cs typeface="Arial" pitchFamily="34" charset="0"/>
              </a:rPr>
              <a:t>Нийслэлийн</a:t>
            </a:r>
            <a:r>
              <a:rPr lang="en-US" sz="3400" dirty="0">
                <a:latin typeface="Arial" pitchFamily="34" charset="0"/>
                <a:cs typeface="Arial" pitchFamily="34" charset="0"/>
              </a:rPr>
              <a:t> </a:t>
            </a:r>
            <a:r>
              <a:rPr lang="en-US" sz="3400" dirty="0" err="1">
                <a:latin typeface="Arial" pitchFamily="34" charset="0"/>
                <a:cs typeface="Arial" pitchFamily="34" charset="0"/>
              </a:rPr>
              <a:t>Засаг</a:t>
            </a:r>
            <a:r>
              <a:rPr lang="en-US" sz="3400" dirty="0">
                <a:latin typeface="Arial" pitchFamily="34" charset="0"/>
                <a:cs typeface="Arial" pitchFamily="34" charset="0"/>
              </a:rPr>
              <a:t> </a:t>
            </a:r>
            <a:r>
              <a:rPr lang="en-US" sz="3400" dirty="0" err="1">
                <a:latin typeface="Arial" pitchFamily="34" charset="0"/>
                <a:cs typeface="Arial" pitchFamily="34" charset="0"/>
              </a:rPr>
              <a:t>дарга</a:t>
            </a:r>
            <a:r>
              <a:rPr lang="en-US" sz="3400" dirty="0">
                <a:latin typeface="Arial" pitchFamily="34" charset="0"/>
                <a:cs typeface="Arial" pitchFamily="34" charset="0"/>
              </a:rPr>
              <a:t> </a:t>
            </a:r>
            <a:r>
              <a:rPr lang="en-US" sz="3400" dirty="0" err="1">
                <a:latin typeface="Arial" pitchFamily="34" charset="0"/>
                <a:cs typeface="Arial" pitchFamily="34" charset="0"/>
              </a:rPr>
              <a:t>газрын</a:t>
            </a:r>
            <a:r>
              <a:rPr lang="en-US" sz="3400" dirty="0">
                <a:latin typeface="Arial" pitchFamily="34" charset="0"/>
                <a:cs typeface="Arial" pitchFamily="34" charset="0"/>
              </a:rPr>
              <a:t> </a:t>
            </a:r>
            <a:r>
              <a:rPr lang="en-US" sz="3400" dirty="0" err="1">
                <a:latin typeface="Arial" pitchFamily="34" charset="0"/>
                <a:cs typeface="Arial" pitchFamily="34" charset="0"/>
              </a:rPr>
              <a:t>харилцааны</a:t>
            </a:r>
            <a:r>
              <a:rPr lang="en-US" sz="3400" dirty="0">
                <a:latin typeface="Arial" pitchFamily="34" charset="0"/>
                <a:cs typeface="Arial" pitchFamily="34" charset="0"/>
              </a:rPr>
              <a:t> </a:t>
            </a:r>
            <a:r>
              <a:rPr lang="en-US" sz="3400" dirty="0" err="1">
                <a:latin typeface="Arial" pitchFamily="34" charset="0"/>
                <a:cs typeface="Arial" pitchFamily="34" charset="0"/>
              </a:rPr>
              <a:t>талаар</a:t>
            </a:r>
            <a:r>
              <a:rPr lang="en-US" sz="3400" dirty="0">
                <a:latin typeface="Arial" pitchFamily="34" charset="0"/>
                <a:cs typeface="Arial" pitchFamily="34" charset="0"/>
              </a:rPr>
              <a:t> </a:t>
            </a:r>
            <a:r>
              <a:rPr lang="en-US" sz="3400" dirty="0" err="1">
                <a:latin typeface="Arial" pitchFamily="34" charset="0"/>
                <a:cs typeface="Arial" pitchFamily="34" charset="0"/>
              </a:rPr>
              <a:t>дараахь</a:t>
            </a:r>
            <a:r>
              <a:rPr lang="en-US" sz="3400" dirty="0">
                <a:latin typeface="Arial" pitchFamily="34" charset="0"/>
                <a:cs typeface="Arial" pitchFamily="34" charset="0"/>
              </a:rPr>
              <a:t> </a:t>
            </a:r>
            <a:r>
              <a:rPr lang="en-US" sz="3400" dirty="0" err="1">
                <a:latin typeface="Arial" pitchFamily="34" charset="0"/>
                <a:cs typeface="Arial" pitchFamily="34" charset="0"/>
              </a:rPr>
              <a:t>бүрэн</a:t>
            </a:r>
            <a:r>
              <a:rPr lang="en-US" sz="3400" dirty="0">
                <a:latin typeface="Arial" pitchFamily="34" charset="0"/>
                <a:cs typeface="Arial" pitchFamily="34" charset="0"/>
              </a:rPr>
              <a:t> </a:t>
            </a:r>
            <a:r>
              <a:rPr lang="en-US" sz="3400" dirty="0" err="1">
                <a:latin typeface="Arial" pitchFamily="34" charset="0"/>
                <a:cs typeface="Arial" pitchFamily="34" charset="0"/>
              </a:rPr>
              <a:t>эрхийг</a:t>
            </a:r>
            <a:r>
              <a:rPr lang="en-US" sz="3400" dirty="0">
                <a:latin typeface="Arial" pitchFamily="34" charset="0"/>
                <a:cs typeface="Arial" pitchFamily="34" charset="0"/>
              </a:rPr>
              <a:t> </a:t>
            </a:r>
            <a:r>
              <a:rPr lang="en-US" sz="3400" dirty="0" err="1">
                <a:latin typeface="Arial" pitchFamily="34" charset="0"/>
                <a:cs typeface="Arial" pitchFamily="34" charset="0"/>
              </a:rPr>
              <a:t>хэрэгжүүлнэ</a:t>
            </a:r>
            <a:r>
              <a:rPr lang="en-US" sz="3400" dirty="0">
                <a:latin typeface="Arial" pitchFamily="34" charset="0"/>
                <a:cs typeface="Arial" pitchFamily="34" charset="0"/>
              </a:rPr>
              <a:t>:</a:t>
            </a:r>
          </a:p>
          <a:p>
            <a:r>
              <a:rPr lang="en-US" sz="3400" dirty="0">
                <a:latin typeface="Arial" pitchFamily="34" charset="0"/>
                <a:cs typeface="Arial" pitchFamily="34" charset="0"/>
              </a:rPr>
              <a:t>21.2.1. </a:t>
            </a:r>
            <a:r>
              <a:rPr lang="en-US" sz="3400" dirty="0" err="1">
                <a:latin typeface="Arial" pitchFamily="34" charset="0"/>
                <a:cs typeface="Arial" pitchFamily="34" charset="0"/>
              </a:rPr>
              <a:t>хотын</a:t>
            </a:r>
            <a:r>
              <a:rPr lang="en-US" sz="3400" dirty="0">
                <a:latin typeface="Arial" pitchFamily="34" charset="0"/>
                <a:cs typeface="Arial" pitchFamily="34" charset="0"/>
              </a:rPr>
              <a:t> </a:t>
            </a:r>
            <a:r>
              <a:rPr lang="en-US" sz="3400" dirty="0" err="1">
                <a:latin typeface="Arial" pitchFamily="34" charset="0"/>
                <a:cs typeface="Arial" pitchFamily="34" charset="0"/>
              </a:rPr>
              <a:t>хөгжлийн</a:t>
            </a:r>
            <a:r>
              <a:rPr lang="en-US" sz="3400" dirty="0">
                <a:latin typeface="Arial" pitchFamily="34" charset="0"/>
                <a:cs typeface="Arial" pitchFamily="34" charset="0"/>
              </a:rPr>
              <a:t> </a:t>
            </a:r>
            <a:r>
              <a:rPr lang="en-US" sz="3400" dirty="0" err="1">
                <a:latin typeface="Arial" pitchFamily="34" charset="0"/>
                <a:cs typeface="Arial" pitchFamily="34" charset="0"/>
              </a:rPr>
              <a:t>ерөнхий</a:t>
            </a:r>
            <a:r>
              <a:rPr lang="en-US" sz="3400" dirty="0">
                <a:latin typeface="Arial" pitchFamily="34" charset="0"/>
                <a:cs typeface="Arial" pitchFamily="34" charset="0"/>
              </a:rPr>
              <a:t> </a:t>
            </a:r>
            <a:r>
              <a:rPr lang="en-US" sz="3400" dirty="0" err="1">
                <a:latin typeface="Arial" pitchFamily="34" charset="0"/>
                <a:cs typeface="Arial" pitchFamily="34" charset="0"/>
              </a:rPr>
              <a:t>төлөвлөгөөний</a:t>
            </a:r>
            <a:r>
              <a:rPr lang="en-US" sz="3400" dirty="0">
                <a:latin typeface="Arial" pitchFamily="34" charset="0"/>
                <a:cs typeface="Arial" pitchFamily="34" charset="0"/>
              </a:rPr>
              <a:t> </a:t>
            </a:r>
            <a:r>
              <a:rPr lang="en-US" sz="3400" dirty="0" err="1">
                <a:latin typeface="Arial" pitchFamily="34" charset="0"/>
                <a:cs typeface="Arial" pitchFamily="34" charset="0"/>
              </a:rPr>
              <a:t>үе</a:t>
            </a:r>
            <a:r>
              <a:rPr lang="en-US" sz="3400" dirty="0">
                <a:latin typeface="Arial" pitchFamily="34" charset="0"/>
                <a:cs typeface="Arial" pitchFamily="34" charset="0"/>
              </a:rPr>
              <a:t> </a:t>
            </a:r>
            <a:r>
              <a:rPr lang="en-US" sz="3400" dirty="0" err="1">
                <a:latin typeface="Arial" pitchFamily="34" charset="0"/>
                <a:cs typeface="Arial" pitchFamily="34" charset="0"/>
              </a:rPr>
              <a:t>шатны</a:t>
            </a:r>
            <a:r>
              <a:rPr lang="en-US" sz="3400" dirty="0">
                <a:latin typeface="Arial" pitchFamily="34" charset="0"/>
                <a:cs typeface="Arial" pitchFamily="34" charset="0"/>
              </a:rPr>
              <a:t> </a:t>
            </a:r>
            <a:r>
              <a:rPr lang="en-US" sz="3400" dirty="0" err="1">
                <a:latin typeface="Arial" pitchFamily="34" charset="0"/>
                <a:cs typeface="Arial" pitchFamily="34" charset="0"/>
              </a:rPr>
              <a:t>төсөл</a:t>
            </a:r>
            <a:r>
              <a:rPr lang="en-US" sz="3400" dirty="0">
                <a:latin typeface="Arial" pitchFamily="34" charset="0"/>
                <a:cs typeface="Arial" pitchFamily="34" charset="0"/>
              </a:rPr>
              <a:t> </a:t>
            </a:r>
            <a:r>
              <a:rPr lang="en-US" sz="3400" dirty="0" err="1">
                <a:latin typeface="Arial" pitchFamily="34" charset="0"/>
                <a:cs typeface="Arial" pitchFamily="34" charset="0"/>
              </a:rPr>
              <a:t>болон</a:t>
            </a:r>
            <a:r>
              <a:rPr lang="en-US" sz="3400" dirty="0">
                <a:latin typeface="Arial" pitchFamily="34" charset="0"/>
                <a:cs typeface="Arial" pitchFamily="34" charset="0"/>
              </a:rPr>
              <a:t> </a:t>
            </a:r>
            <a:r>
              <a:rPr lang="en-US" sz="3400" dirty="0" err="1">
                <a:latin typeface="Arial" pitchFamily="34" charset="0"/>
                <a:cs typeface="Arial" pitchFamily="34" charset="0"/>
              </a:rPr>
              <a:t>нийслэлийн</a:t>
            </a:r>
            <a:r>
              <a:rPr lang="en-US" sz="3400" dirty="0">
                <a:latin typeface="Arial" pitchFamily="34" charset="0"/>
                <a:cs typeface="Arial" pitchFamily="34" charset="0"/>
              </a:rPr>
              <a:t> </a:t>
            </a:r>
            <a:r>
              <a:rPr lang="en-US" sz="3400" dirty="0" err="1">
                <a:latin typeface="Arial" pitchFamily="34" charset="0"/>
                <a:cs typeface="Arial" pitchFamily="34" charset="0"/>
              </a:rPr>
              <a:t>тухайн</a:t>
            </a:r>
            <a:r>
              <a:rPr lang="en-US" sz="3400" dirty="0">
                <a:latin typeface="Arial" pitchFamily="34" charset="0"/>
                <a:cs typeface="Arial" pitchFamily="34" charset="0"/>
              </a:rPr>
              <a:t> </a:t>
            </a:r>
            <a:r>
              <a:rPr lang="en-US" sz="3400" dirty="0" err="1">
                <a:latin typeface="Arial" pitchFamily="34" charset="0"/>
                <a:cs typeface="Arial" pitchFamily="34" charset="0"/>
              </a:rPr>
              <a:t>жилийн</a:t>
            </a:r>
            <a:r>
              <a:rPr lang="en-US" sz="3400" dirty="0">
                <a:latin typeface="Arial" pitchFamily="34" charset="0"/>
                <a:cs typeface="Arial" pitchFamily="34" charset="0"/>
              </a:rPr>
              <a:t> </a:t>
            </a:r>
            <a:r>
              <a:rPr lang="en-US" sz="3400" dirty="0" err="1">
                <a:latin typeface="Arial" pitchFamily="34" charset="0"/>
                <a:cs typeface="Arial" pitchFamily="34" charset="0"/>
              </a:rPr>
              <a:t>газар</a:t>
            </a:r>
            <a:r>
              <a:rPr lang="en-US" sz="3400" dirty="0">
                <a:latin typeface="Arial" pitchFamily="34" charset="0"/>
                <a:cs typeface="Arial" pitchFamily="34" charset="0"/>
              </a:rPr>
              <a:t> </a:t>
            </a:r>
            <a:r>
              <a:rPr lang="en-US" sz="3400" dirty="0" err="1">
                <a:latin typeface="Arial" pitchFamily="34" charset="0"/>
                <a:cs typeface="Arial" pitchFamily="34" charset="0"/>
              </a:rPr>
              <a:t>зохион</a:t>
            </a:r>
            <a:r>
              <a:rPr lang="en-US" sz="3400" dirty="0">
                <a:latin typeface="Arial" pitchFamily="34" charset="0"/>
                <a:cs typeface="Arial" pitchFamily="34" charset="0"/>
              </a:rPr>
              <a:t> </a:t>
            </a:r>
            <a:r>
              <a:rPr lang="en-US" sz="3400" dirty="0" err="1">
                <a:latin typeface="Arial" pitchFamily="34" charset="0"/>
                <a:cs typeface="Arial" pitchFamily="34" charset="0"/>
              </a:rPr>
              <a:t>байгуулалтын</a:t>
            </a:r>
            <a:r>
              <a:rPr lang="en-US" sz="3400" dirty="0">
                <a:latin typeface="Arial" pitchFamily="34" charset="0"/>
                <a:cs typeface="Arial" pitchFamily="34" charset="0"/>
              </a:rPr>
              <a:t> </a:t>
            </a:r>
            <a:r>
              <a:rPr lang="en-US" sz="3400" dirty="0" err="1">
                <a:latin typeface="Arial" pitchFamily="34" charset="0"/>
                <a:cs typeface="Arial" pitchFamily="34" charset="0"/>
              </a:rPr>
              <a:t>төлөвлөгөөний</a:t>
            </a:r>
            <a:r>
              <a:rPr lang="en-US" sz="3400" dirty="0">
                <a:latin typeface="Arial" pitchFamily="34" charset="0"/>
                <a:cs typeface="Arial" pitchFamily="34" charset="0"/>
              </a:rPr>
              <a:t> </a:t>
            </a:r>
            <a:r>
              <a:rPr lang="en-US" sz="3400" dirty="0" err="1">
                <a:latin typeface="Arial" pitchFamily="34" charset="0"/>
                <a:cs typeface="Arial" pitchFamily="34" charset="0"/>
              </a:rPr>
              <a:t>төслийг</a:t>
            </a:r>
            <a:r>
              <a:rPr lang="en-US" sz="3400" dirty="0">
                <a:latin typeface="Arial" pitchFamily="34" charset="0"/>
                <a:cs typeface="Arial" pitchFamily="34" charset="0"/>
              </a:rPr>
              <a:t> </a:t>
            </a:r>
            <a:r>
              <a:rPr lang="en-US" sz="3400" dirty="0" err="1">
                <a:latin typeface="Arial" pitchFamily="34" charset="0"/>
                <a:cs typeface="Arial" pitchFamily="34" charset="0"/>
              </a:rPr>
              <a:t>дүүрэг</a:t>
            </a:r>
            <a:r>
              <a:rPr lang="en-US" sz="3400" dirty="0">
                <a:latin typeface="Arial" pitchFamily="34" charset="0"/>
                <a:cs typeface="Arial" pitchFamily="34" charset="0"/>
              </a:rPr>
              <a:t> </a:t>
            </a:r>
            <a:r>
              <a:rPr lang="en-US" sz="3400" dirty="0" err="1">
                <a:latin typeface="Arial" pitchFamily="34" charset="0"/>
                <a:cs typeface="Arial" pitchFamily="34" charset="0"/>
              </a:rPr>
              <a:t>бүрээр</a:t>
            </a:r>
            <a:r>
              <a:rPr lang="en-US" sz="3400" dirty="0">
                <a:latin typeface="Arial" pitchFamily="34" charset="0"/>
                <a:cs typeface="Arial" pitchFamily="34" charset="0"/>
              </a:rPr>
              <a:t> </a:t>
            </a:r>
            <a:r>
              <a:rPr lang="en-US" sz="3400" dirty="0" err="1">
                <a:latin typeface="Arial" pitchFamily="34" charset="0"/>
                <a:cs typeface="Arial" pitchFamily="34" charset="0"/>
              </a:rPr>
              <a:t>боловсруулж</a:t>
            </a:r>
            <a:r>
              <a:rPr lang="en-US" sz="3400" dirty="0">
                <a:latin typeface="Arial" pitchFamily="34" charset="0"/>
                <a:cs typeface="Arial" pitchFamily="34" charset="0"/>
              </a:rPr>
              <a:t>, </a:t>
            </a:r>
            <a:r>
              <a:rPr lang="en-US" sz="3400" dirty="0" err="1">
                <a:latin typeface="Arial" pitchFamily="34" charset="0"/>
                <a:cs typeface="Arial" pitchFamily="34" charset="0"/>
              </a:rPr>
              <a:t>дүүргийн</a:t>
            </a:r>
            <a:r>
              <a:rPr lang="en-US" sz="3400" dirty="0">
                <a:latin typeface="Arial" pitchFamily="34" charset="0"/>
                <a:cs typeface="Arial" pitchFamily="34" charset="0"/>
              </a:rPr>
              <a:t> </a:t>
            </a:r>
            <a:r>
              <a:rPr lang="en-US" sz="3400" dirty="0" err="1">
                <a:latin typeface="Arial" pitchFamily="34" charset="0"/>
                <a:cs typeface="Arial" pitchFamily="34" charset="0"/>
              </a:rPr>
              <a:t>Засаг</a:t>
            </a:r>
            <a:r>
              <a:rPr lang="en-US" sz="3400" dirty="0">
                <a:latin typeface="Arial" pitchFamily="34" charset="0"/>
                <a:cs typeface="Arial" pitchFamily="34" charset="0"/>
              </a:rPr>
              <a:t> </a:t>
            </a:r>
            <a:r>
              <a:rPr lang="en-US" sz="3400" dirty="0" err="1">
                <a:latin typeface="Arial" pitchFamily="34" charset="0"/>
                <a:cs typeface="Arial" pitchFamily="34" charset="0"/>
              </a:rPr>
              <a:t>даргын</a:t>
            </a:r>
            <a:r>
              <a:rPr lang="en-US" sz="3400" dirty="0">
                <a:latin typeface="Arial" pitchFamily="34" charset="0"/>
                <a:cs typeface="Arial" pitchFamily="34" charset="0"/>
              </a:rPr>
              <a:t> </a:t>
            </a:r>
            <a:r>
              <a:rPr lang="en-US" sz="3400" dirty="0" err="1">
                <a:latin typeface="Arial" pitchFamily="34" charset="0"/>
                <a:cs typeface="Arial" pitchFamily="34" charset="0"/>
              </a:rPr>
              <a:t>санал</a:t>
            </a:r>
            <a:r>
              <a:rPr lang="en-US" sz="3400" dirty="0">
                <a:latin typeface="Arial" pitchFamily="34" charset="0"/>
                <a:cs typeface="Arial" pitchFamily="34" charset="0"/>
              </a:rPr>
              <a:t>, </a:t>
            </a:r>
            <a:r>
              <a:rPr lang="en-US" sz="3400" dirty="0" err="1">
                <a:latin typeface="Arial" pitchFamily="34" charset="0"/>
                <a:cs typeface="Arial" pitchFamily="34" charset="0"/>
              </a:rPr>
              <a:t>газрын</a:t>
            </a:r>
            <a:r>
              <a:rPr lang="en-US" sz="3400" dirty="0">
                <a:latin typeface="Arial" pitchFamily="34" charset="0"/>
                <a:cs typeface="Arial" pitchFamily="34" charset="0"/>
              </a:rPr>
              <a:t> </a:t>
            </a:r>
            <a:r>
              <a:rPr lang="en-US" sz="3400" dirty="0" err="1">
                <a:latin typeface="Arial" pitchFamily="34" charset="0"/>
                <a:cs typeface="Arial" pitchFamily="34" charset="0"/>
              </a:rPr>
              <a:t>асуудал</a:t>
            </a:r>
            <a:r>
              <a:rPr lang="en-US" sz="3400" dirty="0">
                <a:latin typeface="Arial" pitchFamily="34" charset="0"/>
                <a:cs typeface="Arial" pitchFamily="34" charset="0"/>
              </a:rPr>
              <a:t> </a:t>
            </a:r>
            <a:r>
              <a:rPr lang="en-US" sz="3400" dirty="0" err="1">
                <a:latin typeface="Arial" pitchFamily="34" charset="0"/>
                <a:cs typeface="Arial" pitchFamily="34" charset="0"/>
              </a:rPr>
              <a:t>эрхэлсэн</a:t>
            </a:r>
            <a:r>
              <a:rPr lang="en-US" sz="3400" dirty="0">
                <a:latin typeface="Arial" pitchFamily="34" charset="0"/>
                <a:cs typeface="Arial" pitchFamily="34" charset="0"/>
              </a:rPr>
              <a:t> </a:t>
            </a:r>
            <a:r>
              <a:rPr lang="en-US" sz="3400" dirty="0" err="1">
                <a:latin typeface="Arial" pitchFamily="34" charset="0"/>
                <a:cs typeface="Arial" pitchFamily="34" charset="0"/>
              </a:rPr>
              <a:t>төрийн</a:t>
            </a:r>
            <a:r>
              <a:rPr lang="en-US" sz="3400" dirty="0">
                <a:latin typeface="Arial" pitchFamily="34" charset="0"/>
                <a:cs typeface="Arial" pitchFamily="34" charset="0"/>
              </a:rPr>
              <a:t> </a:t>
            </a:r>
            <a:r>
              <a:rPr lang="en-US" sz="3400" dirty="0" err="1">
                <a:latin typeface="Arial" pitchFamily="34" charset="0"/>
                <a:cs typeface="Arial" pitchFamily="34" charset="0"/>
              </a:rPr>
              <a:t>захиргааны</a:t>
            </a:r>
            <a:r>
              <a:rPr lang="en-US" sz="3400" dirty="0">
                <a:latin typeface="Arial" pitchFamily="34" charset="0"/>
                <a:cs typeface="Arial" pitchFamily="34" charset="0"/>
              </a:rPr>
              <a:t> </a:t>
            </a:r>
            <a:r>
              <a:rPr lang="en-US" sz="3400" dirty="0" err="1">
                <a:latin typeface="Arial" pitchFamily="34" charset="0"/>
                <a:cs typeface="Arial" pitchFamily="34" charset="0"/>
              </a:rPr>
              <a:t>төв</a:t>
            </a:r>
            <a:r>
              <a:rPr lang="en-US" sz="3400" dirty="0">
                <a:latin typeface="Arial" pitchFamily="34" charset="0"/>
                <a:cs typeface="Arial" pitchFamily="34" charset="0"/>
              </a:rPr>
              <a:t> </a:t>
            </a:r>
            <a:r>
              <a:rPr lang="en-US" sz="3400" dirty="0" err="1">
                <a:latin typeface="Arial" pitchFamily="34" charset="0"/>
                <a:cs typeface="Arial" pitchFamily="34" charset="0"/>
              </a:rPr>
              <a:t>байгууллагын</a:t>
            </a:r>
            <a:r>
              <a:rPr lang="en-US" sz="3400" dirty="0">
                <a:latin typeface="Arial" pitchFamily="34" charset="0"/>
                <a:cs typeface="Arial" pitchFamily="34" charset="0"/>
              </a:rPr>
              <a:t> </a:t>
            </a:r>
            <a:r>
              <a:rPr lang="en-US" sz="3400" dirty="0" err="1">
                <a:latin typeface="Arial" pitchFamily="34" charset="0"/>
                <a:cs typeface="Arial" pitchFamily="34" charset="0"/>
              </a:rPr>
              <a:t>дүгнэлтийн</a:t>
            </a:r>
            <a:r>
              <a:rPr lang="en-US" sz="3400" dirty="0">
                <a:latin typeface="Arial" pitchFamily="34" charset="0"/>
                <a:cs typeface="Arial" pitchFamily="34" charset="0"/>
              </a:rPr>
              <a:t> </a:t>
            </a:r>
            <a:r>
              <a:rPr lang="en-US" sz="3400" dirty="0" err="1">
                <a:latin typeface="Arial" pitchFamily="34" charset="0"/>
                <a:cs typeface="Arial" pitchFamily="34" charset="0"/>
              </a:rPr>
              <a:t>хамт</a:t>
            </a:r>
            <a:r>
              <a:rPr lang="en-US" sz="3400" dirty="0">
                <a:latin typeface="Arial" pitchFamily="34" charset="0"/>
                <a:cs typeface="Arial" pitchFamily="34" charset="0"/>
              </a:rPr>
              <a:t> </a:t>
            </a:r>
            <a:r>
              <a:rPr lang="en-US" sz="3400" dirty="0" err="1">
                <a:latin typeface="Arial" pitchFamily="34" charset="0"/>
                <a:cs typeface="Arial" pitchFamily="34" charset="0"/>
              </a:rPr>
              <a:t>нийслэлийн</a:t>
            </a:r>
            <a:r>
              <a:rPr lang="en-US" sz="3400" dirty="0">
                <a:latin typeface="Arial" pitchFamily="34" charset="0"/>
                <a:cs typeface="Arial" pitchFamily="34" charset="0"/>
              </a:rPr>
              <a:t> </a:t>
            </a:r>
            <a:r>
              <a:rPr lang="en-US" sz="3400" dirty="0" err="1">
                <a:latin typeface="Arial" pitchFamily="34" charset="0"/>
                <a:cs typeface="Arial" pitchFamily="34" charset="0"/>
              </a:rPr>
              <a:t>иргэдийн</a:t>
            </a:r>
            <a:r>
              <a:rPr lang="en-US" sz="3400" dirty="0">
                <a:latin typeface="Arial" pitchFamily="34" charset="0"/>
                <a:cs typeface="Arial" pitchFamily="34" charset="0"/>
              </a:rPr>
              <a:t> </a:t>
            </a:r>
            <a:r>
              <a:rPr lang="en-US" sz="3400" dirty="0" err="1">
                <a:latin typeface="Arial" pitchFamily="34" charset="0"/>
                <a:cs typeface="Arial" pitchFamily="34" charset="0"/>
              </a:rPr>
              <a:t>Төлөөлөгчдийн</a:t>
            </a:r>
            <a:r>
              <a:rPr lang="en-US" sz="3400" dirty="0">
                <a:latin typeface="Arial" pitchFamily="34" charset="0"/>
                <a:cs typeface="Arial" pitchFamily="34" charset="0"/>
              </a:rPr>
              <a:t> </a:t>
            </a:r>
            <a:r>
              <a:rPr lang="en-US" sz="3400" dirty="0" err="1">
                <a:latin typeface="Arial" pitchFamily="34" charset="0"/>
                <a:cs typeface="Arial" pitchFamily="34" charset="0"/>
              </a:rPr>
              <a:t>Хуралд</a:t>
            </a:r>
            <a:r>
              <a:rPr lang="en-US" sz="3400" dirty="0">
                <a:latin typeface="Arial" pitchFamily="34" charset="0"/>
                <a:cs typeface="Arial" pitchFamily="34" charset="0"/>
              </a:rPr>
              <a:t> </a:t>
            </a:r>
            <a:r>
              <a:rPr lang="en-US" sz="3400" dirty="0" err="1">
                <a:latin typeface="Arial" pitchFamily="34" charset="0"/>
                <a:cs typeface="Arial" pitchFamily="34" charset="0"/>
              </a:rPr>
              <a:t>өргөн</a:t>
            </a:r>
            <a:r>
              <a:rPr lang="en-US" sz="3400" dirty="0">
                <a:latin typeface="Arial" pitchFamily="34" charset="0"/>
                <a:cs typeface="Arial" pitchFamily="34" charset="0"/>
              </a:rPr>
              <a:t> </a:t>
            </a:r>
            <a:r>
              <a:rPr lang="en-US" sz="3400" dirty="0" err="1">
                <a:latin typeface="Arial" pitchFamily="34" charset="0"/>
                <a:cs typeface="Arial" pitchFamily="34" charset="0"/>
              </a:rPr>
              <a:t>мэдүүлэх</a:t>
            </a:r>
            <a:r>
              <a:rPr lang="en-US" sz="3400" dirty="0">
                <a:latin typeface="Arial" pitchFamily="34" charset="0"/>
                <a:cs typeface="Arial" pitchFamily="34" charset="0"/>
              </a:rPr>
              <a:t>;</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85728"/>
            <a:ext cx="8229600" cy="1143000"/>
          </a:xfrm>
        </p:spPr>
        <p:style>
          <a:lnRef idx="3">
            <a:schemeClr val="lt1"/>
          </a:lnRef>
          <a:fillRef idx="1">
            <a:schemeClr val="accent3"/>
          </a:fillRef>
          <a:effectRef idx="1">
            <a:schemeClr val="accent3"/>
          </a:effectRef>
          <a:fontRef idx="minor">
            <a:schemeClr val="lt1"/>
          </a:fontRef>
        </p:style>
        <p:txBody>
          <a:bodyPr>
            <a:normAutofit/>
          </a:bodyPr>
          <a:lstStyle/>
          <a:p>
            <a:r>
              <a:rPr lang="mn-MN" sz="2200" b="1" dirty="0" smtClean="0">
                <a:solidFill>
                  <a:schemeClr val="tx1"/>
                </a:solidFill>
                <a:latin typeface="Arial" pitchFamily="34" charset="0"/>
                <a:cs typeface="Arial" pitchFamily="34" charset="0"/>
              </a:rPr>
              <a:t>21 </a:t>
            </a:r>
            <a:r>
              <a:rPr lang="en-US" sz="2200" b="1" dirty="0" err="1" smtClean="0">
                <a:solidFill>
                  <a:schemeClr val="tx1"/>
                </a:solidFill>
                <a:latin typeface="Arial" pitchFamily="34" charset="0"/>
                <a:cs typeface="Arial" pitchFamily="34" charset="0"/>
              </a:rPr>
              <a:t>дүгээр</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зүйл</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Нийслэлийн</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иргэдийн</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Төлөөлөгчдийн</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Хурал</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аймаг</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нийслэл</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сум</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дүүргийн</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Засаг</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даргын</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бүрэн</a:t>
            </a:r>
            <a:r>
              <a:rPr lang="en-US" sz="22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эрх</a:t>
            </a: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r>
              <a:rPr lang="en-US" dirty="0">
                <a:latin typeface="Arial" pitchFamily="34" charset="0"/>
                <a:cs typeface="Arial" pitchFamily="34" charset="0"/>
              </a:rPr>
              <a:t>21.2.2. </a:t>
            </a:r>
            <a:r>
              <a:rPr lang="en-US" dirty="0" err="1">
                <a:latin typeface="Arial" pitchFamily="34" charset="0"/>
                <a:cs typeface="Arial" pitchFamily="34" charset="0"/>
              </a:rPr>
              <a:t>батлагдсан</a:t>
            </a:r>
            <a:r>
              <a:rPr lang="en-US" dirty="0">
                <a:latin typeface="Arial" pitchFamily="34" charset="0"/>
                <a:cs typeface="Arial" pitchFamily="34" charset="0"/>
              </a:rPr>
              <a:t> </a:t>
            </a:r>
            <a:r>
              <a:rPr lang="en-US" dirty="0" err="1">
                <a:latin typeface="Arial" pitchFamily="34" charset="0"/>
                <a:cs typeface="Arial" pitchFamily="34" charset="0"/>
              </a:rPr>
              <a:t>төлөвлөгөөний</a:t>
            </a:r>
            <a:r>
              <a:rPr lang="en-US" dirty="0">
                <a:latin typeface="Arial" pitchFamily="34" charset="0"/>
                <a:cs typeface="Arial" pitchFamily="34" charset="0"/>
              </a:rPr>
              <a:t> </a:t>
            </a:r>
            <a:r>
              <a:rPr lang="en-US" dirty="0" err="1">
                <a:latin typeface="Arial" pitchFamily="34" charset="0"/>
                <a:cs typeface="Arial" pitchFamily="34" charset="0"/>
              </a:rPr>
              <a:t>дагуу</a:t>
            </a:r>
            <a:r>
              <a:rPr lang="en-US" dirty="0">
                <a:latin typeface="Arial" pitchFamily="34" charset="0"/>
                <a:cs typeface="Arial" pitchFamily="34" charset="0"/>
              </a:rPr>
              <a:t> </a:t>
            </a:r>
            <a:r>
              <a:rPr lang="en-US" dirty="0" err="1">
                <a:latin typeface="Arial" pitchFamily="34" charset="0"/>
                <a:cs typeface="Arial" pitchFamily="34" charset="0"/>
              </a:rPr>
              <a:t>тухайн</a:t>
            </a:r>
            <a:r>
              <a:rPr lang="en-US" dirty="0">
                <a:latin typeface="Arial" pitchFamily="34" charset="0"/>
                <a:cs typeface="Arial" pitchFamily="34" charset="0"/>
              </a:rPr>
              <a:t> </a:t>
            </a:r>
            <a:r>
              <a:rPr lang="en-US" dirty="0" err="1">
                <a:latin typeface="Arial" pitchFamily="34" charset="0"/>
                <a:cs typeface="Arial" pitchFamily="34" charset="0"/>
              </a:rPr>
              <a:t>жилд</a:t>
            </a:r>
            <a:r>
              <a:rPr lang="en-US" dirty="0">
                <a:latin typeface="Arial" pitchFamily="34" charset="0"/>
                <a:cs typeface="Arial" pitchFamily="34" charset="0"/>
              </a:rPr>
              <a:t> </a:t>
            </a:r>
            <a:r>
              <a:rPr lang="en-US" dirty="0" err="1">
                <a:latin typeface="Arial" pitchFamily="34" charset="0"/>
                <a:cs typeface="Arial" pitchFamily="34" charset="0"/>
              </a:rPr>
              <a:t>эзэмшүүлэх</a:t>
            </a:r>
            <a:r>
              <a:rPr lang="en-US" dirty="0">
                <a:latin typeface="Arial" pitchFamily="34" charset="0"/>
                <a:cs typeface="Arial" pitchFamily="34" charset="0"/>
              </a:rPr>
              <a:t>, </a:t>
            </a:r>
            <a:r>
              <a:rPr lang="en-US" dirty="0" err="1">
                <a:latin typeface="Arial" pitchFamily="34" charset="0"/>
                <a:cs typeface="Arial" pitchFamily="34" charset="0"/>
              </a:rPr>
              <a:t>ашиглуулах</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байршил</a:t>
            </a:r>
            <a:r>
              <a:rPr lang="en-US" dirty="0">
                <a:latin typeface="Arial" pitchFamily="34" charset="0"/>
                <a:cs typeface="Arial" pitchFamily="34" charset="0"/>
              </a:rPr>
              <a:t>, </a:t>
            </a:r>
            <a:r>
              <a:rPr lang="en-US" dirty="0" err="1">
                <a:latin typeface="Arial" pitchFamily="34" charset="0"/>
                <a:cs typeface="Arial" pitchFamily="34" charset="0"/>
              </a:rPr>
              <a:t>зориулалт</a:t>
            </a:r>
            <a:r>
              <a:rPr lang="en-US" dirty="0">
                <a:latin typeface="Arial" pitchFamily="34" charset="0"/>
                <a:cs typeface="Arial" pitchFamily="34" charset="0"/>
              </a:rPr>
              <a:t>, </a:t>
            </a:r>
            <a:r>
              <a:rPr lang="en-US" dirty="0" err="1">
                <a:latin typeface="Arial" pitchFamily="34" charset="0"/>
                <a:cs typeface="Arial" pitchFamily="34" charset="0"/>
              </a:rPr>
              <a:t>хэмжээг</a:t>
            </a:r>
            <a:r>
              <a:rPr lang="en-US" dirty="0">
                <a:latin typeface="Arial" pitchFamily="34" charset="0"/>
                <a:cs typeface="Arial" pitchFamily="34" charset="0"/>
              </a:rPr>
              <a:t> </a:t>
            </a:r>
            <a:r>
              <a:rPr lang="en-US" dirty="0" err="1">
                <a:latin typeface="Arial" pitchFamily="34" charset="0"/>
                <a:cs typeface="Arial" pitchFamily="34" charset="0"/>
              </a:rPr>
              <a:t>тогтоох</a:t>
            </a:r>
            <a:r>
              <a:rPr lang="en-US" dirty="0">
                <a:latin typeface="Arial" pitchFamily="34" charset="0"/>
                <a:cs typeface="Arial" pitchFamily="34" charset="0"/>
              </a:rPr>
              <a:t>;</a:t>
            </a:r>
          </a:p>
          <a:p>
            <a:r>
              <a:rPr lang="en-US" dirty="0">
                <a:latin typeface="Arial" pitchFamily="34" charset="0"/>
                <a:cs typeface="Arial" pitchFamily="34" charset="0"/>
              </a:rPr>
              <a:t>21.2.3. </a:t>
            </a:r>
            <a:r>
              <a:rPr lang="en-US" dirty="0" err="1">
                <a:latin typeface="Arial" pitchFamily="34" charset="0"/>
                <a:cs typeface="Arial" pitchFamily="34" charset="0"/>
              </a:rPr>
              <a:t>нийслэлийн</a:t>
            </a:r>
            <a:r>
              <a:rPr lang="en-US" dirty="0">
                <a:latin typeface="Arial" pitchFamily="34" charset="0"/>
                <a:cs typeface="Arial" pitchFamily="34" charset="0"/>
              </a:rPr>
              <a:t> </a:t>
            </a:r>
            <a:r>
              <a:rPr lang="en-US" dirty="0" err="1">
                <a:latin typeface="Arial" pitchFamily="34" charset="0"/>
                <a:cs typeface="Arial" pitchFamily="34" charset="0"/>
              </a:rPr>
              <a:t>иргэдийн</a:t>
            </a:r>
            <a:r>
              <a:rPr lang="en-US" dirty="0">
                <a:latin typeface="Arial" pitchFamily="34" charset="0"/>
                <a:cs typeface="Arial" pitchFamily="34" charset="0"/>
              </a:rPr>
              <a:t> </a:t>
            </a:r>
            <a:r>
              <a:rPr lang="en-US" dirty="0" err="1">
                <a:latin typeface="Arial" pitchFamily="34" charset="0"/>
                <a:cs typeface="Arial" pitchFamily="34" charset="0"/>
              </a:rPr>
              <a:t>Төлөөлөгчдийн</a:t>
            </a:r>
            <a:r>
              <a:rPr lang="en-US" dirty="0">
                <a:latin typeface="Arial" pitchFamily="34" charset="0"/>
                <a:cs typeface="Arial" pitchFamily="34" charset="0"/>
              </a:rPr>
              <a:t> </a:t>
            </a:r>
            <a:r>
              <a:rPr lang="en-US" dirty="0" err="1">
                <a:latin typeface="Arial" pitchFamily="34" charset="0"/>
                <a:cs typeface="Arial" pitchFamily="34" charset="0"/>
              </a:rPr>
              <a:t>Хурлаас</a:t>
            </a:r>
            <a:r>
              <a:rPr lang="en-US" dirty="0">
                <a:latin typeface="Arial" pitchFamily="34" charset="0"/>
                <a:cs typeface="Arial" pitchFamily="34" charset="0"/>
              </a:rPr>
              <a:t> </a:t>
            </a:r>
            <a:r>
              <a:rPr lang="en-US" dirty="0" err="1">
                <a:latin typeface="Arial" pitchFamily="34" charset="0"/>
                <a:cs typeface="Arial" pitchFamily="34" charset="0"/>
              </a:rPr>
              <a:t>баталсан</a:t>
            </a:r>
            <a:r>
              <a:rPr lang="en-US" dirty="0">
                <a:latin typeface="Arial" pitchFamily="34" charset="0"/>
                <a:cs typeface="Arial" pitchFamily="34" charset="0"/>
              </a:rPr>
              <a:t> </a:t>
            </a:r>
            <a:r>
              <a:rPr lang="en-US" dirty="0" err="1">
                <a:latin typeface="Arial" pitchFamily="34" charset="0"/>
                <a:cs typeface="Arial" pitchFamily="34" charset="0"/>
              </a:rPr>
              <a:t>хотын</a:t>
            </a:r>
            <a:r>
              <a:rPr lang="en-US" dirty="0">
                <a:latin typeface="Arial" pitchFamily="34" charset="0"/>
                <a:cs typeface="Arial" pitchFamily="34" charset="0"/>
              </a:rPr>
              <a:t> </a:t>
            </a:r>
            <a:r>
              <a:rPr lang="en-US" dirty="0" err="1">
                <a:latin typeface="Arial" pitchFamily="34" charset="0"/>
                <a:cs typeface="Arial" pitchFamily="34" charset="0"/>
              </a:rPr>
              <a:t>хөгжлийн</a:t>
            </a:r>
            <a:r>
              <a:rPr lang="en-US" dirty="0">
                <a:latin typeface="Arial" pitchFamily="34" charset="0"/>
                <a:cs typeface="Arial" pitchFamily="34" charset="0"/>
              </a:rPr>
              <a:t> </a:t>
            </a:r>
            <a:r>
              <a:rPr lang="en-US" dirty="0" err="1">
                <a:latin typeface="Arial" pitchFamily="34" charset="0"/>
                <a:cs typeface="Arial" pitchFamily="34" charset="0"/>
              </a:rPr>
              <a:t>ерөнхий</a:t>
            </a:r>
            <a:r>
              <a:rPr lang="en-US" dirty="0">
                <a:latin typeface="Arial" pitchFamily="34" charset="0"/>
                <a:cs typeface="Arial" pitchFamily="34" charset="0"/>
              </a:rPr>
              <a:t> </a:t>
            </a:r>
            <a:r>
              <a:rPr lang="en-US" dirty="0" err="1">
                <a:latin typeface="Arial" pitchFamily="34" charset="0"/>
                <a:cs typeface="Arial" pitchFamily="34" charset="0"/>
              </a:rPr>
              <a:t>төлөвлөгөөний</a:t>
            </a:r>
            <a:r>
              <a:rPr lang="en-US" dirty="0">
                <a:latin typeface="Arial" pitchFamily="34" charset="0"/>
                <a:cs typeface="Arial" pitchFamily="34" charset="0"/>
              </a:rPr>
              <a:t> </a:t>
            </a:r>
            <a:r>
              <a:rPr lang="en-US" dirty="0" err="1">
                <a:latin typeface="Arial" pitchFamily="34" charset="0"/>
                <a:cs typeface="Arial" pitchFamily="34" charset="0"/>
              </a:rPr>
              <a:t>үе</a:t>
            </a:r>
            <a:r>
              <a:rPr lang="en-US" dirty="0">
                <a:latin typeface="Arial" pitchFamily="34" charset="0"/>
                <a:cs typeface="Arial" pitchFamily="34" charset="0"/>
              </a:rPr>
              <a:t> </a:t>
            </a:r>
            <a:r>
              <a:rPr lang="en-US" dirty="0" err="1">
                <a:latin typeface="Arial" pitchFamily="34" charset="0"/>
                <a:cs typeface="Arial" pitchFamily="34" charset="0"/>
              </a:rPr>
              <a:t>шатны</a:t>
            </a:r>
            <a:r>
              <a:rPr lang="en-US" dirty="0">
                <a:latin typeface="Arial" pitchFamily="34" charset="0"/>
                <a:cs typeface="Arial" pitchFamily="34" charset="0"/>
              </a:rPr>
              <a:t> </a:t>
            </a:r>
            <a:r>
              <a:rPr lang="en-US" dirty="0" err="1">
                <a:latin typeface="Arial" pitchFamily="34" charset="0"/>
                <a:cs typeface="Arial" pitchFamily="34" charset="0"/>
              </a:rPr>
              <a:t>төсөл</a:t>
            </a:r>
            <a:r>
              <a:rPr lang="en-US" dirty="0">
                <a:latin typeface="Arial" pitchFamily="34" charset="0"/>
                <a:cs typeface="Arial" pitchFamily="34" charset="0"/>
              </a:rPr>
              <a:t>, </a:t>
            </a:r>
            <a:r>
              <a:rPr lang="en-US" dirty="0" err="1">
                <a:latin typeface="Arial" pitchFamily="34" charset="0"/>
                <a:cs typeface="Arial" pitchFamily="34" charset="0"/>
              </a:rPr>
              <a:t>нийслэлийн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зохион</a:t>
            </a:r>
            <a:r>
              <a:rPr lang="en-US" dirty="0">
                <a:latin typeface="Arial" pitchFamily="34" charset="0"/>
                <a:cs typeface="Arial" pitchFamily="34" charset="0"/>
              </a:rPr>
              <a:t> </a:t>
            </a:r>
            <a:r>
              <a:rPr lang="en-US" dirty="0" err="1">
                <a:latin typeface="Arial" pitchFamily="34" charset="0"/>
                <a:cs typeface="Arial" pitchFamily="34" charset="0"/>
              </a:rPr>
              <a:t>байгуулалтын</a:t>
            </a:r>
            <a:r>
              <a:rPr lang="en-US" dirty="0">
                <a:latin typeface="Arial" pitchFamily="34" charset="0"/>
                <a:cs typeface="Arial" pitchFamily="34" charset="0"/>
              </a:rPr>
              <a:t> </a:t>
            </a:r>
            <a:r>
              <a:rPr lang="en-US" dirty="0" err="1">
                <a:latin typeface="Arial" pitchFamily="34" charset="0"/>
                <a:cs typeface="Arial" pitchFamily="34" charset="0"/>
              </a:rPr>
              <a:t>ерөнхий</a:t>
            </a:r>
            <a:r>
              <a:rPr lang="en-US" dirty="0">
                <a:latin typeface="Arial" pitchFamily="34" charset="0"/>
                <a:cs typeface="Arial" pitchFamily="34" charset="0"/>
              </a:rPr>
              <a:t> </a:t>
            </a:r>
            <a:r>
              <a:rPr lang="en-US" dirty="0" err="1">
                <a:latin typeface="Arial" pitchFamily="34" charset="0"/>
                <a:cs typeface="Arial" pitchFamily="34" charset="0"/>
              </a:rPr>
              <a:t>болон</a:t>
            </a:r>
            <a:r>
              <a:rPr lang="en-US" dirty="0">
                <a:latin typeface="Arial" pitchFamily="34" charset="0"/>
                <a:cs typeface="Arial" pitchFamily="34" charset="0"/>
              </a:rPr>
              <a:t> </a:t>
            </a:r>
            <a:r>
              <a:rPr lang="en-US" dirty="0" err="1">
                <a:latin typeface="Arial" pitchFamily="34" charset="0"/>
                <a:cs typeface="Arial" pitchFamily="34" charset="0"/>
              </a:rPr>
              <a:t>тухайн</a:t>
            </a:r>
            <a:r>
              <a:rPr lang="en-US" dirty="0">
                <a:latin typeface="Arial" pitchFamily="34" charset="0"/>
                <a:cs typeface="Arial" pitchFamily="34" charset="0"/>
              </a:rPr>
              <a:t> </a:t>
            </a:r>
            <a:r>
              <a:rPr lang="en-US" dirty="0" err="1">
                <a:latin typeface="Arial" pitchFamily="34" charset="0"/>
                <a:cs typeface="Arial" pitchFamily="34" charset="0"/>
              </a:rPr>
              <a:t>жилийн</a:t>
            </a:r>
            <a:r>
              <a:rPr lang="en-US" dirty="0">
                <a:latin typeface="Arial" pitchFamily="34" charset="0"/>
                <a:cs typeface="Arial" pitchFamily="34" charset="0"/>
              </a:rPr>
              <a:t> </a:t>
            </a:r>
            <a:r>
              <a:rPr lang="en-US" dirty="0" err="1">
                <a:latin typeface="Arial" pitchFamily="34" charset="0"/>
                <a:cs typeface="Arial" pitchFamily="34" charset="0"/>
              </a:rPr>
              <a:t>төлөвлөгөөний</a:t>
            </a:r>
            <a:r>
              <a:rPr lang="en-US" dirty="0">
                <a:latin typeface="Arial" pitchFamily="34" charset="0"/>
                <a:cs typeface="Arial" pitchFamily="34" charset="0"/>
              </a:rPr>
              <a:t> </a:t>
            </a:r>
            <a:r>
              <a:rPr lang="en-US" dirty="0" err="1">
                <a:latin typeface="Arial" pitchFamily="34" charset="0"/>
                <a:cs typeface="Arial" pitchFamily="34" charset="0"/>
              </a:rPr>
              <a:t>дагуу</a:t>
            </a:r>
            <a:r>
              <a:rPr lang="en-US" dirty="0">
                <a:latin typeface="Arial" pitchFamily="34" charset="0"/>
                <a:cs typeface="Arial" pitchFamily="34" charset="0"/>
              </a:rPr>
              <a:t> </a:t>
            </a:r>
            <a:r>
              <a:rPr lang="en-US" dirty="0" err="1">
                <a:latin typeface="Arial" pitchFamily="34" charset="0"/>
                <a:cs typeface="Arial" pitchFamily="34" charset="0"/>
              </a:rPr>
              <a:t>хотын</a:t>
            </a:r>
            <a:r>
              <a:rPr lang="en-US" dirty="0">
                <a:latin typeface="Arial" pitchFamily="34" charset="0"/>
                <a:cs typeface="Arial" pitchFamily="34" charset="0"/>
              </a:rPr>
              <a:t> </a:t>
            </a:r>
            <a:r>
              <a:rPr lang="en-US" dirty="0" err="1">
                <a:latin typeface="Arial" pitchFamily="34" charset="0"/>
                <a:cs typeface="Arial" pitchFamily="34" charset="0"/>
              </a:rPr>
              <a:t>суурьшлын</a:t>
            </a:r>
            <a:r>
              <a:rPr lang="en-US" dirty="0">
                <a:latin typeface="Arial" pitchFamily="34" charset="0"/>
                <a:cs typeface="Arial" pitchFamily="34" charset="0"/>
              </a:rPr>
              <a:t> </a:t>
            </a:r>
            <a:r>
              <a:rPr lang="en-US" dirty="0" err="1">
                <a:latin typeface="Arial" pitchFamily="34" charset="0"/>
                <a:cs typeface="Arial" pitchFamily="34" charset="0"/>
              </a:rPr>
              <a:t>бүсийн</a:t>
            </a:r>
            <a:r>
              <a:rPr lang="en-US" dirty="0">
                <a:latin typeface="Arial" pitchFamily="34" charset="0"/>
                <a:cs typeface="Arial" pitchFamily="34" charset="0"/>
              </a:rPr>
              <a:t> </a:t>
            </a:r>
            <a:r>
              <a:rPr lang="en-US" dirty="0" err="1">
                <a:latin typeface="Arial" pitchFamily="34" charset="0"/>
                <a:cs typeface="Arial" pitchFamily="34" charset="0"/>
              </a:rPr>
              <a:t>инженерийн</a:t>
            </a:r>
            <a:r>
              <a:rPr lang="en-US" dirty="0">
                <a:latin typeface="Arial" pitchFamily="34" charset="0"/>
                <a:cs typeface="Arial" pitchFamily="34" charset="0"/>
              </a:rPr>
              <a:t> </a:t>
            </a:r>
            <a:r>
              <a:rPr lang="en-US" dirty="0" err="1">
                <a:latin typeface="Arial" pitchFamily="34" charset="0"/>
                <a:cs typeface="Arial" pitchFamily="34" charset="0"/>
              </a:rPr>
              <a:t>шугам</a:t>
            </a:r>
            <a:r>
              <a:rPr lang="en-US" dirty="0">
                <a:latin typeface="Arial" pitchFamily="34" charset="0"/>
                <a:cs typeface="Arial" pitchFamily="34" charset="0"/>
              </a:rPr>
              <a:t>, </a:t>
            </a:r>
            <a:r>
              <a:rPr lang="en-US" dirty="0" err="1">
                <a:latin typeface="Arial" pitchFamily="34" charset="0"/>
                <a:cs typeface="Arial" pitchFamily="34" charset="0"/>
              </a:rPr>
              <a:t>сүлжээ</a:t>
            </a:r>
            <a:r>
              <a:rPr lang="en-US" dirty="0">
                <a:latin typeface="Arial" pitchFamily="34" charset="0"/>
                <a:cs typeface="Arial" pitchFamily="34" charset="0"/>
              </a:rPr>
              <a:t> </a:t>
            </a:r>
            <a:r>
              <a:rPr lang="en-US" dirty="0" err="1">
                <a:latin typeface="Arial" pitchFamily="34" charset="0"/>
                <a:cs typeface="Arial" pitchFamily="34" charset="0"/>
              </a:rPr>
              <a:t>бүхий</a:t>
            </a:r>
            <a:r>
              <a:rPr lang="en-US" dirty="0">
                <a:latin typeface="Arial" pitchFamily="34" charset="0"/>
                <a:cs typeface="Arial" pitchFamily="34" charset="0"/>
              </a:rPr>
              <a:t> </a:t>
            </a:r>
            <a:r>
              <a:rPr lang="en-US" dirty="0" err="1">
                <a:latin typeface="Arial" pitchFamily="34" charset="0"/>
                <a:cs typeface="Arial" pitchFamily="34" charset="0"/>
              </a:rPr>
              <a:t>болон</a:t>
            </a:r>
            <a:r>
              <a:rPr lang="en-US" dirty="0">
                <a:latin typeface="Arial" pitchFamily="34" charset="0"/>
                <a:cs typeface="Arial" pitchFamily="34" charset="0"/>
              </a:rPr>
              <a:t> </a:t>
            </a:r>
            <a:r>
              <a:rPr lang="en-US" dirty="0" err="1">
                <a:latin typeface="Arial" pitchFamily="34" charset="0"/>
                <a:cs typeface="Arial" pitchFamily="34" charset="0"/>
              </a:rPr>
              <a:t>сүлжээнд</a:t>
            </a:r>
            <a:r>
              <a:rPr lang="en-US" dirty="0">
                <a:latin typeface="Arial" pitchFamily="34" charset="0"/>
                <a:cs typeface="Arial" pitchFamily="34" charset="0"/>
              </a:rPr>
              <a:t> </a:t>
            </a:r>
            <a:r>
              <a:rPr lang="en-US" dirty="0" err="1">
                <a:latin typeface="Arial" pitchFamily="34" charset="0"/>
                <a:cs typeface="Arial" pitchFamily="34" charset="0"/>
              </a:rPr>
              <a:t>холбогдохоор</a:t>
            </a:r>
            <a:r>
              <a:rPr lang="en-US" dirty="0">
                <a:latin typeface="Arial" pitchFamily="34" charset="0"/>
                <a:cs typeface="Arial" pitchFamily="34" charset="0"/>
              </a:rPr>
              <a:t> </a:t>
            </a:r>
            <a:r>
              <a:rPr lang="en-US" dirty="0" err="1">
                <a:latin typeface="Arial" pitchFamily="34" charset="0"/>
                <a:cs typeface="Arial" pitchFamily="34" charset="0"/>
              </a:rPr>
              <a:t>төлөвлөгдсөн</a:t>
            </a:r>
            <a:r>
              <a:rPr lang="en-US" dirty="0">
                <a:latin typeface="Arial" pitchFamily="34" charset="0"/>
                <a:cs typeface="Arial" pitchFamily="34" charset="0"/>
              </a:rPr>
              <a:t> </a:t>
            </a:r>
            <a:r>
              <a:rPr lang="en-US" dirty="0" err="1">
                <a:latin typeface="Arial" pitchFamily="34" charset="0"/>
                <a:cs typeface="Arial" pitchFamily="34" charset="0"/>
              </a:rPr>
              <a:t>газруудад</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эзэмшүүлэх</a:t>
            </a:r>
            <a:r>
              <a:rPr lang="en-US" dirty="0">
                <a:latin typeface="Arial" pitchFamily="34" charset="0"/>
                <a:cs typeface="Arial" pitchFamily="34" charset="0"/>
              </a:rPr>
              <a:t>, </a:t>
            </a:r>
            <a:r>
              <a:rPr lang="en-US" dirty="0" err="1">
                <a:latin typeface="Arial" pitchFamily="34" charset="0"/>
                <a:cs typeface="Arial" pitchFamily="34" charset="0"/>
              </a:rPr>
              <a:t>ашиглуулах</a:t>
            </a:r>
            <a:r>
              <a:rPr lang="en-US" dirty="0">
                <a:latin typeface="Arial" pitchFamily="34" charset="0"/>
                <a:cs typeface="Arial" pitchFamily="34" charset="0"/>
              </a:rPr>
              <a:t> </a:t>
            </a:r>
            <a:r>
              <a:rPr lang="en-US" dirty="0" err="1">
                <a:latin typeface="Arial" pitchFamily="34" charset="0"/>
                <a:cs typeface="Arial" pitchFamily="34" charset="0"/>
              </a:rPr>
              <a:t>асуудлыг</a:t>
            </a:r>
            <a:r>
              <a:rPr lang="en-US" dirty="0">
                <a:latin typeface="Arial" pitchFamily="34" charset="0"/>
                <a:cs typeface="Arial" pitchFamily="34" charset="0"/>
              </a:rPr>
              <a:t> </a:t>
            </a:r>
            <a:r>
              <a:rPr lang="en-US" dirty="0" err="1">
                <a:latin typeface="Arial" pitchFamily="34" charset="0"/>
                <a:cs typeface="Arial" pitchFamily="34" charset="0"/>
              </a:rPr>
              <a:t>шийдвэрлэнэ</a:t>
            </a:r>
            <a:r>
              <a:rPr lang="en-US" dirty="0">
                <a:latin typeface="Arial" pitchFamily="34" charset="0"/>
                <a:cs typeface="Arial" pitchFamily="34" charset="0"/>
              </a:rPr>
              <a:t>. </a:t>
            </a:r>
            <a:r>
              <a:rPr lang="en-US" dirty="0" err="1">
                <a:latin typeface="Arial" pitchFamily="34" charset="0"/>
                <a:cs typeface="Arial" pitchFamily="34" charset="0"/>
              </a:rPr>
              <a:t>Уг</a:t>
            </a:r>
            <a:r>
              <a:rPr lang="en-US" dirty="0">
                <a:latin typeface="Arial" pitchFamily="34" charset="0"/>
                <a:cs typeface="Arial" pitchFamily="34" charset="0"/>
              </a:rPr>
              <a:t> </a:t>
            </a:r>
            <a:r>
              <a:rPr lang="en-US" dirty="0" err="1">
                <a:latin typeface="Arial" pitchFamily="34" charset="0"/>
                <a:cs typeface="Arial" pitchFamily="34" charset="0"/>
              </a:rPr>
              <a:t>асуудлыг</a:t>
            </a:r>
            <a:r>
              <a:rPr lang="en-US" dirty="0">
                <a:latin typeface="Arial" pitchFamily="34" charset="0"/>
                <a:cs typeface="Arial" pitchFamily="34" charset="0"/>
              </a:rPr>
              <a:t> </a:t>
            </a:r>
            <a:r>
              <a:rPr lang="en-US" dirty="0" err="1">
                <a:latin typeface="Arial" pitchFamily="34" charset="0"/>
                <a:cs typeface="Arial" pitchFamily="34" charset="0"/>
              </a:rPr>
              <a:t>шийдвэрлэхэд</a:t>
            </a:r>
            <a:r>
              <a:rPr lang="en-US" dirty="0">
                <a:latin typeface="Arial" pitchFamily="34" charset="0"/>
                <a:cs typeface="Arial" pitchFamily="34" charset="0"/>
              </a:rPr>
              <a:t> </a:t>
            </a:r>
            <a:r>
              <a:rPr lang="en-US" dirty="0" err="1">
                <a:latin typeface="Arial" pitchFamily="34" charset="0"/>
                <a:cs typeface="Arial" pitchFamily="34" charset="0"/>
              </a:rPr>
              <a:t>холбогдох</a:t>
            </a:r>
            <a:r>
              <a:rPr lang="en-US" dirty="0">
                <a:latin typeface="Arial" pitchFamily="34" charset="0"/>
                <a:cs typeface="Arial" pitchFamily="34" charset="0"/>
              </a:rPr>
              <a:t> </a:t>
            </a:r>
            <a:r>
              <a:rPr lang="en-US" dirty="0" err="1">
                <a:latin typeface="Arial" pitchFamily="34" charset="0"/>
                <a:cs typeface="Arial" pitchFamily="34" charset="0"/>
              </a:rPr>
              <a:t>дүүргийн</a:t>
            </a:r>
            <a:r>
              <a:rPr lang="en-US" dirty="0">
                <a:latin typeface="Arial" pitchFamily="34" charset="0"/>
                <a:cs typeface="Arial" pitchFamily="34" charset="0"/>
              </a:rPr>
              <a:t> </a:t>
            </a:r>
            <a:r>
              <a:rPr lang="en-US" dirty="0" err="1">
                <a:latin typeface="Arial" pitchFamily="34" charset="0"/>
                <a:cs typeface="Arial" pitchFamily="34" charset="0"/>
              </a:rPr>
              <a:t>Засаг</a:t>
            </a:r>
            <a:r>
              <a:rPr lang="en-US" dirty="0">
                <a:latin typeface="Arial" pitchFamily="34" charset="0"/>
                <a:cs typeface="Arial" pitchFamily="34" charset="0"/>
              </a:rPr>
              <a:t> </a:t>
            </a:r>
            <a:r>
              <a:rPr lang="en-US" dirty="0" err="1">
                <a:latin typeface="Arial" pitchFamily="34" charset="0"/>
                <a:cs typeface="Arial" pitchFamily="34" charset="0"/>
              </a:rPr>
              <a:t>даргын</a:t>
            </a:r>
            <a:r>
              <a:rPr lang="en-US" dirty="0">
                <a:latin typeface="Arial" pitchFamily="34" charset="0"/>
                <a:cs typeface="Arial" pitchFamily="34" charset="0"/>
              </a:rPr>
              <a:t> </a:t>
            </a:r>
            <a:r>
              <a:rPr lang="en-US" dirty="0" err="1">
                <a:latin typeface="Arial" pitchFamily="34" charset="0"/>
                <a:cs typeface="Arial" pitchFamily="34" charset="0"/>
              </a:rPr>
              <a:t>саналыг</a:t>
            </a:r>
            <a:r>
              <a:rPr lang="en-US" dirty="0">
                <a:latin typeface="Arial" pitchFamily="34" charset="0"/>
                <a:cs typeface="Arial" pitchFamily="34" charset="0"/>
              </a:rPr>
              <a:t> </a:t>
            </a:r>
            <a:r>
              <a:rPr lang="en-US" dirty="0" err="1">
                <a:latin typeface="Arial" pitchFamily="34" charset="0"/>
                <a:cs typeface="Arial" pitchFamily="34" charset="0"/>
              </a:rPr>
              <a:t>авсан</a:t>
            </a:r>
            <a:r>
              <a:rPr lang="en-US" dirty="0">
                <a:latin typeface="Arial" pitchFamily="34" charset="0"/>
                <a:cs typeface="Arial" pitchFamily="34" charset="0"/>
              </a:rPr>
              <a:t> </a:t>
            </a:r>
            <a:r>
              <a:rPr lang="en-US" dirty="0" err="1">
                <a:latin typeface="Arial" pitchFamily="34" charset="0"/>
                <a:cs typeface="Arial" pitchFamily="34" charset="0"/>
              </a:rPr>
              <a:t>байна</a:t>
            </a:r>
            <a:r>
              <a:rPr lang="en-US" dirty="0">
                <a:latin typeface="Arial" pitchFamily="34" charset="0"/>
                <a:cs typeface="Arial" pitchFamily="34" charset="0"/>
              </a:rPr>
              <a:t>;</a:t>
            </a:r>
          </a:p>
          <a:p>
            <a:r>
              <a:rPr lang="en-US" dirty="0">
                <a:latin typeface="Arial" pitchFamily="34" charset="0"/>
                <a:cs typeface="Arial" pitchFamily="34" charset="0"/>
              </a:rPr>
              <a:t>21.2.4. </a:t>
            </a:r>
            <a:r>
              <a:rPr lang="en-US" dirty="0" err="1">
                <a:latin typeface="Arial" pitchFamily="34" charset="0"/>
                <a:cs typeface="Arial" pitchFamily="34" charset="0"/>
              </a:rPr>
              <a:t>хотын</a:t>
            </a:r>
            <a:r>
              <a:rPr lang="en-US" dirty="0">
                <a:latin typeface="Arial" pitchFamily="34" charset="0"/>
                <a:cs typeface="Arial" pitchFamily="34" charset="0"/>
              </a:rPr>
              <a:t> </a:t>
            </a:r>
            <a:r>
              <a:rPr lang="en-US" dirty="0" err="1">
                <a:latin typeface="Arial" pitchFamily="34" charset="0"/>
                <a:cs typeface="Arial" pitchFamily="34" charset="0"/>
              </a:rPr>
              <a:t>хөгжлийн</a:t>
            </a:r>
            <a:r>
              <a:rPr lang="en-US" dirty="0">
                <a:latin typeface="Arial" pitchFamily="34" charset="0"/>
                <a:cs typeface="Arial" pitchFamily="34" charset="0"/>
              </a:rPr>
              <a:t> </a:t>
            </a:r>
            <a:r>
              <a:rPr lang="en-US" dirty="0" err="1">
                <a:latin typeface="Arial" pitchFamily="34" charset="0"/>
                <a:cs typeface="Arial" pitchFamily="34" charset="0"/>
              </a:rPr>
              <a:t>ерөнхий</a:t>
            </a:r>
            <a:r>
              <a:rPr lang="en-US" dirty="0">
                <a:latin typeface="Arial" pitchFamily="34" charset="0"/>
                <a:cs typeface="Arial" pitchFamily="34" charset="0"/>
              </a:rPr>
              <a:t> </a:t>
            </a:r>
            <a:r>
              <a:rPr lang="en-US" dirty="0" err="1">
                <a:latin typeface="Arial" pitchFamily="34" charset="0"/>
                <a:cs typeface="Arial" pitchFamily="34" charset="0"/>
              </a:rPr>
              <a:t>төлөвлөгөөний</a:t>
            </a:r>
            <a:r>
              <a:rPr lang="en-US" dirty="0">
                <a:latin typeface="Arial" pitchFamily="34" charset="0"/>
                <a:cs typeface="Arial" pitchFamily="34" charset="0"/>
              </a:rPr>
              <a:t> </a:t>
            </a:r>
            <a:r>
              <a:rPr lang="en-US" dirty="0" err="1">
                <a:latin typeface="Arial" pitchFamily="34" charset="0"/>
                <a:cs typeface="Arial" pitchFamily="34" charset="0"/>
              </a:rPr>
              <a:t>үе</a:t>
            </a:r>
            <a:r>
              <a:rPr lang="en-US" dirty="0">
                <a:latin typeface="Arial" pitchFamily="34" charset="0"/>
                <a:cs typeface="Arial" pitchFamily="34" charset="0"/>
              </a:rPr>
              <a:t> </a:t>
            </a:r>
            <a:r>
              <a:rPr lang="en-US" dirty="0" err="1">
                <a:latin typeface="Arial" pitchFamily="34" charset="0"/>
                <a:cs typeface="Arial" pitchFamily="34" charset="0"/>
              </a:rPr>
              <a:t>шатны</a:t>
            </a:r>
            <a:r>
              <a:rPr lang="en-US" dirty="0">
                <a:latin typeface="Arial" pitchFamily="34" charset="0"/>
                <a:cs typeface="Arial" pitchFamily="34" charset="0"/>
              </a:rPr>
              <a:t> </a:t>
            </a:r>
            <a:r>
              <a:rPr lang="en-US" dirty="0" err="1">
                <a:latin typeface="Arial" pitchFamily="34" charset="0"/>
                <a:cs typeface="Arial" pitchFamily="34" charset="0"/>
              </a:rPr>
              <a:t>төсөл</a:t>
            </a:r>
            <a:r>
              <a:rPr lang="en-US" dirty="0">
                <a:latin typeface="Arial" pitchFamily="34" charset="0"/>
                <a:cs typeface="Arial" pitchFamily="34" charset="0"/>
              </a:rPr>
              <a:t> </a:t>
            </a:r>
            <a:r>
              <a:rPr lang="en-US" dirty="0" err="1">
                <a:latin typeface="Arial" pitchFamily="34" charset="0"/>
                <a:cs typeface="Arial" pitchFamily="34" charset="0"/>
              </a:rPr>
              <a:t>болон</a:t>
            </a:r>
            <a:r>
              <a:rPr lang="en-US" dirty="0">
                <a:latin typeface="Arial" pitchFamily="34" charset="0"/>
                <a:cs typeface="Arial" pitchFamily="34" charset="0"/>
              </a:rPr>
              <a:t> </a:t>
            </a:r>
            <a:r>
              <a:rPr lang="en-US" dirty="0" err="1">
                <a:latin typeface="Arial" pitchFamily="34" charset="0"/>
                <a:cs typeface="Arial" pitchFamily="34" charset="0"/>
              </a:rPr>
              <a:t>тухайн</a:t>
            </a:r>
            <a:r>
              <a:rPr lang="en-US" dirty="0">
                <a:latin typeface="Arial" pitchFamily="34" charset="0"/>
                <a:cs typeface="Arial" pitchFamily="34" charset="0"/>
              </a:rPr>
              <a:t> </a:t>
            </a:r>
            <a:r>
              <a:rPr lang="en-US" dirty="0" err="1">
                <a:latin typeface="Arial" pitchFamily="34" charset="0"/>
                <a:cs typeface="Arial" pitchFamily="34" charset="0"/>
              </a:rPr>
              <a:t>жилийн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зохион</a:t>
            </a:r>
            <a:r>
              <a:rPr lang="en-US" dirty="0">
                <a:latin typeface="Arial" pitchFamily="34" charset="0"/>
                <a:cs typeface="Arial" pitchFamily="34" charset="0"/>
              </a:rPr>
              <a:t> </a:t>
            </a:r>
            <a:r>
              <a:rPr lang="en-US" dirty="0" err="1">
                <a:latin typeface="Arial" pitchFamily="34" charset="0"/>
                <a:cs typeface="Arial" pitchFamily="34" charset="0"/>
              </a:rPr>
              <a:t>байгуулалтын</a:t>
            </a:r>
            <a:r>
              <a:rPr lang="en-US" dirty="0">
                <a:latin typeface="Arial" pitchFamily="34" charset="0"/>
                <a:cs typeface="Arial" pitchFamily="34" charset="0"/>
              </a:rPr>
              <a:t> </a:t>
            </a:r>
            <a:r>
              <a:rPr lang="en-US" dirty="0" err="1">
                <a:latin typeface="Arial" pitchFamily="34" charset="0"/>
                <a:cs typeface="Arial" pitchFamily="34" charset="0"/>
              </a:rPr>
              <a:t>батлагдсан</a:t>
            </a:r>
            <a:r>
              <a:rPr lang="en-US" dirty="0">
                <a:latin typeface="Arial" pitchFamily="34" charset="0"/>
                <a:cs typeface="Arial" pitchFamily="34" charset="0"/>
              </a:rPr>
              <a:t> </a:t>
            </a:r>
            <a:r>
              <a:rPr lang="en-US" dirty="0" err="1">
                <a:latin typeface="Arial" pitchFamily="34" charset="0"/>
                <a:cs typeface="Arial" pitchFamily="34" charset="0"/>
              </a:rPr>
              <a:t>төлөвлөгөөний</a:t>
            </a:r>
            <a:r>
              <a:rPr lang="en-US" dirty="0">
                <a:latin typeface="Arial" pitchFamily="34" charset="0"/>
                <a:cs typeface="Arial" pitchFamily="34" charset="0"/>
              </a:rPr>
              <a:t> </a:t>
            </a:r>
            <a:r>
              <a:rPr lang="en-US" dirty="0" err="1">
                <a:latin typeface="Arial" pitchFamily="34" charset="0"/>
                <a:cs typeface="Arial" pitchFamily="34" charset="0"/>
              </a:rPr>
              <a:t>дагуу</a:t>
            </a:r>
            <a:r>
              <a:rPr lang="en-US" dirty="0">
                <a:latin typeface="Arial" pitchFamily="34" charset="0"/>
                <a:cs typeface="Arial" pitchFamily="34" charset="0"/>
              </a:rPr>
              <a:t> </a:t>
            </a:r>
            <a:r>
              <a:rPr lang="en-US" dirty="0" err="1">
                <a:latin typeface="Arial" pitchFamily="34" charset="0"/>
                <a:cs typeface="Arial" pitchFamily="34" charset="0"/>
              </a:rPr>
              <a:t>энэ</a:t>
            </a:r>
            <a:r>
              <a:rPr lang="en-US" dirty="0">
                <a:latin typeface="Arial" pitchFamily="34" charset="0"/>
                <a:cs typeface="Arial" pitchFamily="34" charset="0"/>
              </a:rPr>
              <a:t> </a:t>
            </a:r>
            <a:r>
              <a:rPr lang="en-US" dirty="0" err="1">
                <a:latin typeface="Arial" pitchFamily="34" charset="0"/>
                <a:cs typeface="Arial" pitchFamily="34" charset="0"/>
              </a:rPr>
              <a:t>хуулийн</a:t>
            </a:r>
            <a:r>
              <a:rPr lang="en-US" dirty="0">
                <a:latin typeface="Arial" pitchFamily="34" charset="0"/>
                <a:cs typeface="Arial" pitchFamily="34" charset="0"/>
              </a:rPr>
              <a:t> 21.2.3-т </a:t>
            </a:r>
            <a:r>
              <a:rPr lang="en-US" dirty="0" err="1">
                <a:latin typeface="Arial" pitchFamily="34" charset="0"/>
                <a:cs typeface="Arial" pitchFamily="34" charset="0"/>
              </a:rPr>
              <a:t>заасан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эзэмшүүлэх</a:t>
            </a:r>
            <a:r>
              <a:rPr lang="en-US" dirty="0">
                <a:latin typeface="Arial" pitchFamily="34" charset="0"/>
                <a:cs typeface="Arial" pitchFamily="34" charset="0"/>
              </a:rPr>
              <a:t>, </a:t>
            </a:r>
            <a:r>
              <a:rPr lang="en-US" dirty="0" err="1">
                <a:latin typeface="Arial" pitchFamily="34" charset="0"/>
                <a:cs typeface="Arial" pitchFamily="34" charset="0"/>
              </a:rPr>
              <a:t>ашиглуулах</a:t>
            </a:r>
            <a:r>
              <a:rPr lang="en-US" dirty="0">
                <a:latin typeface="Arial" pitchFamily="34" charset="0"/>
                <a:cs typeface="Arial" pitchFamily="34" charset="0"/>
              </a:rPr>
              <a:t> </a:t>
            </a:r>
            <a:r>
              <a:rPr lang="en-US" dirty="0" err="1">
                <a:latin typeface="Arial" pitchFamily="34" charset="0"/>
                <a:cs typeface="Arial" pitchFamily="34" charset="0"/>
              </a:rPr>
              <a:t>ажлыг</a:t>
            </a:r>
            <a:r>
              <a:rPr lang="en-US" dirty="0">
                <a:latin typeface="Arial" pitchFamily="34" charset="0"/>
                <a:cs typeface="Arial" pitchFamily="34" charset="0"/>
              </a:rPr>
              <a:t> </a:t>
            </a:r>
            <a:r>
              <a:rPr lang="en-US" dirty="0" err="1">
                <a:latin typeface="Arial" pitchFamily="34" charset="0"/>
                <a:cs typeface="Arial" pitchFamily="34" charset="0"/>
              </a:rPr>
              <a:t>зохион</a:t>
            </a:r>
            <a:r>
              <a:rPr lang="en-US" dirty="0">
                <a:latin typeface="Arial" pitchFamily="34" charset="0"/>
                <a:cs typeface="Arial" pitchFamily="34" charset="0"/>
              </a:rPr>
              <a:t> </a:t>
            </a:r>
            <a:r>
              <a:rPr lang="en-US" dirty="0" err="1">
                <a:latin typeface="Arial" pitchFamily="34" charset="0"/>
                <a:cs typeface="Arial" pitchFamily="34" charset="0"/>
              </a:rPr>
              <a:t>байгуулах</a:t>
            </a:r>
            <a:r>
              <a:rPr lang="en-US" dirty="0">
                <a:latin typeface="Arial" pitchFamily="34" charset="0"/>
                <a:cs typeface="Arial" pitchFamily="34" charset="0"/>
              </a:rPr>
              <a:t>.</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700" dirty="0" smtClean="0"/>
              <a:t/>
            </a:r>
            <a:br>
              <a:rPr lang="mn-MN" sz="2700" dirty="0" smtClean="0"/>
            </a:br>
            <a:r>
              <a:rPr lang="en-US" sz="2700" dirty="0" smtClean="0">
                <a:solidFill>
                  <a:schemeClr val="tx1"/>
                </a:solidFill>
                <a:latin typeface="Arial" pitchFamily="34" charset="0"/>
                <a:cs typeface="Arial" pitchFamily="34" charset="0"/>
              </a:rPr>
              <a:t>21.3</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Аймгийн</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Засаг</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дарга</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газрын</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харилцааны</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талаар</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дараахь</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бүрэн</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эрхийг</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хэрэгжүүлнэ</a:t>
            </a:r>
            <a:r>
              <a:rPr lang="en-US" sz="2700" dirty="0">
                <a:solidFill>
                  <a:schemeClr val="tx1"/>
                </a:solidFill>
                <a:latin typeface="Arial" pitchFamily="34" charset="0"/>
                <a:cs typeface="Arial" pitchFamily="34" charset="0"/>
              </a:rPr>
              <a:t>:</a:t>
            </a:r>
            <a:r>
              <a:rPr lang="en-US" dirty="0"/>
              <a:t/>
            </a:r>
            <a:br>
              <a:rPr lang="en-US" dirty="0"/>
            </a:b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endParaRPr lang="mn-MN" sz="2400" dirty="0" smtClean="0"/>
          </a:p>
          <a:p>
            <a:pPr algn="just"/>
            <a:r>
              <a:rPr lang="en-US" sz="2400" dirty="0" smtClean="0">
                <a:latin typeface="Arial" pitchFamily="34" charset="0"/>
                <a:cs typeface="Arial" pitchFamily="34" charset="0"/>
              </a:rPr>
              <a:t>21.3.1</a:t>
            </a:r>
            <a:r>
              <a:rPr lang="en-US" sz="2400" dirty="0">
                <a:latin typeface="Arial" pitchFamily="34" charset="0"/>
                <a:cs typeface="Arial" pitchFamily="34" charset="0"/>
              </a:rPr>
              <a:t>. </a:t>
            </a:r>
            <a:r>
              <a:rPr lang="en-US" sz="2400" dirty="0" err="1">
                <a:latin typeface="Arial" pitchFamily="34" charset="0"/>
                <a:cs typeface="Arial" pitchFamily="34" charset="0"/>
              </a:rPr>
              <a:t>сумын</a:t>
            </a:r>
            <a:r>
              <a:rPr lang="en-US" sz="2400" dirty="0">
                <a:latin typeface="Arial" pitchFamily="34" charset="0"/>
                <a:cs typeface="Arial" pitchFamily="34" charset="0"/>
              </a:rPr>
              <a:t> </a:t>
            </a:r>
            <a:r>
              <a:rPr lang="en-US" sz="2400" dirty="0" err="1">
                <a:latin typeface="Arial" pitchFamily="34" charset="0"/>
                <a:cs typeface="Arial" pitchFamily="34" charset="0"/>
              </a:rPr>
              <a:t>тухайн</a:t>
            </a:r>
            <a:r>
              <a:rPr lang="en-US" sz="2400" dirty="0">
                <a:latin typeface="Arial" pitchFamily="34" charset="0"/>
                <a:cs typeface="Arial" pitchFamily="34" charset="0"/>
              </a:rPr>
              <a:t> </a:t>
            </a:r>
            <a:r>
              <a:rPr lang="en-US" sz="2400" dirty="0" err="1">
                <a:latin typeface="Arial" pitchFamily="34" charset="0"/>
                <a:cs typeface="Arial" pitchFamily="34" charset="0"/>
              </a:rPr>
              <a:t>жилийн</a:t>
            </a:r>
            <a:r>
              <a:rPr lang="en-US" sz="2400" dirty="0">
                <a:latin typeface="Arial" pitchFamily="34" charset="0"/>
                <a:cs typeface="Arial" pitchFamily="34" charset="0"/>
              </a:rPr>
              <a:t> </a:t>
            </a:r>
            <a:r>
              <a:rPr lang="en-US" sz="2400" dirty="0" err="1">
                <a:latin typeface="Arial" pitchFamily="34" charset="0"/>
                <a:cs typeface="Arial" pitchFamily="34" charset="0"/>
              </a:rPr>
              <a:t>газар</a:t>
            </a:r>
            <a:r>
              <a:rPr lang="en-US" sz="2400" dirty="0">
                <a:latin typeface="Arial" pitchFamily="34" charset="0"/>
                <a:cs typeface="Arial" pitchFamily="34" charset="0"/>
              </a:rPr>
              <a:t> </a:t>
            </a:r>
            <a:r>
              <a:rPr lang="en-US" sz="2400" dirty="0" err="1">
                <a:latin typeface="Arial" pitchFamily="34" charset="0"/>
                <a:cs typeface="Arial" pitchFamily="34" charset="0"/>
              </a:rPr>
              <a:t>зохион</a:t>
            </a:r>
            <a:r>
              <a:rPr lang="en-US" sz="2400" dirty="0">
                <a:latin typeface="Arial" pitchFamily="34" charset="0"/>
                <a:cs typeface="Arial" pitchFamily="34" charset="0"/>
              </a:rPr>
              <a:t> </a:t>
            </a:r>
            <a:r>
              <a:rPr lang="en-US" sz="2400" dirty="0" err="1">
                <a:latin typeface="Arial" pitchFamily="34" charset="0"/>
                <a:cs typeface="Arial" pitchFamily="34" charset="0"/>
              </a:rPr>
              <a:t>байгуулалтын</a:t>
            </a:r>
            <a:r>
              <a:rPr lang="en-US" sz="2400" dirty="0">
                <a:latin typeface="Arial" pitchFamily="34" charset="0"/>
                <a:cs typeface="Arial" pitchFamily="34" charset="0"/>
              </a:rPr>
              <a:t> </a:t>
            </a:r>
            <a:r>
              <a:rPr lang="en-US" sz="2400" dirty="0" err="1">
                <a:latin typeface="Arial" pitchFamily="34" charset="0"/>
                <a:cs typeface="Arial" pitchFamily="34" charset="0"/>
              </a:rPr>
              <a:t>төлөвлөгөөний</a:t>
            </a:r>
            <a:r>
              <a:rPr lang="en-US" sz="2400" dirty="0">
                <a:latin typeface="Arial" pitchFamily="34" charset="0"/>
                <a:cs typeface="Arial" pitchFamily="34" charset="0"/>
              </a:rPr>
              <a:t> </a:t>
            </a:r>
            <a:r>
              <a:rPr lang="en-US" sz="2400" dirty="0" err="1">
                <a:latin typeface="Arial" pitchFamily="34" charset="0"/>
                <a:cs typeface="Arial" pitchFamily="34" charset="0"/>
              </a:rPr>
              <a:t>төсөлд</a:t>
            </a:r>
            <a:r>
              <a:rPr lang="en-US" sz="2400" dirty="0">
                <a:latin typeface="Arial" pitchFamily="34" charset="0"/>
                <a:cs typeface="Arial" pitchFamily="34" charset="0"/>
              </a:rPr>
              <a:t> </a:t>
            </a:r>
            <a:r>
              <a:rPr lang="en-US" sz="2400" dirty="0" err="1">
                <a:latin typeface="Arial" pitchFamily="34" charset="0"/>
                <a:cs typeface="Arial" pitchFamily="34" charset="0"/>
              </a:rPr>
              <a:t>чиглэл</a:t>
            </a:r>
            <a:r>
              <a:rPr lang="en-US" sz="2400" dirty="0">
                <a:latin typeface="Arial" pitchFamily="34" charset="0"/>
                <a:cs typeface="Arial" pitchFamily="34" charset="0"/>
              </a:rPr>
              <a:t> </a:t>
            </a:r>
            <a:r>
              <a:rPr lang="en-US" sz="2400" dirty="0" err="1">
                <a:latin typeface="Arial" pitchFamily="34" charset="0"/>
                <a:cs typeface="Arial" pitchFamily="34" charset="0"/>
              </a:rPr>
              <a:t>өгөх</a:t>
            </a:r>
            <a:r>
              <a:rPr lang="en-US" sz="2400" dirty="0">
                <a:latin typeface="Arial" pitchFamily="34" charset="0"/>
                <a:cs typeface="Arial" pitchFamily="34" charset="0"/>
              </a:rPr>
              <a:t>;</a:t>
            </a:r>
          </a:p>
          <a:p>
            <a:pPr algn="just"/>
            <a:r>
              <a:rPr lang="en-US" sz="2400" dirty="0">
                <a:latin typeface="Arial" pitchFamily="34" charset="0"/>
                <a:cs typeface="Arial" pitchFamily="34" charset="0"/>
              </a:rPr>
              <a:t>21.3.2. </a:t>
            </a:r>
            <a:r>
              <a:rPr lang="en-US" sz="2400" dirty="0" err="1">
                <a:latin typeface="Arial" pitchFamily="34" charset="0"/>
                <a:cs typeface="Arial" pitchFamily="34" charset="0"/>
              </a:rPr>
              <a:t>аймгийн</a:t>
            </a:r>
            <a:r>
              <a:rPr lang="en-US" sz="2400" dirty="0">
                <a:latin typeface="Arial" pitchFamily="34" charset="0"/>
                <a:cs typeface="Arial" pitchFamily="34" charset="0"/>
              </a:rPr>
              <a:t> </a:t>
            </a:r>
            <a:r>
              <a:rPr lang="en-US" sz="2400" dirty="0" err="1">
                <a:latin typeface="Arial" pitchFamily="34" charset="0"/>
                <a:cs typeface="Arial" pitchFamily="34" charset="0"/>
              </a:rPr>
              <a:t>иргэдийн</a:t>
            </a:r>
            <a:r>
              <a:rPr lang="en-US" sz="2400" dirty="0">
                <a:latin typeface="Arial" pitchFamily="34" charset="0"/>
                <a:cs typeface="Arial" pitchFamily="34" charset="0"/>
              </a:rPr>
              <a:t> </a:t>
            </a:r>
            <a:r>
              <a:rPr lang="en-US" sz="2400" dirty="0" err="1">
                <a:latin typeface="Arial" pitchFamily="34" charset="0"/>
                <a:cs typeface="Arial" pitchFamily="34" charset="0"/>
              </a:rPr>
              <a:t>Төлөөлөгчдийн</a:t>
            </a:r>
            <a:r>
              <a:rPr lang="en-US" sz="2400" dirty="0">
                <a:latin typeface="Arial" pitchFamily="34" charset="0"/>
                <a:cs typeface="Arial" pitchFamily="34" charset="0"/>
              </a:rPr>
              <a:t> </a:t>
            </a:r>
            <a:r>
              <a:rPr lang="en-US" sz="2400" dirty="0" err="1">
                <a:latin typeface="Arial" pitchFamily="34" charset="0"/>
                <a:cs typeface="Arial" pitchFamily="34" charset="0"/>
              </a:rPr>
              <a:t>Хурлаас</a:t>
            </a:r>
            <a:r>
              <a:rPr lang="en-US" sz="2400" dirty="0">
                <a:latin typeface="Arial" pitchFamily="34" charset="0"/>
                <a:cs typeface="Arial" pitchFamily="34" charset="0"/>
              </a:rPr>
              <a:t> </a:t>
            </a:r>
            <a:r>
              <a:rPr lang="en-US" sz="2400" dirty="0" err="1">
                <a:latin typeface="Arial" pitchFamily="34" charset="0"/>
                <a:cs typeface="Arial" pitchFamily="34" charset="0"/>
              </a:rPr>
              <a:t>баталсан</a:t>
            </a:r>
            <a:r>
              <a:rPr lang="en-US" sz="2400" dirty="0">
                <a:latin typeface="Arial" pitchFamily="34" charset="0"/>
                <a:cs typeface="Arial" pitchFamily="34" charset="0"/>
              </a:rPr>
              <a:t> </a:t>
            </a:r>
            <a:r>
              <a:rPr lang="en-US" sz="2400" dirty="0" err="1">
                <a:latin typeface="Arial" pitchFamily="34" charset="0"/>
                <a:cs typeface="Arial" pitchFamily="34" charset="0"/>
              </a:rPr>
              <a:t>газар</a:t>
            </a:r>
            <a:r>
              <a:rPr lang="en-US" sz="2400" dirty="0">
                <a:latin typeface="Arial" pitchFamily="34" charset="0"/>
                <a:cs typeface="Arial" pitchFamily="34" charset="0"/>
              </a:rPr>
              <a:t> </a:t>
            </a:r>
            <a:r>
              <a:rPr lang="en-US" sz="2400" dirty="0" err="1">
                <a:latin typeface="Arial" pitchFamily="34" charset="0"/>
                <a:cs typeface="Arial" pitchFamily="34" charset="0"/>
              </a:rPr>
              <a:t>зохион</a:t>
            </a:r>
            <a:r>
              <a:rPr lang="en-US" sz="2400" dirty="0">
                <a:latin typeface="Arial" pitchFamily="34" charset="0"/>
                <a:cs typeface="Arial" pitchFamily="34" charset="0"/>
              </a:rPr>
              <a:t> </a:t>
            </a:r>
            <a:r>
              <a:rPr lang="en-US" sz="2400" dirty="0" err="1">
                <a:latin typeface="Arial" pitchFamily="34" charset="0"/>
                <a:cs typeface="Arial" pitchFamily="34" charset="0"/>
              </a:rPr>
              <a:t>байгуулалтын</a:t>
            </a:r>
            <a:r>
              <a:rPr lang="en-US" sz="2400" dirty="0">
                <a:latin typeface="Arial" pitchFamily="34" charset="0"/>
                <a:cs typeface="Arial" pitchFamily="34" charset="0"/>
              </a:rPr>
              <a:t> </a:t>
            </a:r>
            <a:r>
              <a:rPr lang="en-US" sz="2400" dirty="0" err="1">
                <a:latin typeface="Arial" pitchFamily="34" charset="0"/>
                <a:cs typeface="Arial" pitchFamily="34" charset="0"/>
              </a:rPr>
              <a:t>ерөнхий</a:t>
            </a:r>
            <a:r>
              <a:rPr lang="en-US" sz="2400" dirty="0">
                <a:latin typeface="Arial" pitchFamily="34" charset="0"/>
                <a:cs typeface="Arial" pitchFamily="34" charset="0"/>
              </a:rPr>
              <a:t> </a:t>
            </a:r>
            <a:r>
              <a:rPr lang="en-US" sz="2400" dirty="0" err="1">
                <a:latin typeface="Arial" pitchFamily="34" charset="0"/>
                <a:cs typeface="Arial" pitchFamily="34" charset="0"/>
              </a:rPr>
              <a:t>төлөвлөгөөний</a:t>
            </a:r>
            <a:r>
              <a:rPr lang="en-US" sz="2400" dirty="0">
                <a:latin typeface="Arial" pitchFamily="34" charset="0"/>
                <a:cs typeface="Arial" pitchFamily="34" charset="0"/>
              </a:rPr>
              <a:t> </a:t>
            </a:r>
            <a:r>
              <a:rPr lang="en-US" sz="2400" dirty="0" err="1">
                <a:latin typeface="Arial" pitchFamily="34" charset="0"/>
                <a:cs typeface="Arial" pitchFamily="34" charset="0"/>
              </a:rPr>
              <a:t>дагуу</a:t>
            </a:r>
            <a:r>
              <a:rPr lang="en-US" sz="2400" dirty="0">
                <a:latin typeface="Arial" pitchFamily="34" charset="0"/>
                <a:cs typeface="Arial" pitchFamily="34" charset="0"/>
              </a:rPr>
              <a:t> </a:t>
            </a:r>
            <a:r>
              <a:rPr lang="en-US" sz="2400" dirty="0" err="1">
                <a:latin typeface="Arial" pitchFamily="34" charset="0"/>
                <a:cs typeface="Arial" pitchFamily="34" charset="0"/>
              </a:rPr>
              <a:t>аймгийн</a:t>
            </a:r>
            <a:r>
              <a:rPr lang="en-US" sz="2400" dirty="0">
                <a:latin typeface="Arial" pitchFamily="34" charset="0"/>
                <a:cs typeface="Arial" pitchFamily="34" charset="0"/>
              </a:rPr>
              <a:t> </a:t>
            </a:r>
            <a:r>
              <a:rPr lang="en-US" sz="2400" dirty="0" err="1">
                <a:latin typeface="Arial" pitchFamily="34" charset="0"/>
                <a:cs typeface="Arial" pitchFamily="34" charset="0"/>
              </a:rPr>
              <a:t>төвийн</a:t>
            </a:r>
            <a:r>
              <a:rPr lang="en-US" sz="2400" dirty="0">
                <a:latin typeface="Arial" pitchFamily="34" charset="0"/>
                <a:cs typeface="Arial" pitchFamily="34" charset="0"/>
              </a:rPr>
              <a:t> </a:t>
            </a:r>
            <a:r>
              <a:rPr lang="en-US" sz="2400" dirty="0" err="1">
                <a:latin typeface="Arial" pitchFamily="34" charset="0"/>
                <a:cs typeface="Arial" pitchFamily="34" charset="0"/>
              </a:rPr>
              <a:t>инженерийн</a:t>
            </a:r>
            <a:r>
              <a:rPr lang="en-US" sz="2400" dirty="0">
                <a:latin typeface="Arial" pitchFamily="34" charset="0"/>
                <a:cs typeface="Arial" pitchFamily="34" charset="0"/>
              </a:rPr>
              <a:t> </a:t>
            </a:r>
            <a:r>
              <a:rPr lang="en-US" sz="2400" dirty="0" err="1">
                <a:latin typeface="Arial" pitchFamily="34" charset="0"/>
                <a:cs typeface="Arial" pitchFamily="34" charset="0"/>
              </a:rPr>
              <a:t>шугам</a:t>
            </a:r>
            <a:r>
              <a:rPr lang="en-US" sz="2400" dirty="0">
                <a:latin typeface="Arial" pitchFamily="34" charset="0"/>
                <a:cs typeface="Arial" pitchFamily="34" charset="0"/>
              </a:rPr>
              <a:t>, </a:t>
            </a:r>
            <a:r>
              <a:rPr lang="en-US" sz="2400" dirty="0" err="1">
                <a:latin typeface="Arial" pitchFamily="34" charset="0"/>
                <a:cs typeface="Arial" pitchFamily="34" charset="0"/>
              </a:rPr>
              <a:t>сүлжээ</a:t>
            </a:r>
            <a:r>
              <a:rPr lang="en-US" sz="2400" dirty="0">
                <a:latin typeface="Arial" pitchFamily="34" charset="0"/>
                <a:cs typeface="Arial" pitchFamily="34" charset="0"/>
              </a:rPr>
              <a:t> </a:t>
            </a:r>
            <a:r>
              <a:rPr lang="en-US" sz="2400" dirty="0" err="1">
                <a:latin typeface="Arial" pitchFamily="34" charset="0"/>
                <a:cs typeface="Arial" pitchFamily="34" charset="0"/>
              </a:rPr>
              <a:t>бүхий</a:t>
            </a:r>
            <a:r>
              <a:rPr lang="en-US" sz="2400" dirty="0">
                <a:latin typeface="Arial" pitchFamily="34" charset="0"/>
                <a:cs typeface="Arial" pitchFamily="34" charset="0"/>
              </a:rPr>
              <a:t> </a:t>
            </a:r>
            <a:r>
              <a:rPr lang="en-US" sz="2400" dirty="0" err="1">
                <a:latin typeface="Arial" pitchFamily="34" charset="0"/>
                <a:cs typeface="Arial" pitchFamily="34" charset="0"/>
              </a:rPr>
              <a:t>газруудад</a:t>
            </a:r>
            <a:r>
              <a:rPr lang="en-US" sz="2400" dirty="0">
                <a:latin typeface="Arial" pitchFamily="34" charset="0"/>
                <a:cs typeface="Arial" pitchFamily="34" charset="0"/>
              </a:rPr>
              <a:t> </a:t>
            </a:r>
            <a:r>
              <a:rPr lang="en-US" sz="2400" dirty="0" err="1">
                <a:latin typeface="Arial" pitchFamily="34" charset="0"/>
                <a:cs typeface="Arial" pitchFamily="34" charset="0"/>
              </a:rPr>
              <a:t>газар</a:t>
            </a:r>
            <a:r>
              <a:rPr lang="en-US" sz="2400" dirty="0">
                <a:latin typeface="Arial" pitchFamily="34" charset="0"/>
                <a:cs typeface="Arial" pitchFamily="34" charset="0"/>
              </a:rPr>
              <a:t> </a:t>
            </a:r>
            <a:r>
              <a:rPr lang="en-US" sz="2400" dirty="0" err="1">
                <a:latin typeface="Arial" pitchFamily="34" charset="0"/>
                <a:cs typeface="Arial" pitchFamily="34" charset="0"/>
              </a:rPr>
              <a:t>эзэмшүүлэх</a:t>
            </a:r>
            <a:r>
              <a:rPr lang="en-US" sz="2400" dirty="0">
                <a:latin typeface="Arial" pitchFamily="34" charset="0"/>
                <a:cs typeface="Arial" pitchFamily="34" charset="0"/>
              </a:rPr>
              <a:t>, </a:t>
            </a:r>
            <a:r>
              <a:rPr lang="en-US" sz="2400" dirty="0" err="1">
                <a:latin typeface="Arial" pitchFamily="34" charset="0"/>
                <a:cs typeface="Arial" pitchFamily="34" charset="0"/>
              </a:rPr>
              <a:t>ашиглуулах</a:t>
            </a:r>
            <a:r>
              <a:rPr lang="en-US" sz="2400" dirty="0">
                <a:latin typeface="Arial" pitchFamily="34" charset="0"/>
                <a:cs typeface="Arial" pitchFamily="34" charset="0"/>
              </a:rPr>
              <a:t> </a:t>
            </a:r>
            <a:r>
              <a:rPr lang="en-US" sz="2400" dirty="0" err="1">
                <a:latin typeface="Arial" pitchFamily="34" charset="0"/>
                <a:cs typeface="Arial" pitchFamily="34" charset="0"/>
              </a:rPr>
              <a:t>асуудлыг</a:t>
            </a:r>
            <a:r>
              <a:rPr lang="en-US" sz="2400" dirty="0">
                <a:latin typeface="Arial" pitchFamily="34" charset="0"/>
                <a:cs typeface="Arial" pitchFamily="34" charset="0"/>
              </a:rPr>
              <a:t> </a:t>
            </a:r>
            <a:r>
              <a:rPr lang="en-US" sz="2400" dirty="0" err="1">
                <a:latin typeface="Arial" pitchFamily="34" charset="0"/>
                <a:cs typeface="Arial" pitchFamily="34" charset="0"/>
              </a:rPr>
              <a:t>шийдвэрлэнэ</a:t>
            </a:r>
            <a:r>
              <a:rPr lang="en-US" sz="2400" dirty="0">
                <a:latin typeface="Arial" pitchFamily="34" charset="0"/>
                <a:cs typeface="Arial" pitchFamily="34" charset="0"/>
              </a:rPr>
              <a:t>. </a:t>
            </a:r>
            <a:r>
              <a:rPr lang="en-US" sz="2400" dirty="0" err="1">
                <a:latin typeface="Arial" pitchFamily="34" charset="0"/>
                <a:cs typeface="Arial" pitchFamily="34" charset="0"/>
              </a:rPr>
              <a:t>Уг</a:t>
            </a:r>
            <a:r>
              <a:rPr lang="en-US" sz="2400" dirty="0">
                <a:latin typeface="Arial" pitchFamily="34" charset="0"/>
                <a:cs typeface="Arial" pitchFamily="34" charset="0"/>
              </a:rPr>
              <a:t> </a:t>
            </a:r>
            <a:r>
              <a:rPr lang="en-US" sz="2400" dirty="0" err="1">
                <a:latin typeface="Arial" pitchFamily="34" charset="0"/>
                <a:cs typeface="Arial" pitchFamily="34" charset="0"/>
              </a:rPr>
              <a:t>асуудлыг</a:t>
            </a:r>
            <a:r>
              <a:rPr lang="en-US" sz="2400" dirty="0">
                <a:latin typeface="Arial" pitchFamily="34" charset="0"/>
                <a:cs typeface="Arial" pitchFamily="34" charset="0"/>
              </a:rPr>
              <a:t> </a:t>
            </a:r>
            <a:r>
              <a:rPr lang="en-US" sz="2400" dirty="0" err="1">
                <a:latin typeface="Arial" pitchFamily="34" charset="0"/>
                <a:cs typeface="Arial" pitchFamily="34" charset="0"/>
              </a:rPr>
              <a:t>шийдвэрлэхэд</a:t>
            </a:r>
            <a:r>
              <a:rPr lang="en-US" sz="2400" dirty="0">
                <a:latin typeface="Arial" pitchFamily="34" charset="0"/>
                <a:cs typeface="Arial" pitchFamily="34" charset="0"/>
              </a:rPr>
              <a:t> </a:t>
            </a:r>
            <a:r>
              <a:rPr lang="en-US" sz="2400" dirty="0" err="1">
                <a:latin typeface="Arial" pitchFamily="34" charset="0"/>
                <a:cs typeface="Arial" pitchFamily="34" charset="0"/>
              </a:rPr>
              <a:t>тухайн</a:t>
            </a:r>
            <a:r>
              <a:rPr lang="en-US" sz="2400" dirty="0">
                <a:latin typeface="Arial" pitchFamily="34" charset="0"/>
                <a:cs typeface="Arial" pitchFamily="34" charset="0"/>
              </a:rPr>
              <a:t> </a:t>
            </a:r>
            <a:r>
              <a:rPr lang="en-US" sz="2400" dirty="0" err="1">
                <a:latin typeface="Arial" pitchFamily="34" charset="0"/>
                <a:cs typeface="Arial" pitchFamily="34" charset="0"/>
              </a:rPr>
              <a:t>сумын</a:t>
            </a:r>
            <a:r>
              <a:rPr lang="en-US" sz="2400" dirty="0">
                <a:latin typeface="Arial" pitchFamily="34" charset="0"/>
                <a:cs typeface="Arial" pitchFamily="34" charset="0"/>
              </a:rPr>
              <a:t> </a:t>
            </a:r>
            <a:r>
              <a:rPr lang="en-US" sz="2400" dirty="0" err="1">
                <a:latin typeface="Arial" pitchFamily="34" charset="0"/>
                <a:cs typeface="Arial" pitchFamily="34" charset="0"/>
              </a:rPr>
              <a:t>Засаг</a:t>
            </a:r>
            <a:r>
              <a:rPr lang="en-US" sz="2400" dirty="0">
                <a:latin typeface="Arial" pitchFamily="34" charset="0"/>
                <a:cs typeface="Arial" pitchFamily="34" charset="0"/>
              </a:rPr>
              <a:t> </a:t>
            </a:r>
            <a:r>
              <a:rPr lang="en-US" sz="2400" dirty="0" err="1">
                <a:latin typeface="Arial" pitchFamily="34" charset="0"/>
                <a:cs typeface="Arial" pitchFamily="34" charset="0"/>
              </a:rPr>
              <a:t>даргын</a:t>
            </a:r>
            <a:r>
              <a:rPr lang="en-US" sz="2400" dirty="0">
                <a:latin typeface="Arial" pitchFamily="34" charset="0"/>
                <a:cs typeface="Arial" pitchFamily="34" charset="0"/>
              </a:rPr>
              <a:t> </a:t>
            </a:r>
            <a:r>
              <a:rPr lang="en-US" sz="2400" dirty="0" err="1">
                <a:latin typeface="Arial" pitchFamily="34" charset="0"/>
                <a:cs typeface="Arial" pitchFamily="34" charset="0"/>
              </a:rPr>
              <a:t>саналыг</a:t>
            </a:r>
            <a:r>
              <a:rPr lang="en-US" sz="2400" dirty="0">
                <a:latin typeface="Arial" pitchFamily="34" charset="0"/>
                <a:cs typeface="Arial" pitchFamily="34" charset="0"/>
              </a:rPr>
              <a:t> </a:t>
            </a:r>
            <a:r>
              <a:rPr lang="en-US" sz="2400" dirty="0" err="1">
                <a:latin typeface="Arial" pitchFamily="34" charset="0"/>
                <a:cs typeface="Arial" pitchFamily="34" charset="0"/>
              </a:rPr>
              <a:t>авсан</a:t>
            </a:r>
            <a:r>
              <a:rPr lang="en-US" sz="2400" dirty="0">
                <a:latin typeface="Arial" pitchFamily="34" charset="0"/>
                <a:cs typeface="Arial" pitchFamily="34" charset="0"/>
              </a:rPr>
              <a:t> </a:t>
            </a:r>
            <a:r>
              <a:rPr lang="en-US" sz="2400" dirty="0" err="1">
                <a:latin typeface="Arial" pitchFamily="34" charset="0"/>
                <a:cs typeface="Arial" pitchFamily="34" charset="0"/>
              </a:rPr>
              <a:t>байна</a:t>
            </a:r>
            <a:r>
              <a:rPr lang="en-US" sz="2400" dirty="0">
                <a:latin typeface="Arial" pitchFamily="34" charset="0"/>
                <a:cs typeface="Arial" pitchFamily="34" charset="0"/>
              </a:rPr>
              <a:t>.</a:t>
            </a:r>
          </a:p>
          <a:p>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1 </a:t>
            </a:r>
            <a:r>
              <a:rPr lang="en-US" dirty="0" err="1" smtClean="0">
                <a:latin typeface="Arial" pitchFamily="34" charset="0"/>
                <a:cs typeface="Arial" pitchFamily="34" charset="0"/>
              </a:rPr>
              <a:t>дүгээр</a:t>
            </a:r>
            <a:r>
              <a:rPr lang="en-US" dirty="0" smtClean="0">
                <a:latin typeface="Arial" pitchFamily="34" charset="0"/>
                <a:cs typeface="Arial" pitchFamily="34" charset="0"/>
              </a:rPr>
              <a:t> </a:t>
            </a:r>
            <a:r>
              <a:rPr lang="en-US" dirty="0" err="1" smtClean="0">
                <a:latin typeface="Arial" pitchFamily="34" charset="0"/>
                <a:cs typeface="Arial" pitchFamily="34" charset="0"/>
              </a:rPr>
              <a:t>зүйл</a:t>
            </a:r>
            <a:r>
              <a:rPr lang="en-US" dirty="0" smtClean="0">
                <a:latin typeface="Arial" pitchFamily="34" charset="0"/>
                <a:cs typeface="Arial" pitchFamily="34" charset="0"/>
              </a:rPr>
              <a:t>. </a:t>
            </a:r>
            <a:r>
              <a:rPr lang="en-US" dirty="0" err="1" smtClean="0">
                <a:latin typeface="Arial" pitchFamily="34" charset="0"/>
                <a:cs typeface="Arial" pitchFamily="34" charset="0"/>
              </a:rPr>
              <a:t>Хуулийн</a:t>
            </a:r>
            <a:r>
              <a:rPr lang="en-US" dirty="0" smtClean="0">
                <a:latin typeface="Arial" pitchFamily="34" charset="0"/>
                <a:cs typeface="Arial" pitchFamily="34" charset="0"/>
              </a:rPr>
              <a:t> </a:t>
            </a:r>
            <a:r>
              <a:rPr lang="en-US" dirty="0" err="1" smtClean="0">
                <a:latin typeface="Arial" pitchFamily="34" charset="0"/>
                <a:cs typeface="Arial" pitchFamily="34" charset="0"/>
              </a:rPr>
              <a:t>зорилт</a:t>
            </a:r>
            <a:endParaRPr lang="mn-MN" dirty="0" smtClean="0">
              <a:latin typeface="Arial" pitchFamily="34" charset="0"/>
              <a:cs typeface="Arial" pitchFamily="34" charset="0"/>
            </a:endParaRPr>
          </a:p>
          <a:p>
            <a:pPr algn="just"/>
            <a:r>
              <a:rPr lang="en-US" dirty="0" smtClean="0">
                <a:latin typeface="Arial" pitchFamily="34" charset="0"/>
                <a:cs typeface="Arial" pitchFamily="34" charset="0"/>
              </a:rPr>
              <a:t>1.1.Энэ </a:t>
            </a:r>
            <a:r>
              <a:rPr lang="en-US" dirty="0" err="1" smtClean="0">
                <a:latin typeface="Arial" pitchFamily="34" charset="0"/>
                <a:cs typeface="Arial" pitchFamily="34" charset="0"/>
              </a:rPr>
              <a:t>хуулийн</a:t>
            </a:r>
            <a:r>
              <a:rPr lang="en-US" dirty="0" smtClean="0">
                <a:latin typeface="Arial" pitchFamily="34" charset="0"/>
                <a:cs typeface="Arial" pitchFamily="34" charset="0"/>
              </a:rPr>
              <a:t> </a:t>
            </a:r>
            <a:r>
              <a:rPr lang="en-US" dirty="0" err="1" smtClean="0">
                <a:latin typeface="Arial" pitchFamily="34" charset="0"/>
                <a:cs typeface="Arial" pitchFamily="34" charset="0"/>
              </a:rPr>
              <a:t>зорилт</a:t>
            </a:r>
            <a:r>
              <a:rPr lang="en-US" dirty="0" smtClean="0">
                <a:latin typeface="Arial" pitchFamily="34" charset="0"/>
                <a:cs typeface="Arial" pitchFamily="34" charset="0"/>
              </a:rPr>
              <a:t> </a:t>
            </a:r>
            <a:r>
              <a:rPr lang="en-US" dirty="0" err="1" smtClean="0">
                <a:latin typeface="Arial" pitchFamily="34" charset="0"/>
                <a:cs typeface="Arial" pitchFamily="34" charset="0"/>
              </a:rPr>
              <a:t>нь</a:t>
            </a:r>
            <a:r>
              <a:rPr lang="en-US" dirty="0" smtClean="0">
                <a:latin typeface="Arial" pitchFamily="34" charset="0"/>
                <a:cs typeface="Arial" pitchFamily="34" charset="0"/>
              </a:rPr>
              <a:t> </a:t>
            </a:r>
            <a:r>
              <a:rPr lang="en-US" b="1" dirty="0" err="1" smtClean="0">
                <a:latin typeface="Arial" pitchFamily="34" charset="0"/>
                <a:cs typeface="Arial" pitchFamily="34" charset="0"/>
              </a:rPr>
              <a:t>газрыг</a:t>
            </a:r>
            <a:r>
              <a:rPr lang="en-US" b="1" dirty="0" smtClean="0">
                <a:latin typeface="Arial" pitchFamily="34" charset="0"/>
                <a:cs typeface="Arial" pitchFamily="34" charset="0"/>
              </a:rPr>
              <a:t> </a:t>
            </a:r>
            <a:r>
              <a:rPr lang="en-US" b="1" dirty="0" err="1" smtClean="0">
                <a:latin typeface="Arial" pitchFamily="34" charset="0"/>
                <a:cs typeface="Arial" pitchFamily="34" charset="0"/>
              </a:rPr>
              <a:t>иргэн</a:t>
            </a:r>
            <a:r>
              <a:rPr lang="en-US" b="1" dirty="0" smtClean="0">
                <a:latin typeface="Arial" pitchFamily="34" charset="0"/>
                <a:cs typeface="Arial" pitchFamily="34" charset="0"/>
              </a:rPr>
              <a:t>, </a:t>
            </a:r>
            <a:r>
              <a:rPr lang="en-US" b="1" dirty="0" err="1" smtClean="0">
                <a:latin typeface="Arial" pitchFamily="34" charset="0"/>
                <a:cs typeface="Arial" pitchFamily="34" charset="0"/>
              </a:rPr>
              <a:t>аж</a:t>
            </a:r>
            <a:r>
              <a:rPr lang="en-US" b="1" dirty="0" smtClean="0">
                <a:latin typeface="Arial" pitchFamily="34" charset="0"/>
                <a:cs typeface="Arial" pitchFamily="34" charset="0"/>
              </a:rPr>
              <a:t> </a:t>
            </a:r>
            <a:r>
              <a:rPr lang="en-US" b="1" dirty="0" err="1" smtClean="0">
                <a:latin typeface="Arial" pitchFamily="34" charset="0"/>
                <a:cs typeface="Arial" pitchFamily="34" charset="0"/>
              </a:rPr>
              <a:t>ахуйн</a:t>
            </a:r>
            <a:r>
              <a:rPr lang="en-US" b="1" dirty="0" smtClean="0">
                <a:latin typeface="Arial" pitchFamily="34" charset="0"/>
                <a:cs typeface="Arial" pitchFamily="34" charset="0"/>
              </a:rPr>
              <a:t> </a:t>
            </a:r>
            <a:r>
              <a:rPr lang="en-US" b="1" dirty="0" err="1" smtClean="0">
                <a:latin typeface="Arial" pitchFamily="34" charset="0"/>
                <a:cs typeface="Arial" pitchFamily="34" charset="0"/>
              </a:rPr>
              <a:t>нэгж</a:t>
            </a:r>
            <a:r>
              <a:rPr lang="en-US" b="1" dirty="0" smtClean="0">
                <a:latin typeface="Arial" pitchFamily="34" charset="0"/>
                <a:cs typeface="Arial" pitchFamily="34" charset="0"/>
              </a:rPr>
              <a:t>, </a:t>
            </a:r>
            <a:r>
              <a:rPr lang="en-US" b="1" dirty="0" err="1" smtClean="0">
                <a:latin typeface="Arial" pitchFamily="34" charset="0"/>
                <a:cs typeface="Arial" pitchFamily="34" charset="0"/>
              </a:rPr>
              <a:t>байгууллагад</a:t>
            </a:r>
            <a:r>
              <a:rPr lang="en-US" dirty="0" smtClean="0">
                <a:latin typeface="Arial" pitchFamily="34" charset="0"/>
                <a:cs typeface="Arial" pitchFamily="34" charset="0"/>
              </a:rPr>
              <a:t> </a:t>
            </a:r>
            <a:r>
              <a:rPr lang="en-US" b="1" dirty="0" err="1" smtClean="0">
                <a:latin typeface="Arial" pitchFamily="34" charset="0"/>
                <a:cs typeface="Arial" pitchFamily="34" charset="0"/>
              </a:rPr>
              <a:t>эзэмшүүлэх</a:t>
            </a:r>
            <a:r>
              <a:rPr lang="en-US" b="1" dirty="0" smtClean="0">
                <a:latin typeface="Arial" pitchFamily="34" charset="0"/>
                <a:cs typeface="Arial" pitchFamily="34" charset="0"/>
              </a:rPr>
              <a:t>, </a:t>
            </a:r>
            <a:r>
              <a:rPr lang="en-US" b="1" dirty="0" err="1" smtClean="0">
                <a:latin typeface="Arial" pitchFamily="34" charset="0"/>
                <a:cs typeface="Arial" pitchFamily="34" charset="0"/>
              </a:rPr>
              <a:t>ашиглуулах</a:t>
            </a:r>
            <a:r>
              <a:rPr lang="en-US" b="1" dirty="0" smtClean="0">
                <a:latin typeface="Arial" pitchFamily="34" charset="0"/>
                <a:cs typeface="Arial" pitchFamily="34" charset="0"/>
              </a:rPr>
              <a:t> </a:t>
            </a:r>
            <a:r>
              <a:rPr lang="en-US" dirty="0" err="1" smtClean="0">
                <a:latin typeface="Arial" pitchFamily="34" charset="0"/>
                <a:cs typeface="Arial" pitchFamily="34" charset="0"/>
              </a:rPr>
              <a:t>болон</a:t>
            </a:r>
            <a:r>
              <a:rPr lang="en-US" dirty="0" smtClean="0">
                <a:latin typeface="Arial" pitchFamily="34" charset="0"/>
                <a:cs typeface="Arial" pitchFamily="34" charset="0"/>
              </a:rPr>
              <a:t> </a:t>
            </a:r>
            <a:r>
              <a:rPr lang="en-US" dirty="0" err="1" smtClean="0">
                <a:latin typeface="Arial" pitchFamily="34" charset="0"/>
                <a:cs typeface="Arial" pitchFamily="34" charset="0"/>
              </a:rPr>
              <a:t>түүнтэй</a:t>
            </a:r>
            <a:r>
              <a:rPr lang="en-US" dirty="0" smtClean="0">
                <a:latin typeface="Arial" pitchFamily="34" charset="0"/>
                <a:cs typeface="Arial" pitchFamily="34" charset="0"/>
              </a:rPr>
              <a:t> </a:t>
            </a:r>
            <a:r>
              <a:rPr lang="en-US" dirty="0" err="1" smtClean="0">
                <a:latin typeface="Arial" pitchFamily="34" charset="0"/>
                <a:cs typeface="Arial" pitchFamily="34" charset="0"/>
              </a:rPr>
              <a:t>холбогдсон</a:t>
            </a:r>
            <a:r>
              <a:rPr lang="en-US" dirty="0" smtClean="0">
                <a:latin typeface="Arial" pitchFamily="34" charset="0"/>
                <a:cs typeface="Arial" pitchFamily="34" charset="0"/>
              </a:rPr>
              <a:t> </a:t>
            </a:r>
            <a:r>
              <a:rPr lang="en-US" dirty="0" err="1" smtClean="0">
                <a:latin typeface="Arial" pitchFamily="34" charset="0"/>
                <a:cs typeface="Arial" pitchFamily="34" charset="0"/>
              </a:rPr>
              <a:t>бусад</a:t>
            </a:r>
            <a:r>
              <a:rPr lang="en-US" dirty="0" smtClean="0">
                <a:latin typeface="Arial" pitchFamily="34" charset="0"/>
                <a:cs typeface="Arial" pitchFamily="34" charset="0"/>
              </a:rPr>
              <a:t> </a:t>
            </a:r>
            <a:r>
              <a:rPr lang="en-US" dirty="0" err="1" smtClean="0">
                <a:latin typeface="Arial" pitchFamily="34" charset="0"/>
                <a:cs typeface="Arial" pitchFamily="34" charset="0"/>
              </a:rPr>
              <a:t>харилцааг</a:t>
            </a:r>
            <a:r>
              <a:rPr lang="en-US" dirty="0" smtClean="0">
                <a:latin typeface="Arial" pitchFamily="34" charset="0"/>
                <a:cs typeface="Arial" pitchFamily="34" charset="0"/>
              </a:rPr>
              <a:t> </a:t>
            </a:r>
            <a:r>
              <a:rPr lang="en-US" dirty="0" err="1" smtClean="0">
                <a:latin typeface="Arial" pitchFamily="34" charset="0"/>
                <a:cs typeface="Arial" pitchFamily="34" charset="0"/>
              </a:rPr>
              <a:t>зохицуулахад</a:t>
            </a:r>
            <a:r>
              <a:rPr lang="en-US" dirty="0" smtClean="0">
                <a:latin typeface="Arial" pitchFamily="34" charset="0"/>
                <a:cs typeface="Arial" pitchFamily="34" charset="0"/>
              </a:rPr>
              <a:t> </a:t>
            </a:r>
            <a:r>
              <a:rPr lang="en-US" dirty="0" err="1" smtClean="0">
                <a:latin typeface="Arial" pitchFamily="34" charset="0"/>
                <a:cs typeface="Arial" pitchFamily="34" charset="0"/>
              </a:rPr>
              <a:t>оршино</a:t>
            </a:r>
            <a:r>
              <a:rPr lang="en-US" dirty="0" smtClean="0">
                <a:latin typeface="Arial" pitchFamily="34" charset="0"/>
                <a:cs typeface="Arial" pitchFamily="34" charset="0"/>
              </a:rPr>
              <a:t>.</a:t>
            </a:r>
            <a:endParaRPr lang="mn-MN" dirty="0" smtClean="0">
              <a:latin typeface="Arial" pitchFamily="34" charset="0"/>
              <a:cs typeface="Arial" pitchFamily="34" charset="0"/>
            </a:endParaRPr>
          </a:p>
          <a:p>
            <a:pPr algn="just"/>
            <a:endParaRPr lang="en-US" dirty="0" smtClean="0">
              <a:latin typeface="Arial" pitchFamily="34" charset="0"/>
              <a:cs typeface="Arial" pitchFamily="34" charset="0"/>
            </a:endParaRPr>
          </a:p>
          <a:p>
            <a:r>
              <a:rPr lang="en-US" dirty="0" smtClean="0">
                <a:latin typeface="Arial" pitchFamily="34" charset="0"/>
                <a:cs typeface="Arial" pitchFamily="34" charset="0"/>
              </a:rPr>
              <a:t>2 </a:t>
            </a:r>
            <a:r>
              <a:rPr lang="en-US" dirty="0" err="1" smtClean="0">
                <a:latin typeface="Arial" pitchFamily="34" charset="0"/>
                <a:cs typeface="Arial" pitchFamily="34" charset="0"/>
              </a:rPr>
              <a:t>дугаар</a:t>
            </a:r>
            <a:r>
              <a:rPr lang="en-US" dirty="0" smtClean="0">
                <a:latin typeface="Arial" pitchFamily="34" charset="0"/>
                <a:cs typeface="Arial" pitchFamily="34" charset="0"/>
              </a:rPr>
              <a:t> </a:t>
            </a:r>
            <a:r>
              <a:rPr lang="en-US" dirty="0" err="1" smtClean="0">
                <a:latin typeface="Arial" pitchFamily="34" charset="0"/>
                <a:cs typeface="Arial" pitchFamily="34" charset="0"/>
              </a:rPr>
              <a:t>зүйл</a:t>
            </a:r>
            <a:r>
              <a:rPr lang="en-US" dirty="0" smtClean="0">
                <a:latin typeface="Arial" pitchFamily="34" charset="0"/>
                <a:cs typeface="Arial" pitchFamily="34" charset="0"/>
              </a:rPr>
              <a:t>. </a:t>
            </a:r>
            <a:r>
              <a:rPr lang="en-US" dirty="0" err="1" smtClean="0">
                <a:latin typeface="Arial" pitchFamily="34" charset="0"/>
                <a:cs typeface="Arial" pitchFamily="34" charset="0"/>
              </a:rPr>
              <a:t>Газрын</a:t>
            </a:r>
            <a:r>
              <a:rPr lang="en-US" dirty="0" smtClean="0">
                <a:latin typeface="Arial" pitchFamily="34" charset="0"/>
                <a:cs typeface="Arial" pitchFamily="34" charset="0"/>
              </a:rPr>
              <a:t> </a:t>
            </a:r>
            <a:r>
              <a:rPr lang="en-US" dirty="0" err="1" smtClean="0">
                <a:latin typeface="Arial" pitchFamily="34" charset="0"/>
                <a:cs typeface="Arial" pitchFamily="34" charset="0"/>
              </a:rPr>
              <a:t>тухай</a:t>
            </a:r>
            <a:r>
              <a:rPr lang="en-US" dirty="0" smtClean="0">
                <a:latin typeface="Arial" pitchFamily="34" charset="0"/>
                <a:cs typeface="Arial" pitchFamily="34" charset="0"/>
              </a:rPr>
              <a:t> </a:t>
            </a:r>
            <a:r>
              <a:rPr lang="en-US" dirty="0" err="1" smtClean="0">
                <a:latin typeface="Arial" pitchFamily="34" charset="0"/>
                <a:cs typeface="Arial" pitchFamily="34" charset="0"/>
              </a:rPr>
              <a:t>хууль</a:t>
            </a:r>
            <a:r>
              <a:rPr lang="en-US" dirty="0" smtClean="0">
                <a:latin typeface="Arial" pitchFamily="34" charset="0"/>
                <a:cs typeface="Arial" pitchFamily="34" charset="0"/>
              </a:rPr>
              <a:t> </a:t>
            </a:r>
            <a:r>
              <a:rPr lang="en-US" dirty="0" err="1" smtClean="0">
                <a:latin typeface="Arial" pitchFamily="34" charset="0"/>
                <a:cs typeface="Arial" pitchFamily="34" charset="0"/>
              </a:rPr>
              <a:t>тогтоомж</a:t>
            </a:r>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2.1.Газрын </a:t>
            </a:r>
            <a:r>
              <a:rPr lang="en-US" dirty="0" err="1" smtClean="0">
                <a:latin typeface="Arial" pitchFamily="34" charset="0"/>
                <a:cs typeface="Arial" pitchFamily="34" charset="0"/>
              </a:rPr>
              <a:t>тухай</a:t>
            </a:r>
            <a:r>
              <a:rPr lang="en-US" dirty="0" smtClean="0">
                <a:latin typeface="Arial" pitchFamily="34" charset="0"/>
                <a:cs typeface="Arial" pitchFamily="34" charset="0"/>
              </a:rPr>
              <a:t> </a:t>
            </a:r>
            <a:r>
              <a:rPr lang="en-US" dirty="0" err="1" smtClean="0">
                <a:latin typeface="Arial" pitchFamily="34" charset="0"/>
                <a:cs typeface="Arial" pitchFamily="34" charset="0"/>
              </a:rPr>
              <a:t>хууль</a:t>
            </a:r>
            <a:r>
              <a:rPr lang="en-US" dirty="0" smtClean="0">
                <a:latin typeface="Arial" pitchFamily="34" charset="0"/>
                <a:cs typeface="Arial" pitchFamily="34" charset="0"/>
              </a:rPr>
              <a:t> </a:t>
            </a:r>
            <a:r>
              <a:rPr lang="en-US" dirty="0" err="1" smtClean="0">
                <a:latin typeface="Arial" pitchFamily="34" charset="0"/>
                <a:cs typeface="Arial" pitchFamily="34" charset="0"/>
              </a:rPr>
              <a:t>тогтоомж</a:t>
            </a:r>
            <a:r>
              <a:rPr lang="en-US" dirty="0" smtClean="0">
                <a:latin typeface="Arial" pitchFamily="34" charset="0"/>
                <a:cs typeface="Arial" pitchFamily="34" charset="0"/>
              </a:rPr>
              <a:t> </a:t>
            </a:r>
            <a:r>
              <a:rPr lang="en-US" dirty="0" err="1" smtClean="0">
                <a:latin typeface="Arial" pitchFamily="34" charset="0"/>
                <a:cs typeface="Arial" pitchFamily="34" charset="0"/>
              </a:rPr>
              <a:t>нь</a:t>
            </a:r>
            <a:r>
              <a:rPr lang="en-US" dirty="0" smtClean="0">
                <a:latin typeface="Arial" pitchFamily="34" charset="0"/>
                <a:cs typeface="Arial" pitchFamily="34" charset="0"/>
              </a:rPr>
              <a:t> </a:t>
            </a:r>
            <a:r>
              <a:rPr lang="en-US" dirty="0" err="1" smtClean="0">
                <a:latin typeface="Arial" pitchFamily="34" charset="0"/>
                <a:cs typeface="Arial" pitchFamily="34" charset="0"/>
              </a:rPr>
              <a:t>Монгол</a:t>
            </a:r>
            <a:r>
              <a:rPr lang="en-US" dirty="0" smtClean="0">
                <a:latin typeface="Arial" pitchFamily="34" charset="0"/>
                <a:cs typeface="Arial" pitchFamily="34" charset="0"/>
              </a:rPr>
              <a:t> </a:t>
            </a:r>
            <a:r>
              <a:rPr lang="en-US" dirty="0" err="1" smtClean="0">
                <a:latin typeface="Arial" pitchFamily="34" charset="0"/>
                <a:cs typeface="Arial" pitchFamily="34" charset="0"/>
              </a:rPr>
              <a:t>Улсын</a:t>
            </a:r>
            <a:r>
              <a:rPr lang="en-US" dirty="0" smtClean="0">
                <a:latin typeface="Arial" pitchFamily="34" charset="0"/>
                <a:cs typeface="Arial" pitchFamily="34" charset="0"/>
              </a:rPr>
              <a:t> </a:t>
            </a:r>
            <a:r>
              <a:rPr lang="en-US" dirty="0" err="1" smtClean="0">
                <a:latin typeface="Arial" pitchFamily="34" charset="0"/>
                <a:cs typeface="Arial" pitchFamily="34" charset="0"/>
              </a:rPr>
              <a:t>Үндсэн</a:t>
            </a:r>
            <a:r>
              <a:rPr lang="en-US" dirty="0" smtClean="0">
                <a:latin typeface="Arial" pitchFamily="34" charset="0"/>
                <a:cs typeface="Arial" pitchFamily="34" charset="0"/>
              </a:rPr>
              <a:t> </a:t>
            </a:r>
            <a:r>
              <a:rPr lang="en-US" dirty="0" err="1" smtClean="0">
                <a:latin typeface="Arial" pitchFamily="34" charset="0"/>
                <a:cs typeface="Arial" pitchFamily="34" charset="0"/>
              </a:rPr>
              <a:t>хууль</a:t>
            </a:r>
            <a:r>
              <a:rPr lang="en-US" dirty="0" smtClean="0">
                <a:latin typeface="Arial" pitchFamily="34" charset="0"/>
                <a:cs typeface="Arial" pitchFamily="34" charset="0"/>
              </a:rPr>
              <a:t>, </a:t>
            </a:r>
            <a:r>
              <a:rPr lang="en-US" dirty="0" err="1" smtClean="0">
                <a:latin typeface="Arial" pitchFamily="34" charset="0"/>
                <a:cs typeface="Arial" pitchFamily="34" charset="0"/>
              </a:rPr>
              <a:t>Иргэний</a:t>
            </a:r>
            <a:r>
              <a:rPr lang="en-US" dirty="0" smtClean="0">
                <a:latin typeface="Arial" pitchFamily="34" charset="0"/>
                <a:cs typeface="Arial" pitchFamily="34" charset="0"/>
              </a:rPr>
              <a:t> </a:t>
            </a:r>
            <a:r>
              <a:rPr lang="en-US" dirty="0" err="1" smtClean="0">
                <a:latin typeface="Arial" pitchFamily="34" charset="0"/>
                <a:cs typeface="Arial" pitchFamily="34" charset="0"/>
              </a:rPr>
              <a:t>хууль</a:t>
            </a:r>
            <a:r>
              <a:rPr lang="en-US" dirty="0" smtClean="0">
                <a:latin typeface="Arial" pitchFamily="34" charset="0"/>
                <a:cs typeface="Arial" pitchFamily="34" charset="0"/>
              </a:rPr>
              <a:t>, </a:t>
            </a:r>
            <a:r>
              <a:rPr lang="en-US" dirty="0" err="1" smtClean="0">
                <a:latin typeface="Arial" pitchFamily="34" charset="0"/>
                <a:cs typeface="Arial" pitchFamily="34" charset="0"/>
              </a:rPr>
              <a:t>энэ</a:t>
            </a:r>
            <a:r>
              <a:rPr lang="en-US" dirty="0" smtClean="0">
                <a:latin typeface="Arial" pitchFamily="34" charset="0"/>
                <a:cs typeface="Arial" pitchFamily="34" charset="0"/>
              </a:rPr>
              <a:t> </a:t>
            </a:r>
            <a:r>
              <a:rPr lang="en-US" dirty="0" err="1" smtClean="0">
                <a:latin typeface="Arial" pitchFamily="34" charset="0"/>
                <a:cs typeface="Arial" pitchFamily="34" charset="0"/>
              </a:rPr>
              <a:t>хууль</a:t>
            </a:r>
            <a:r>
              <a:rPr lang="en-US" dirty="0" smtClean="0">
                <a:latin typeface="Arial" pitchFamily="34" charset="0"/>
                <a:cs typeface="Arial" pitchFamily="34" charset="0"/>
              </a:rPr>
              <a:t>, </a:t>
            </a:r>
            <a:r>
              <a:rPr lang="en-US" dirty="0" err="1" smtClean="0">
                <a:latin typeface="Arial" pitchFamily="34" charset="0"/>
                <a:cs typeface="Arial" pitchFamily="34" charset="0"/>
              </a:rPr>
              <a:t>тэдгээртэй</a:t>
            </a:r>
            <a:r>
              <a:rPr lang="en-US" dirty="0" smtClean="0">
                <a:latin typeface="Arial" pitchFamily="34" charset="0"/>
                <a:cs typeface="Arial" pitchFamily="34" charset="0"/>
              </a:rPr>
              <a:t> </a:t>
            </a:r>
            <a:r>
              <a:rPr lang="en-US" dirty="0" err="1" smtClean="0">
                <a:latin typeface="Arial" pitchFamily="34" charset="0"/>
                <a:cs typeface="Arial" pitchFamily="34" charset="0"/>
              </a:rPr>
              <a:t>нийцүүлэн</a:t>
            </a:r>
            <a:r>
              <a:rPr lang="en-US" dirty="0" smtClean="0">
                <a:latin typeface="Arial" pitchFamily="34" charset="0"/>
                <a:cs typeface="Arial" pitchFamily="34" charset="0"/>
              </a:rPr>
              <a:t> </a:t>
            </a:r>
            <a:r>
              <a:rPr lang="en-US" dirty="0" err="1" smtClean="0">
                <a:latin typeface="Arial" pitchFamily="34" charset="0"/>
                <a:cs typeface="Arial" pitchFamily="34" charset="0"/>
              </a:rPr>
              <a:t>гаргасан</a:t>
            </a:r>
            <a:r>
              <a:rPr lang="en-US" dirty="0" smtClean="0">
                <a:latin typeface="Arial" pitchFamily="34" charset="0"/>
                <a:cs typeface="Arial" pitchFamily="34" charset="0"/>
              </a:rPr>
              <a:t> </a:t>
            </a:r>
            <a:r>
              <a:rPr lang="en-US" dirty="0" err="1" smtClean="0">
                <a:latin typeface="Arial" pitchFamily="34" charset="0"/>
                <a:cs typeface="Arial" pitchFamily="34" charset="0"/>
              </a:rPr>
              <a:t>хууль</a:t>
            </a:r>
            <a:r>
              <a:rPr lang="en-US" dirty="0" smtClean="0">
                <a:latin typeface="Arial" pitchFamily="34" charset="0"/>
                <a:cs typeface="Arial" pitchFamily="34" charset="0"/>
              </a:rPr>
              <a:t> </a:t>
            </a:r>
            <a:r>
              <a:rPr lang="en-US" dirty="0" err="1" smtClean="0">
                <a:latin typeface="Arial" pitchFamily="34" charset="0"/>
                <a:cs typeface="Arial" pitchFamily="34" charset="0"/>
              </a:rPr>
              <a:t>тогтоомжоос</a:t>
            </a:r>
            <a:r>
              <a:rPr lang="en-US" dirty="0" smtClean="0">
                <a:latin typeface="Arial" pitchFamily="34" charset="0"/>
                <a:cs typeface="Arial" pitchFamily="34" charset="0"/>
              </a:rPr>
              <a:t> </a:t>
            </a:r>
            <a:r>
              <a:rPr lang="en-US" dirty="0" err="1" smtClean="0">
                <a:latin typeface="Arial" pitchFamily="34" charset="0"/>
                <a:cs typeface="Arial" pitchFamily="34" charset="0"/>
              </a:rPr>
              <a:t>бүрдэнэ</a:t>
            </a:r>
            <a:r>
              <a:rPr lang="en-US" dirty="0" smtClean="0">
                <a:latin typeface="Arial" pitchFamily="34" charset="0"/>
                <a:cs typeface="Arial" pitchFamily="34" charset="0"/>
              </a:rPr>
              <a:t>.</a:t>
            </a:r>
          </a:p>
          <a:p>
            <a:pPr algn="just"/>
            <a:r>
              <a:rPr lang="en-US" dirty="0" smtClean="0">
                <a:latin typeface="Arial" pitchFamily="34" charset="0"/>
                <a:cs typeface="Arial" pitchFamily="34" charset="0"/>
              </a:rPr>
              <a:t>2.2.Газрын </a:t>
            </a:r>
            <a:r>
              <a:rPr lang="en-US" dirty="0" err="1" smtClean="0">
                <a:latin typeface="Arial" pitchFamily="34" charset="0"/>
                <a:cs typeface="Arial" pitchFamily="34" charset="0"/>
              </a:rPr>
              <a:t>хэвлий</a:t>
            </a:r>
            <a:r>
              <a:rPr lang="en-US" dirty="0" smtClean="0">
                <a:latin typeface="Arial" pitchFamily="34" charset="0"/>
                <a:cs typeface="Arial" pitchFamily="34" charset="0"/>
              </a:rPr>
              <a:t>, </a:t>
            </a:r>
            <a:r>
              <a:rPr lang="en-US" dirty="0" err="1" smtClean="0">
                <a:latin typeface="Arial" pitchFamily="34" charset="0"/>
                <a:cs typeface="Arial" pitchFamily="34" charset="0"/>
              </a:rPr>
              <a:t>ой</a:t>
            </a:r>
            <a:r>
              <a:rPr lang="en-US" dirty="0" smtClean="0">
                <a:latin typeface="Arial" pitchFamily="34" charset="0"/>
                <a:cs typeface="Arial" pitchFamily="34" charset="0"/>
              </a:rPr>
              <a:t>, </a:t>
            </a:r>
            <a:r>
              <a:rPr lang="en-US" dirty="0" err="1" smtClean="0">
                <a:latin typeface="Arial" pitchFamily="34" charset="0"/>
                <a:cs typeface="Arial" pitchFamily="34" charset="0"/>
              </a:rPr>
              <a:t>ус</a:t>
            </a:r>
            <a:r>
              <a:rPr lang="en-US" dirty="0" smtClean="0">
                <a:latin typeface="Arial" pitchFamily="34" charset="0"/>
                <a:cs typeface="Arial" pitchFamily="34" charset="0"/>
              </a:rPr>
              <a:t>, </a:t>
            </a:r>
            <a:r>
              <a:rPr lang="en-US" dirty="0" err="1" smtClean="0">
                <a:latin typeface="Arial" pitchFamily="34" charset="0"/>
                <a:cs typeface="Arial" pitchFamily="34" charset="0"/>
              </a:rPr>
              <a:t>хийн</a:t>
            </a:r>
            <a:r>
              <a:rPr lang="en-US" dirty="0" smtClean="0">
                <a:latin typeface="Arial" pitchFamily="34" charset="0"/>
                <a:cs typeface="Arial" pitchFamily="34" charset="0"/>
              </a:rPr>
              <a:t> </a:t>
            </a:r>
            <a:r>
              <a:rPr lang="en-US" dirty="0" err="1" smtClean="0">
                <a:latin typeface="Arial" pitchFamily="34" charset="0"/>
                <a:cs typeface="Arial" pitchFamily="34" charset="0"/>
              </a:rPr>
              <a:t>мандлын</a:t>
            </a:r>
            <a:r>
              <a:rPr lang="en-US" dirty="0" smtClean="0">
                <a:latin typeface="Arial" pitchFamily="34" charset="0"/>
                <a:cs typeface="Arial" pitchFamily="34" charset="0"/>
              </a:rPr>
              <a:t> </a:t>
            </a:r>
            <a:r>
              <a:rPr lang="en-US" dirty="0" err="1" smtClean="0">
                <a:latin typeface="Arial" pitchFamily="34" charset="0"/>
                <a:cs typeface="Arial" pitchFamily="34" charset="0"/>
              </a:rPr>
              <a:t>агаар</a:t>
            </a:r>
            <a:r>
              <a:rPr lang="en-US" dirty="0" smtClean="0">
                <a:latin typeface="Arial" pitchFamily="34" charset="0"/>
                <a:cs typeface="Arial" pitchFamily="34" charset="0"/>
              </a:rPr>
              <a:t>, </a:t>
            </a:r>
            <a:r>
              <a:rPr lang="en-US" dirty="0" err="1" smtClean="0">
                <a:latin typeface="Arial" pitchFamily="34" charset="0"/>
                <a:cs typeface="Arial" pitchFamily="34" charset="0"/>
              </a:rPr>
              <a:t>ургамал</a:t>
            </a:r>
            <a:r>
              <a:rPr lang="en-US" dirty="0" smtClean="0">
                <a:latin typeface="Arial" pitchFamily="34" charset="0"/>
                <a:cs typeface="Arial" pitchFamily="34" charset="0"/>
              </a:rPr>
              <a:t>, </a:t>
            </a:r>
            <a:r>
              <a:rPr lang="en-US" dirty="0" err="1" smtClean="0">
                <a:latin typeface="Arial" pitchFamily="34" charset="0"/>
                <a:cs typeface="Arial" pitchFamily="34" charset="0"/>
              </a:rPr>
              <a:t>амьтан</a:t>
            </a:r>
            <a:r>
              <a:rPr lang="en-US" dirty="0" smtClean="0">
                <a:latin typeface="Arial" pitchFamily="34" charset="0"/>
                <a:cs typeface="Arial" pitchFamily="34" charset="0"/>
              </a:rPr>
              <a:t>, </a:t>
            </a:r>
            <a:r>
              <a:rPr lang="en-US" dirty="0" err="1" smtClean="0">
                <a:latin typeface="Arial" pitchFamily="34" charset="0"/>
                <a:cs typeface="Arial" pitchFamily="34" charset="0"/>
              </a:rPr>
              <a:t>байгалийн</a:t>
            </a:r>
            <a:r>
              <a:rPr lang="en-US" dirty="0" smtClean="0">
                <a:latin typeface="Arial" pitchFamily="34" charset="0"/>
                <a:cs typeface="Arial" pitchFamily="34" charset="0"/>
              </a:rPr>
              <a:t> </a:t>
            </a:r>
            <a:r>
              <a:rPr lang="en-US" dirty="0" err="1" smtClean="0">
                <a:latin typeface="Arial" pitchFamily="34" charset="0"/>
                <a:cs typeface="Arial" pitchFamily="34" charset="0"/>
              </a:rPr>
              <a:t>бусад</a:t>
            </a:r>
            <a:r>
              <a:rPr lang="en-US" dirty="0" smtClean="0">
                <a:latin typeface="Arial" pitchFamily="34" charset="0"/>
                <a:cs typeface="Arial" pitchFamily="34" charset="0"/>
              </a:rPr>
              <a:t> </a:t>
            </a:r>
            <a:r>
              <a:rPr lang="en-US" dirty="0" err="1" smtClean="0">
                <a:latin typeface="Arial" pitchFamily="34" charset="0"/>
                <a:cs typeface="Arial" pitchFamily="34" charset="0"/>
              </a:rPr>
              <a:t>баялгийг</a:t>
            </a:r>
            <a:r>
              <a:rPr lang="en-US" dirty="0" smtClean="0">
                <a:latin typeface="Arial" pitchFamily="34" charset="0"/>
                <a:cs typeface="Arial" pitchFamily="34" charset="0"/>
              </a:rPr>
              <a:t> </a:t>
            </a:r>
            <a:r>
              <a:rPr lang="en-US" dirty="0" err="1" smtClean="0">
                <a:latin typeface="Arial" pitchFamily="34" charset="0"/>
                <a:cs typeface="Arial" pitchFamily="34" charset="0"/>
              </a:rPr>
              <a:t>ашиглах</a:t>
            </a:r>
            <a:r>
              <a:rPr lang="en-US" dirty="0" smtClean="0">
                <a:latin typeface="Arial" pitchFamily="34" charset="0"/>
                <a:cs typeface="Arial" pitchFamily="34" charset="0"/>
              </a:rPr>
              <a:t>, </a:t>
            </a:r>
            <a:r>
              <a:rPr lang="en-US" dirty="0" err="1" smtClean="0">
                <a:latin typeface="Arial" pitchFamily="34" charset="0"/>
                <a:cs typeface="Arial" pitchFamily="34" charset="0"/>
              </a:rPr>
              <a:t>хамгаалахтай</a:t>
            </a:r>
            <a:r>
              <a:rPr lang="en-US" dirty="0" smtClean="0">
                <a:latin typeface="Arial" pitchFamily="34" charset="0"/>
                <a:cs typeface="Arial" pitchFamily="34" charset="0"/>
              </a:rPr>
              <a:t> </a:t>
            </a:r>
            <a:r>
              <a:rPr lang="en-US" dirty="0" err="1" smtClean="0">
                <a:latin typeface="Arial" pitchFamily="34" charset="0"/>
                <a:cs typeface="Arial" pitchFamily="34" charset="0"/>
              </a:rPr>
              <a:t>холбогдсон</a:t>
            </a:r>
            <a:r>
              <a:rPr lang="en-US" dirty="0" smtClean="0">
                <a:latin typeface="Arial" pitchFamily="34" charset="0"/>
                <a:cs typeface="Arial" pitchFamily="34" charset="0"/>
              </a:rPr>
              <a:t> </a:t>
            </a:r>
            <a:r>
              <a:rPr lang="en-US" dirty="0" err="1" smtClean="0">
                <a:latin typeface="Arial" pitchFamily="34" charset="0"/>
                <a:cs typeface="Arial" pitchFamily="34" charset="0"/>
              </a:rPr>
              <a:t>харилцааг</a:t>
            </a:r>
            <a:r>
              <a:rPr lang="en-US" dirty="0" smtClean="0">
                <a:latin typeface="Arial" pitchFamily="34" charset="0"/>
                <a:cs typeface="Arial" pitchFamily="34" charset="0"/>
              </a:rPr>
              <a:t> </a:t>
            </a:r>
            <a:r>
              <a:rPr lang="en-US" dirty="0" err="1" smtClean="0">
                <a:latin typeface="Arial" pitchFamily="34" charset="0"/>
                <a:cs typeface="Arial" pitchFamily="34" charset="0"/>
              </a:rPr>
              <a:t>зохих</a:t>
            </a:r>
            <a:r>
              <a:rPr lang="en-US" dirty="0" smtClean="0">
                <a:latin typeface="Arial" pitchFamily="34" charset="0"/>
                <a:cs typeface="Arial" pitchFamily="34" charset="0"/>
              </a:rPr>
              <a:t> </a:t>
            </a:r>
            <a:r>
              <a:rPr lang="en-US" dirty="0" err="1" smtClean="0">
                <a:latin typeface="Arial" pitchFamily="34" charset="0"/>
                <a:cs typeface="Arial" pitchFamily="34" charset="0"/>
              </a:rPr>
              <a:t>хууль</a:t>
            </a:r>
            <a:r>
              <a:rPr lang="en-US" dirty="0" smtClean="0">
                <a:latin typeface="Arial" pitchFamily="34" charset="0"/>
                <a:cs typeface="Arial" pitchFamily="34" charset="0"/>
              </a:rPr>
              <a:t> </a:t>
            </a:r>
            <a:r>
              <a:rPr lang="en-US" dirty="0" err="1" smtClean="0">
                <a:latin typeface="Arial" pitchFamily="34" charset="0"/>
                <a:cs typeface="Arial" pitchFamily="34" charset="0"/>
              </a:rPr>
              <a:t>тогтоомжоор</a:t>
            </a:r>
            <a:r>
              <a:rPr lang="en-US" dirty="0" smtClean="0">
                <a:latin typeface="Arial" pitchFamily="34" charset="0"/>
                <a:cs typeface="Arial" pitchFamily="34" charset="0"/>
              </a:rPr>
              <a:t> </a:t>
            </a:r>
            <a:r>
              <a:rPr lang="en-US" dirty="0" err="1" smtClean="0">
                <a:latin typeface="Arial" pitchFamily="34" charset="0"/>
                <a:cs typeface="Arial" pitchFamily="34" charset="0"/>
              </a:rPr>
              <a:t>зохицуулна</a:t>
            </a:r>
            <a:r>
              <a:rPr lang="en-US" dirty="0" smtClean="0">
                <a:latin typeface="Arial" pitchFamily="34" charset="0"/>
                <a:cs typeface="Arial" pitchFamily="34" charset="0"/>
              </a:rPr>
              <a:t>.</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200" dirty="0" smtClean="0">
                <a:latin typeface="Arial" pitchFamily="34" charset="0"/>
                <a:cs typeface="Arial" pitchFamily="34" charset="0"/>
              </a:rPr>
              <a:t/>
            </a:r>
            <a:br>
              <a:rPr lang="mn-MN" sz="2200" dirty="0" smtClean="0">
                <a:latin typeface="Arial" pitchFamily="34" charset="0"/>
                <a:cs typeface="Arial" pitchFamily="34" charset="0"/>
              </a:rPr>
            </a:br>
            <a:r>
              <a:rPr lang="mn-MN" sz="2200" dirty="0" smtClean="0">
                <a:latin typeface="Arial" pitchFamily="34" charset="0"/>
                <a:cs typeface="Arial" pitchFamily="34" charset="0"/>
              </a:rPr>
              <a:t/>
            </a:r>
            <a:br>
              <a:rPr lang="mn-MN" sz="2200" dirty="0" smtClean="0">
                <a:latin typeface="Arial" pitchFamily="34" charset="0"/>
                <a:cs typeface="Arial" pitchFamily="34" charset="0"/>
              </a:rPr>
            </a:br>
            <a:r>
              <a:rPr lang="en-US" sz="2200" dirty="0" smtClean="0">
                <a:solidFill>
                  <a:schemeClr val="tx1"/>
                </a:solidFill>
                <a:latin typeface="Arial" pitchFamily="34" charset="0"/>
                <a:cs typeface="Arial" pitchFamily="34" charset="0"/>
              </a:rPr>
              <a:t>21.4</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Сумын</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Засаг</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дарга</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газрын</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харилцааны</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талаар</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дараахь</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бүрэн</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эрхийг</a:t>
            </a:r>
            <a:r>
              <a:rPr lang="en-US" sz="2200" dirty="0">
                <a:solidFill>
                  <a:schemeClr val="tx1"/>
                </a:solidFill>
                <a:latin typeface="Arial" pitchFamily="34" charset="0"/>
                <a:cs typeface="Arial" pitchFamily="34" charset="0"/>
              </a:rPr>
              <a:t> </a:t>
            </a:r>
            <a:r>
              <a:rPr lang="en-US" sz="2200" dirty="0" err="1">
                <a:solidFill>
                  <a:schemeClr val="tx1"/>
                </a:solidFill>
                <a:latin typeface="Arial" pitchFamily="34" charset="0"/>
                <a:cs typeface="Arial" pitchFamily="34" charset="0"/>
              </a:rPr>
              <a:t>хэрэгжүүлнэ</a:t>
            </a:r>
            <a:r>
              <a:rPr lang="en-US" sz="2200" dirty="0">
                <a:solidFill>
                  <a:schemeClr val="tx1"/>
                </a:solidFill>
                <a:latin typeface="Arial" pitchFamily="34" charset="0"/>
                <a:cs typeface="Arial" pitchFamily="34" charset="0"/>
              </a:rPr>
              <a:t>:</a:t>
            </a:r>
            <a:r>
              <a:rPr lang="en-US" dirty="0">
                <a:solidFill>
                  <a:schemeClr val="tx1"/>
                </a:solidFill>
              </a:rPr>
              <a:t/>
            </a:r>
            <a:br>
              <a:rPr lang="en-US" dirty="0">
                <a:solidFill>
                  <a:schemeClr val="tx1"/>
                </a:solidFill>
              </a:rPr>
            </a:br>
            <a:endParaRPr lang="en-US" dirty="0">
              <a:solidFill>
                <a:schemeClr val="tx1"/>
              </a:solidFill>
            </a:endParaRPr>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r>
              <a:rPr lang="en-US" sz="3100" dirty="0">
                <a:latin typeface="Arial" pitchFamily="34" charset="0"/>
                <a:cs typeface="Arial" pitchFamily="34" charset="0"/>
              </a:rPr>
              <a:t>21.4.1. </a:t>
            </a:r>
            <a:r>
              <a:rPr lang="en-US" sz="3100" dirty="0" err="1">
                <a:latin typeface="Arial" pitchFamily="34" charset="0"/>
                <a:cs typeface="Arial" pitchFamily="34" charset="0"/>
              </a:rPr>
              <a:t>аймгийн</a:t>
            </a:r>
            <a:r>
              <a:rPr lang="en-US" sz="3100" dirty="0">
                <a:latin typeface="Arial" pitchFamily="34" charset="0"/>
                <a:cs typeface="Arial" pitchFamily="34" charset="0"/>
              </a:rPr>
              <a:t> </a:t>
            </a:r>
            <a:r>
              <a:rPr lang="en-US" sz="3100" dirty="0" err="1">
                <a:latin typeface="Arial" pitchFamily="34" charset="0"/>
                <a:cs typeface="Arial" pitchFamily="34" charset="0"/>
              </a:rPr>
              <a:t>газар</a:t>
            </a:r>
            <a:r>
              <a:rPr lang="en-US" sz="3100" dirty="0">
                <a:latin typeface="Arial" pitchFamily="34" charset="0"/>
                <a:cs typeface="Arial" pitchFamily="34" charset="0"/>
              </a:rPr>
              <a:t> </a:t>
            </a:r>
            <a:r>
              <a:rPr lang="en-US" sz="3100" dirty="0" err="1">
                <a:latin typeface="Arial" pitchFamily="34" charset="0"/>
                <a:cs typeface="Arial" pitchFamily="34" charset="0"/>
              </a:rPr>
              <a:t>зохион</a:t>
            </a:r>
            <a:r>
              <a:rPr lang="en-US" sz="3100" dirty="0">
                <a:latin typeface="Arial" pitchFamily="34" charset="0"/>
                <a:cs typeface="Arial" pitchFamily="34" charset="0"/>
              </a:rPr>
              <a:t> </a:t>
            </a:r>
            <a:r>
              <a:rPr lang="en-US" sz="3100" dirty="0" err="1">
                <a:latin typeface="Arial" pitchFamily="34" charset="0"/>
                <a:cs typeface="Arial" pitchFamily="34" charset="0"/>
              </a:rPr>
              <a:t>байгуулалтын</a:t>
            </a:r>
            <a:r>
              <a:rPr lang="en-US" sz="3100" dirty="0">
                <a:latin typeface="Arial" pitchFamily="34" charset="0"/>
                <a:cs typeface="Arial" pitchFamily="34" charset="0"/>
              </a:rPr>
              <a:t> </a:t>
            </a:r>
            <a:r>
              <a:rPr lang="en-US" sz="3100" dirty="0" err="1">
                <a:latin typeface="Arial" pitchFamily="34" charset="0"/>
                <a:cs typeface="Arial" pitchFamily="34" charset="0"/>
              </a:rPr>
              <a:t>ерөнхий</a:t>
            </a:r>
            <a:r>
              <a:rPr lang="en-US" sz="3100" dirty="0">
                <a:latin typeface="Arial" pitchFamily="34" charset="0"/>
                <a:cs typeface="Arial" pitchFamily="34" charset="0"/>
              </a:rPr>
              <a:t> </a:t>
            </a:r>
            <a:r>
              <a:rPr lang="en-US" sz="3100" dirty="0" err="1">
                <a:latin typeface="Arial" pitchFamily="34" charset="0"/>
                <a:cs typeface="Arial" pitchFamily="34" charset="0"/>
              </a:rPr>
              <a:t>төлөвлөгөөний</a:t>
            </a:r>
            <a:r>
              <a:rPr lang="en-US" sz="3100" dirty="0">
                <a:latin typeface="Arial" pitchFamily="34" charset="0"/>
                <a:cs typeface="Arial" pitchFamily="34" charset="0"/>
              </a:rPr>
              <a:t> </a:t>
            </a:r>
            <a:r>
              <a:rPr lang="en-US" sz="3100" dirty="0" err="1">
                <a:latin typeface="Arial" pitchFamily="34" charset="0"/>
                <a:cs typeface="Arial" pitchFamily="34" charset="0"/>
              </a:rPr>
              <a:t>төсөлд</a:t>
            </a:r>
            <a:r>
              <a:rPr lang="en-US" sz="3100" dirty="0">
                <a:latin typeface="Arial" pitchFamily="34" charset="0"/>
                <a:cs typeface="Arial" pitchFamily="34" charset="0"/>
              </a:rPr>
              <a:t> </a:t>
            </a:r>
            <a:r>
              <a:rPr lang="en-US" sz="3100" dirty="0" err="1">
                <a:latin typeface="Arial" pitchFamily="34" charset="0"/>
                <a:cs typeface="Arial" pitchFamily="34" charset="0"/>
              </a:rPr>
              <a:t>санал</a:t>
            </a:r>
            <a:r>
              <a:rPr lang="en-US" sz="3100" dirty="0">
                <a:latin typeface="Arial" pitchFamily="34" charset="0"/>
                <a:cs typeface="Arial" pitchFamily="34" charset="0"/>
              </a:rPr>
              <a:t> </a:t>
            </a:r>
            <a:r>
              <a:rPr lang="en-US" sz="3100" dirty="0" err="1">
                <a:latin typeface="Arial" pitchFamily="34" charset="0"/>
                <a:cs typeface="Arial" pitchFamily="34" charset="0"/>
              </a:rPr>
              <a:t>өгөх</a:t>
            </a:r>
            <a:r>
              <a:rPr lang="en-US" sz="3100" dirty="0">
                <a:latin typeface="Arial" pitchFamily="34" charset="0"/>
                <a:cs typeface="Arial" pitchFamily="34" charset="0"/>
              </a:rPr>
              <a:t>; </a:t>
            </a:r>
          </a:p>
          <a:p>
            <a:r>
              <a:rPr lang="en-US" sz="3100" dirty="0">
                <a:latin typeface="Arial" pitchFamily="34" charset="0"/>
                <a:cs typeface="Arial" pitchFamily="34" charset="0"/>
              </a:rPr>
              <a:t>21.4.2. </a:t>
            </a:r>
            <a:r>
              <a:rPr lang="en-US" sz="3100" dirty="0" err="1">
                <a:latin typeface="Arial" pitchFamily="34" charset="0"/>
                <a:cs typeface="Arial" pitchFamily="34" charset="0"/>
              </a:rPr>
              <a:t>аймгийн</a:t>
            </a:r>
            <a:r>
              <a:rPr lang="en-US" sz="3100" dirty="0">
                <a:latin typeface="Arial" pitchFamily="34" charset="0"/>
                <a:cs typeface="Arial" pitchFamily="34" charset="0"/>
              </a:rPr>
              <a:t> </a:t>
            </a:r>
            <a:r>
              <a:rPr lang="en-US" sz="3100" dirty="0" err="1">
                <a:latin typeface="Arial" pitchFamily="34" charset="0"/>
                <a:cs typeface="Arial" pitchFamily="34" charset="0"/>
              </a:rPr>
              <a:t>газар</a:t>
            </a:r>
            <a:r>
              <a:rPr lang="en-US" sz="3100" dirty="0">
                <a:latin typeface="Arial" pitchFamily="34" charset="0"/>
                <a:cs typeface="Arial" pitchFamily="34" charset="0"/>
              </a:rPr>
              <a:t> </a:t>
            </a:r>
            <a:r>
              <a:rPr lang="en-US" sz="3100" dirty="0" err="1">
                <a:latin typeface="Arial" pitchFamily="34" charset="0"/>
                <a:cs typeface="Arial" pitchFamily="34" charset="0"/>
              </a:rPr>
              <a:t>зохион</a:t>
            </a:r>
            <a:r>
              <a:rPr lang="en-US" sz="3100" dirty="0">
                <a:latin typeface="Arial" pitchFamily="34" charset="0"/>
                <a:cs typeface="Arial" pitchFamily="34" charset="0"/>
              </a:rPr>
              <a:t> </a:t>
            </a:r>
            <a:r>
              <a:rPr lang="en-US" sz="3100" dirty="0" err="1">
                <a:latin typeface="Arial" pitchFamily="34" charset="0"/>
                <a:cs typeface="Arial" pitchFamily="34" charset="0"/>
              </a:rPr>
              <a:t>байгуулалтын</a:t>
            </a:r>
            <a:r>
              <a:rPr lang="en-US" sz="3100" dirty="0">
                <a:latin typeface="Arial" pitchFamily="34" charset="0"/>
                <a:cs typeface="Arial" pitchFamily="34" charset="0"/>
              </a:rPr>
              <a:t> </a:t>
            </a:r>
            <a:r>
              <a:rPr lang="en-US" sz="3100" dirty="0" err="1">
                <a:latin typeface="Arial" pitchFamily="34" charset="0"/>
                <a:cs typeface="Arial" pitchFamily="34" charset="0"/>
              </a:rPr>
              <a:t>ерөнхий</a:t>
            </a:r>
            <a:r>
              <a:rPr lang="en-US" sz="3100" dirty="0">
                <a:latin typeface="Arial" pitchFamily="34" charset="0"/>
                <a:cs typeface="Arial" pitchFamily="34" charset="0"/>
              </a:rPr>
              <a:t> </a:t>
            </a:r>
            <a:r>
              <a:rPr lang="en-US" sz="3100" dirty="0" err="1">
                <a:latin typeface="Arial" pitchFamily="34" charset="0"/>
                <a:cs typeface="Arial" pitchFamily="34" charset="0"/>
              </a:rPr>
              <a:t>төлөвлөгөөний</a:t>
            </a:r>
            <a:r>
              <a:rPr lang="en-US" sz="3100" dirty="0">
                <a:latin typeface="Arial" pitchFamily="34" charset="0"/>
                <a:cs typeface="Arial" pitchFamily="34" charset="0"/>
              </a:rPr>
              <a:t> </a:t>
            </a:r>
            <a:r>
              <a:rPr lang="en-US" sz="3100" dirty="0" err="1">
                <a:latin typeface="Arial" pitchFamily="34" charset="0"/>
                <a:cs typeface="Arial" pitchFamily="34" charset="0"/>
              </a:rPr>
              <a:t>дагуу</a:t>
            </a:r>
            <a:r>
              <a:rPr lang="en-US" sz="3100" dirty="0">
                <a:latin typeface="Arial" pitchFamily="34" charset="0"/>
                <a:cs typeface="Arial" pitchFamily="34" charset="0"/>
              </a:rPr>
              <a:t> </a:t>
            </a:r>
            <a:r>
              <a:rPr lang="en-US" sz="3100" dirty="0" err="1">
                <a:latin typeface="Arial" pitchFamily="34" charset="0"/>
                <a:cs typeface="Arial" pitchFamily="34" charset="0"/>
              </a:rPr>
              <a:t>нутаг</a:t>
            </a:r>
            <a:r>
              <a:rPr lang="en-US" sz="3100" dirty="0">
                <a:latin typeface="Arial" pitchFamily="34" charset="0"/>
                <a:cs typeface="Arial" pitchFamily="34" charset="0"/>
              </a:rPr>
              <a:t> </a:t>
            </a:r>
            <a:r>
              <a:rPr lang="en-US" sz="3100" dirty="0" err="1">
                <a:latin typeface="Arial" pitchFamily="34" charset="0"/>
                <a:cs typeface="Arial" pitchFamily="34" charset="0"/>
              </a:rPr>
              <a:t>дэвсгэрийнхээ</a:t>
            </a:r>
            <a:r>
              <a:rPr lang="en-US" sz="3100" dirty="0">
                <a:latin typeface="Arial" pitchFamily="34" charset="0"/>
                <a:cs typeface="Arial" pitchFamily="34" charset="0"/>
              </a:rPr>
              <a:t> </a:t>
            </a:r>
            <a:r>
              <a:rPr lang="en-US" sz="3100" dirty="0" err="1">
                <a:latin typeface="Arial" pitchFamily="34" charset="0"/>
                <a:cs typeface="Arial" pitchFamily="34" charset="0"/>
              </a:rPr>
              <a:t>тухайн</a:t>
            </a:r>
            <a:r>
              <a:rPr lang="en-US" sz="3100" dirty="0">
                <a:latin typeface="Arial" pitchFamily="34" charset="0"/>
                <a:cs typeface="Arial" pitchFamily="34" charset="0"/>
              </a:rPr>
              <a:t> </a:t>
            </a:r>
            <a:r>
              <a:rPr lang="en-US" sz="3100" dirty="0" err="1">
                <a:latin typeface="Arial" pitchFamily="34" charset="0"/>
                <a:cs typeface="Arial" pitchFamily="34" charset="0"/>
              </a:rPr>
              <a:t>жилийн</a:t>
            </a:r>
            <a:r>
              <a:rPr lang="en-US" sz="3100" dirty="0">
                <a:latin typeface="Arial" pitchFamily="34" charset="0"/>
                <a:cs typeface="Arial" pitchFamily="34" charset="0"/>
              </a:rPr>
              <a:t> </a:t>
            </a:r>
            <a:r>
              <a:rPr lang="en-US" sz="3100" dirty="0" err="1">
                <a:latin typeface="Arial" pitchFamily="34" charset="0"/>
                <a:cs typeface="Arial" pitchFamily="34" charset="0"/>
              </a:rPr>
              <a:t>газар</a:t>
            </a:r>
            <a:r>
              <a:rPr lang="en-US" sz="3100" dirty="0">
                <a:latin typeface="Arial" pitchFamily="34" charset="0"/>
                <a:cs typeface="Arial" pitchFamily="34" charset="0"/>
              </a:rPr>
              <a:t> </a:t>
            </a:r>
            <a:r>
              <a:rPr lang="en-US" sz="3100" dirty="0" err="1">
                <a:latin typeface="Arial" pitchFamily="34" charset="0"/>
                <a:cs typeface="Arial" pitchFamily="34" charset="0"/>
              </a:rPr>
              <a:t>зохион</a:t>
            </a:r>
            <a:r>
              <a:rPr lang="en-US" sz="3100" dirty="0">
                <a:latin typeface="Arial" pitchFamily="34" charset="0"/>
                <a:cs typeface="Arial" pitchFamily="34" charset="0"/>
              </a:rPr>
              <a:t> </a:t>
            </a:r>
            <a:r>
              <a:rPr lang="en-US" sz="3100" dirty="0" err="1">
                <a:latin typeface="Arial" pitchFamily="34" charset="0"/>
                <a:cs typeface="Arial" pitchFamily="34" charset="0"/>
              </a:rPr>
              <a:t>байгуулалтын</a:t>
            </a:r>
            <a:r>
              <a:rPr lang="en-US" sz="3100" dirty="0">
                <a:latin typeface="Arial" pitchFamily="34" charset="0"/>
                <a:cs typeface="Arial" pitchFamily="34" charset="0"/>
              </a:rPr>
              <a:t> </a:t>
            </a:r>
            <a:r>
              <a:rPr lang="en-US" sz="3100" dirty="0" err="1">
                <a:latin typeface="Arial" pitchFamily="34" charset="0"/>
                <a:cs typeface="Arial" pitchFamily="34" charset="0"/>
              </a:rPr>
              <a:t>төлөвлөгөөний</a:t>
            </a:r>
            <a:r>
              <a:rPr lang="en-US" sz="3100" dirty="0">
                <a:latin typeface="Arial" pitchFamily="34" charset="0"/>
                <a:cs typeface="Arial" pitchFamily="34" charset="0"/>
              </a:rPr>
              <a:t> </a:t>
            </a:r>
            <a:r>
              <a:rPr lang="en-US" sz="3100" dirty="0" err="1">
                <a:latin typeface="Arial" pitchFamily="34" charset="0"/>
                <a:cs typeface="Arial" pitchFamily="34" charset="0"/>
              </a:rPr>
              <a:t>төслийг</a:t>
            </a:r>
            <a:r>
              <a:rPr lang="en-US" sz="3100" dirty="0">
                <a:latin typeface="Arial" pitchFamily="34" charset="0"/>
                <a:cs typeface="Arial" pitchFamily="34" charset="0"/>
              </a:rPr>
              <a:t> </a:t>
            </a:r>
            <a:r>
              <a:rPr lang="en-US" sz="3100" dirty="0" err="1">
                <a:latin typeface="Arial" pitchFamily="34" charset="0"/>
                <a:cs typeface="Arial" pitchFamily="34" charset="0"/>
              </a:rPr>
              <a:t>сумын</a:t>
            </a:r>
            <a:r>
              <a:rPr lang="en-US" sz="3100" dirty="0">
                <a:latin typeface="Arial" pitchFamily="34" charset="0"/>
                <a:cs typeface="Arial" pitchFamily="34" charset="0"/>
              </a:rPr>
              <a:t> </a:t>
            </a:r>
            <a:r>
              <a:rPr lang="en-US" sz="3100" dirty="0" err="1">
                <a:latin typeface="Arial" pitchFamily="34" charset="0"/>
                <a:cs typeface="Arial" pitchFamily="34" charset="0"/>
              </a:rPr>
              <a:t>иргэдийн</a:t>
            </a:r>
            <a:r>
              <a:rPr lang="en-US" sz="3100" dirty="0">
                <a:latin typeface="Arial" pitchFamily="34" charset="0"/>
                <a:cs typeface="Arial" pitchFamily="34" charset="0"/>
              </a:rPr>
              <a:t> </a:t>
            </a:r>
            <a:r>
              <a:rPr lang="en-US" sz="3100" dirty="0" err="1">
                <a:latin typeface="Arial" pitchFamily="34" charset="0"/>
                <a:cs typeface="Arial" pitchFamily="34" charset="0"/>
              </a:rPr>
              <a:t>Төлөөлөгчдийн</a:t>
            </a:r>
            <a:r>
              <a:rPr lang="en-US" sz="3100" dirty="0">
                <a:latin typeface="Arial" pitchFamily="34" charset="0"/>
                <a:cs typeface="Arial" pitchFamily="34" charset="0"/>
              </a:rPr>
              <a:t> </a:t>
            </a:r>
            <a:r>
              <a:rPr lang="en-US" sz="3100" dirty="0" err="1">
                <a:latin typeface="Arial" pitchFamily="34" charset="0"/>
                <a:cs typeface="Arial" pitchFamily="34" charset="0"/>
              </a:rPr>
              <a:t>Хуралд</a:t>
            </a:r>
            <a:r>
              <a:rPr lang="en-US" sz="3100" dirty="0">
                <a:latin typeface="Arial" pitchFamily="34" charset="0"/>
                <a:cs typeface="Arial" pitchFamily="34" charset="0"/>
              </a:rPr>
              <a:t> </a:t>
            </a:r>
            <a:r>
              <a:rPr lang="en-US" sz="3100" dirty="0" err="1">
                <a:latin typeface="Arial" pitchFamily="34" charset="0"/>
                <a:cs typeface="Arial" pitchFamily="34" charset="0"/>
              </a:rPr>
              <a:t>өргөн</a:t>
            </a:r>
            <a:r>
              <a:rPr lang="en-US" sz="3100" dirty="0">
                <a:latin typeface="Arial" pitchFamily="34" charset="0"/>
                <a:cs typeface="Arial" pitchFamily="34" charset="0"/>
              </a:rPr>
              <a:t> </a:t>
            </a:r>
            <a:r>
              <a:rPr lang="en-US" sz="3100" dirty="0" err="1">
                <a:latin typeface="Arial" pitchFamily="34" charset="0"/>
                <a:cs typeface="Arial" pitchFamily="34" charset="0"/>
              </a:rPr>
              <a:t>мэдүүлэх</a:t>
            </a:r>
            <a:r>
              <a:rPr lang="en-US" sz="3100" dirty="0">
                <a:latin typeface="Arial" pitchFamily="34" charset="0"/>
                <a:cs typeface="Arial" pitchFamily="34" charset="0"/>
              </a:rPr>
              <a:t>;</a:t>
            </a:r>
          </a:p>
          <a:p>
            <a:r>
              <a:rPr lang="en-US" sz="3100" dirty="0">
                <a:solidFill>
                  <a:srgbClr val="FF0000"/>
                </a:solidFill>
                <a:latin typeface="Arial" pitchFamily="34" charset="0"/>
                <a:cs typeface="Arial" pitchFamily="34" charset="0"/>
              </a:rPr>
              <a:t>21.4.3. </a:t>
            </a:r>
            <a:r>
              <a:rPr lang="en-US" sz="3100" dirty="0" err="1">
                <a:solidFill>
                  <a:srgbClr val="FF0000"/>
                </a:solidFill>
                <a:latin typeface="Arial" pitchFamily="34" charset="0"/>
                <a:cs typeface="Arial" pitchFamily="34" charset="0"/>
              </a:rPr>
              <a:t>энэ</a:t>
            </a:r>
            <a:r>
              <a:rPr lang="en-US" sz="3100" dirty="0">
                <a:solidFill>
                  <a:srgbClr val="FF0000"/>
                </a:solidFill>
                <a:latin typeface="Arial" pitchFamily="34" charset="0"/>
                <a:cs typeface="Arial" pitchFamily="34" charset="0"/>
              </a:rPr>
              <a:t> </a:t>
            </a:r>
            <a:r>
              <a:rPr lang="en-US" sz="3100" dirty="0" err="1">
                <a:solidFill>
                  <a:srgbClr val="FF0000"/>
                </a:solidFill>
                <a:latin typeface="Arial" pitchFamily="34" charset="0"/>
                <a:cs typeface="Arial" pitchFamily="34" charset="0"/>
              </a:rPr>
              <a:t>хуулийн</a:t>
            </a:r>
            <a:r>
              <a:rPr lang="en-US" sz="3100" dirty="0">
                <a:solidFill>
                  <a:srgbClr val="FF0000"/>
                </a:solidFill>
                <a:latin typeface="Arial" pitchFamily="34" charset="0"/>
                <a:cs typeface="Arial" pitchFamily="34" charset="0"/>
              </a:rPr>
              <a:t> 21.3.2-т </a:t>
            </a:r>
            <a:r>
              <a:rPr lang="en-US" sz="3100" dirty="0" err="1">
                <a:solidFill>
                  <a:srgbClr val="FF0000"/>
                </a:solidFill>
                <a:latin typeface="Arial" pitchFamily="34" charset="0"/>
                <a:cs typeface="Arial" pitchFamily="34" charset="0"/>
              </a:rPr>
              <a:t>зааснаас</a:t>
            </a:r>
            <a:r>
              <a:rPr lang="en-US" sz="3100" dirty="0">
                <a:solidFill>
                  <a:srgbClr val="FF0000"/>
                </a:solidFill>
                <a:latin typeface="Arial" pitchFamily="34" charset="0"/>
                <a:cs typeface="Arial" pitchFamily="34" charset="0"/>
              </a:rPr>
              <a:t> </a:t>
            </a:r>
            <a:r>
              <a:rPr lang="en-US" sz="3100" dirty="0" err="1">
                <a:solidFill>
                  <a:srgbClr val="FF0000"/>
                </a:solidFill>
                <a:latin typeface="Arial" pitchFamily="34" charset="0"/>
                <a:cs typeface="Arial" pitchFamily="34" charset="0"/>
              </a:rPr>
              <a:t>бусад</a:t>
            </a:r>
            <a:r>
              <a:rPr lang="en-US" sz="3100" dirty="0">
                <a:solidFill>
                  <a:srgbClr val="FF0000"/>
                </a:solidFill>
                <a:latin typeface="Arial" pitchFamily="34" charset="0"/>
                <a:cs typeface="Arial" pitchFamily="34" charset="0"/>
              </a:rPr>
              <a:t> </a:t>
            </a:r>
            <a:r>
              <a:rPr lang="en-US" sz="3100" dirty="0" err="1">
                <a:solidFill>
                  <a:srgbClr val="FF0000"/>
                </a:solidFill>
                <a:latin typeface="Arial" pitchFamily="34" charset="0"/>
                <a:cs typeface="Arial" pitchFamily="34" charset="0"/>
              </a:rPr>
              <a:t>газрыг</a:t>
            </a:r>
            <a:r>
              <a:rPr lang="en-US" sz="3100" dirty="0">
                <a:solidFill>
                  <a:srgbClr val="FF0000"/>
                </a:solidFill>
                <a:latin typeface="Arial" pitchFamily="34" charset="0"/>
                <a:cs typeface="Arial" pitchFamily="34" charset="0"/>
              </a:rPr>
              <a:t> </a:t>
            </a:r>
            <a:r>
              <a:rPr lang="en-US" sz="3100" dirty="0" err="1">
                <a:solidFill>
                  <a:srgbClr val="FF0000"/>
                </a:solidFill>
                <a:latin typeface="Arial" pitchFamily="34" charset="0"/>
                <a:cs typeface="Arial" pitchFamily="34" charset="0"/>
              </a:rPr>
              <a:t>сумын</a:t>
            </a:r>
            <a:r>
              <a:rPr lang="en-US" sz="3100" dirty="0">
                <a:solidFill>
                  <a:srgbClr val="FF0000"/>
                </a:solidFill>
                <a:latin typeface="Arial" pitchFamily="34" charset="0"/>
                <a:cs typeface="Arial" pitchFamily="34" charset="0"/>
              </a:rPr>
              <a:t> </a:t>
            </a:r>
            <a:r>
              <a:rPr lang="en-US" sz="3100" dirty="0" err="1">
                <a:solidFill>
                  <a:srgbClr val="FF0000"/>
                </a:solidFill>
                <a:latin typeface="Arial" pitchFamily="34" charset="0"/>
                <a:cs typeface="Arial" pitchFamily="34" charset="0"/>
              </a:rPr>
              <a:t>Иргэдийн</a:t>
            </a:r>
            <a:r>
              <a:rPr lang="en-US" sz="3100" dirty="0">
                <a:solidFill>
                  <a:srgbClr val="FF0000"/>
                </a:solidFill>
                <a:latin typeface="Arial" pitchFamily="34" charset="0"/>
                <a:cs typeface="Arial" pitchFamily="34" charset="0"/>
              </a:rPr>
              <a:t> </a:t>
            </a:r>
            <a:r>
              <a:rPr lang="en-US" sz="3100" dirty="0" err="1">
                <a:solidFill>
                  <a:srgbClr val="FF0000"/>
                </a:solidFill>
                <a:latin typeface="Arial" pitchFamily="34" charset="0"/>
                <a:cs typeface="Arial" pitchFamily="34" charset="0"/>
              </a:rPr>
              <a:t>Төлөөлөгчдийн</a:t>
            </a:r>
            <a:r>
              <a:rPr lang="en-US" sz="3100" dirty="0">
                <a:solidFill>
                  <a:srgbClr val="FF0000"/>
                </a:solidFill>
                <a:latin typeface="Arial" pitchFamily="34" charset="0"/>
                <a:cs typeface="Arial" pitchFamily="34" charset="0"/>
              </a:rPr>
              <a:t> </a:t>
            </a:r>
            <a:r>
              <a:rPr lang="en-US" sz="3100" dirty="0" err="1">
                <a:solidFill>
                  <a:srgbClr val="FF0000"/>
                </a:solidFill>
                <a:latin typeface="Arial" pitchFamily="34" charset="0"/>
                <a:cs typeface="Arial" pitchFamily="34" charset="0"/>
              </a:rPr>
              <a:t>Хурлаас</a:t>
            </a:r>
            <a:r>
              <a:rPr lang="en-US" sz="3100" dirty="0">
                <a:solidFill>
                  <a:srgbClr val="FF0000"/>
                </a:solidFill>
                <a:latin typeface="Arial" pitchFamily="34" charset="0"/>
                <a:cs typeface="Arial" pitchFamily="34" charset="0"/>
              </a:rPr>
              <a:t> </a:t>
            </a:r>
            <a:r>
              <a:rPr lang="en-US" sz="3100" dirty="0" err="1">
                <a:solidFill>
                  <a:srgbClr val="FF0000"/>
                </a:solidFill>
                <a:latin typeface="Arial" pitchFamily="34" charset="0"/>
                <a:cs typeface="Arial" pitchFamily="34" charset="0"/>
              </a:rPr>
              <a:t>баталсан</a:t>
            </a:r>
            <a:r>
              <a:rPr lang="en-US" sz="3100" dirty="0">
                <a:solidFill>
                  <a:srgbClr val="FF0000"/>
                </a:solidFill>
                <a:latin typeface="Arial" pitchFamily="34" charset="0"/>
                <a:cs typeface="Arial" pitchFamily="34" charset="0"/>
              </a:rPr>
              <a:t> </a:t>
            </a:r>
            <a:r>
              <a:rPr lang="en-US" sz="3100" dirty="0" err="1">
                <a:solidFill>
                  <a:srgbClr val="FF0000"/>
                </a:solidFill>
                <a:latin typeface="Arial" pitchFamily="34" charset="0"/>
                <a:cs typeface="Arial" pitchFamily="34" charset="0"/>
              </a:rPr>
              <a:t>тухайн</a:t>
            </a:r>
            <a:r>
              <a:rPr lang="en-US" sz="3100" dirty="0">
                <a:solidFill>
                  <a:srgbClr val="FF0000"/>
                </a:solidFill>
                <a:latin typeface="Arial" pitchFamily="34" charset="0"/>
                <a:cs typeface="Arial" pitchFamily="34" charset="0"/>
              </a:rPr>
              <a:t> </a:t>
            </a:r>
            <a:r>
              <a:rPr lang="en-US" sz="3100" dirty="0" err="1">
                <a:solidFill>
                  <a:srgbClr val="FF0000"/>
                </a:solidFill>
                <a:latin typeface="Arial" pitchFamily="34" charset="0"/>
                <a:cs typeface="Arial" pitchFamily="34" charset="0"/>
              </a:rPr>
              <a:t>жилийн</a:t>
            </a:r>
            <a:r>
              <a:rPr lang="en-US" sz="3100" dirty="0">
                <a:solidFill>
                  <a:srgbClr val="FF0000"/>
                </a:solidFill>
                <a:latin typeface="Arial" pitchFamily="34" charset="0"/>
                <a:cs typeface="Arial" pitchFamily="34" charset="0"/>
              </a:rPr>
              <a:t> </a:t>
            </a:r>
            <a:r>
              <a:rPr lang="en-US" sz="3100" dirty="0" err="1">
                <a:solidFill>
                  <a:srgbClr val="FF0000"/>
                </a:solidFill>
                <a:latin typeface="Arial" pitchFamily="34" charset="0"/>
                <a:cs typeface="Arial" pitchFamily="34" charset="0"/>
              </a:rPr>
              <a:t>газар</a:t>
            </a:r>
            <a:r>
              <a:rPr lang="en-US" sz="3100" dirty="0">
                <a:solidFill>
                  <a:srgbClr val="FF0000"/>
                </a:solidFill>
                <a:latin typeface="Arial" pitchFamily="34" charset="0"/>
                <a:cs typeface="Arial" pitchFamily="34" charset="0"/>
              </a:rPr>
              <a:t> </a:t>
            </a:r>
            <a:r>
              <a:rPr lang="en-US" sz="3100" dirty="0" err="1">
                <a:solidFill>
                  <a:srgbClr val="FF0000"/>
                </a:solidFill>
                <a:latin typeface="Arial" pitchFamily="34" charset="0"/>
                <a:cs typeface="Arial" pitchFamily="34" charset="0"/>
              </a:rPr>
              <a:t>зохион</a:t>
            </a:r>
            <a:r>
              <a:rPr lang="en-US" sz="3100" dirty="0">
                <a:solidFill>
                  <a:srgbClr val="FF0000"/>
                </a:solidFill>
                <a:latin typeface="Arial" pitchFamily="34" charset="0"/>
                <a:cs typeface="Arial" pitchFamily="34" charset="0"/>
              </a:rPr>
              <a:t> </a:t>
            </a:r>
            <a:r>
              <a:rPr lang="en-US" sz="3100" dirty="0" err="1">
                <a:solidFill>
                  <a:srgbClr val="FF0000"/>
                </a:solidFill>
                <a:latin typeface="Arial" pitchFamily="34" charset="0"/>
                <a:cs typeface="Arial" pitchFamily="34" charset="0"/>
              </a:rPr>
              <a:t>байгуулалтын</a:t>
            </a:r>
            <a:r>
              <a:rPr lang="en-US" sz="3100" dirty="0">
                <a:solidFill>
                  <a:srgbClr val="FF0000"/>
                </a:solidFill>
                <a:latin typeface="Arial" pitchFamily="34" charset="0"/>
                <a:cs typeface="Arial" pitchFamily="34" charset="0"/>
              </a:rPr>
              <a:t> </a:t>
            </a:r>
            <a:r>
              <a:rPr lang="en-US" sz="3100" dirty="0" err="1">
                <a:solidFill>
                  <a:srgbClr val="FF0000"/>
                </a:solidFill>
                <a:latin typeface="Arial" pitchFamily="34" charset="0"/>
                <a:cs typeface="Arial" pitchFamily="34" charset="0"/>
              </a:rPr>
              <a:t>төлөвлөгөөний</a:t>
            </a:r>
            <a:r>
              <a:rPr lang="en-US" sz="3100" dirty="0">
                <a:solidFill>
                  <a:srgbClr val="FF0000"/>
                </a:solidFill>
                <a:latin typeface="Arial" pitchFamily="34" charset="0"/>
                <a:cs typeface="Arial" pitchFamily="34" charset="0"/>
              </a:rPr>
              <a:t> </a:t>
            </a:r>
            <a:r>
              <a:rPr lang="en-US" sz="3100" dirty="0" err="1">
                <a:solidFill>
                  <a:srgbClr val="FF0000"/>
                </a:solidFill>
                <a:latin typeface="Arial" pitchFamily="34" charset="0"/>
                <a:cs typeface="Arial" pitchFamily="34" charset="0"/>
              </a:rPr>
              <a:t>дагуу</a:t>
            </a:r>
            <a:r>
              <a:rPr lang="en-US" sz="3100" dirty="0">
                <a:solidFill>
                  <a:srgbClr val="FF0000"/>
                </a:solidFill>
                <a:latin typeface="Arial" pitchFamily="34" charset="0"/>
                <a:cs typeface="Arial" pitchFamily="34" charset="0"/>
              </a:rPr>
              <a:t> </a:t>
            </a:r>
            <a:r>
              <a:rPr lang="en-US" sz="3100" dirty="0" err="1">
                <a:solidFill>
                  <a:srgbClr val="FF0000"/>
                </a:solidFill>
                <a:latin typeface="Arial" pitchFamily="34" charset="0"/>
                <a:cs typeface="Arial" pitchFamily="34" charset="0"/>
              </a:rPr>
              <a:t>сумын</a:t>
            </a:r>
            <a:r>
              <a:rPr lang="en-US" sz="3100" dirty="0">
                <a:solidFill>
                  <a:srgbClr val="FF0000"/>
                </a:solidFill>
                <a:latin typeface="Arial" pitchFamily="34" charset="0"/>
                <a:cs typeface="Arial" pitchFamily="34" charset="0"/>
              </a:rPr>
              <a:t> </a:t>
            </a:r>
            <a:r>
              <a:rPr lang="en-US" sz="3100" dirty="0" err="1">
                <a:solidFill>
                  <a:srgbClr val="FF0000"/>
                </a:solidFill>
                <a:latin typeface="Arial" pitchFamily="34" charset="0"/>
                <a:cs typeface="Arial" pitchFamily="34" charset="0"/>
              </a:rPr>
              <a:t>хэмжээнд</a:t>
            </a:r>
            <a:r>
              <a:rPr lang="en-US" sz="3100" dirty="0">
                <a:solidFill>
                  <a:srgbClr val="FF0000"/>
                </a:solidFill>
                <a:latin typeface="Arial" pitchFamily="34" charset="0"/>
                <a:cs typeface="Arial" pitchFamily="34" charset="0"/>
              </a:rPr>
              <a:t> </a:t>
            </a:r>
            <a:r>
              <a:rPr lang="en-US" sz="3100" dirty="0" err="1">
                <a:solidFill>
                  <a:srgbClr val="FF0000"/>
                </a:solidFill>
                <a:latin typeface="Arial" pitchFamily="34" charset="0"/>
                <a:cs typeface="Arial" pitchFamily="34" charset="0"/>
              </a:rPr>
              <a:t>иргэн</a:t>
            </a:r>
            <a:r>
              <a:rPr lang="en-US" sz="3100" dirty="0">
                <a:solidFill>
                  <a:srgbClr val="FF0000"/>
                </a:solidFill>
                <a:latin typeface="Arial" pitchFamily="34" charset="0"/>
                <a:cs typeface="Arial" pitchFamily="34" charset="0"/>
              </a:rPr>
              <a:t>, </a:t>
            </a:r>
            <a:r>
              <a:rPr lang="en-US" sz="3100" dirty="0" err="1">
                <a:solidFill>
                  <a:srgbClr val="FF0000"/>
                </a:solidFill>
                <a:latin typeface="Arial" pitchFamily="34" charset="0"/>
                <a:cs typeface="Arial" pitchFamily="34" charset="0"/>
              </a:rPr>
              <a:t>аж</a:t>
            </a:r>
            <a:r>
              <a:rPr lang="en-US" sz="3100" dirty="0">
                <a:solidFill>
                  <a:srgbClr val="FF0000"/>
                </a:solidFill>
                <a:latin typeface="Arial" pitchFamily="34" charset="0"/>
                <a:cs typeface="Arial" pitchFamily="34" charset="0"/>
              </a:rPr>
              <a:t> </a:t>
            </a:r>
            <a:r>
              <a:rPr lang="en-US" sz="3100" dirty="0" err="1">
                <a:solidFill>
                  <a:srgbClr val="FF0000"/>
                </a:solidFill>
                <a:latin typeface="Arial" pitchFamily="34" charset="0"/>
                <a:cs typeface="Arial" pitchFamily="34" charset="0"/>
              </a:rPr>
              <a:t>ахуйн</a:t>
            </a:r>
            <a:r>
              <a:rPr lang="en-US" sz="3100" dirty="0">
                <a:solidFill>
                  <a:srgbClr val="FF0000"/>
                </a:solidFill>
                <a:latin typeface="Arial" pitchFamily="34" charset="0"/>
                <a:cs typeface="Arial" pitchFamily="34" charset="0"/>
              </a:rPr>
              <a:t> </a:t>
            </a:r>
            <a:r>
              <a:rPr lang="en-US" sz="3100" dirty="0" err="1">
                <a:solidFill>
                  <a:srgbClr val="FF0000"/>
                </a:solidFill>
                <a:latin typeface="Arial" pitchFamily="34" charset="0"/>
                <a:cs typeface="Arial" pitchFamily="34" charset="0"/>
              </a:rPr>
              <a:t>нэгж</a:t>
            </a:r>
            <a:r>
              <a:rPr lang="en-US" sz="3100" dirty="0">
                <a:solidFill>
                  <a:srgbClr val="FF0000"/>
                </a:solidFill>
                <a:latin typeface="Arial" pitchFamily="34" charset="0"/>
                <a:cs typeface="Arial" pitchFamily="34" charset="0"/>
              </a:rPr>
              <a:t>, </a:t>
            </a:r>
            <a:r>
              <a:rPr lang="en-US" sz="3100" dirty="0" err="1">
                <a:solidFill>
                  <a:srgbClr val="FF0000"/>
                </a:solidFill>
                <a:latin typeface="Arial" pitchFamily="34" charset="0"/>
                <a:cs typeface="Arial" pitchFamily="34" charset="0"/>
              </a:rPr>
              <a:t>байгууллагад</a:t>
            </a:r>
            <a:r>
              <a:rPr lang="en-US" sz="3100" dirty="0">
                <a:solidFill>
                  <a:srgbClr val="FF0000"/>
                </a:solidFill>
                <a:latin typeface="Arial" pitchFamily="34" charset="0"/>
                <a:cs typeface="Arial" pitchFamily="34" charset="0"/>
              </a:rPr>
              <a:t> </a:t>
            </a:r>
            <a:r>
              <a:rPr lang="en-US" sz="3100" dirty="0" err="1">
                <a:solidFill>
                  <a:srgbClr val="FF0000"/>
                </a:solidFill>
                <a:latin typeface="Arial" pitchFamily="34" charset="0"/>
                <a:cs typeface="Arial" pitchFamily="34" charset="0"/>
              </a:rPr>
              <a:t>эзэмшүүлэх</a:t>
            </a:r>
            <a:r>
              <a:rPr lang="en-US" sz="3100" dirty="0">
                <a:solidFill>
                  <a:srgbClr val="FF0000"/>
                </a:solidFill>
                <a:latin typeface="Arial" pitchFamily="34" charset="0"/>
                <a:cs typeface="Arial" pitchFamily="34" charset="0"/>
              </a:rPr>
              <a:t>, </a:t>
            </a:r>
            <a:r>
              <a:rPr lang="en-US" sz="3100" dirty="0" err="1">
                <a:solidFill>
                  <a:srgbClr val="FF0000"/>
                </a:solidFill>
                <a:latin typeface="Arial" pitchFamily="34" charset="0"/>
                <a:cs typeface="Arial" pitchFamily="34" charset="0"/>
              </a:rPr>
              <a:t>ашиглуулах</a:t>
            </a:r>
            <a:r>
              <a:rPr lang="en-US" sz="3100" dirty="0">
                <a:solidFill>
                  <a:srgbClr val="FF0000"/>
                </a:solidFill>
                <a:latin typeface="Arial" pitchFamily="34" charset="0"/>
                <a:cs typeface="Arial" pitchFamily="34" charset="0"/>
              </a:rPr>
              <a:t> </a:t>
            </a:r>
            <a:r>
              <a:rPr lang="en-US" sz="3100" dirty="0" err="1">
                <a:solidFill>
                  <a:srgbClr val="FF0000"/>
                </a:solidFill>
                <a:latin typeface="Arial" pitchFamily="34" charset="0"/>
                <a:cs typeface="Arial" pitchFamily="34" charset="0"/>
              </a:rPr>
              <a:t>асуудлыг</a:t>
            </a:r>
            <a:r>
              <a:rPr lang="en-US" sz="3100" dirty="0">
                <a:solidFill>
                  <a:srgbClr val="FF0000"/>
                </a:solidFill>
                <a:latin typeface="Arial" pitchFamily="34" charset="0"/>
                <a:cs typeface="Arial" pitchFamily="34" charset="0"/>
              </a:rPr>
              <a:t> </a:t>
            </a:r>
            <a:r>
              <a:rPr lang="en-US" sz="3100" dirty="0" err="1">
                <a:solidFill>
                  <a:srgbClr val="FF0000"/>
                </a:solidFill>
                <a:latin typeface="Arial" pitchFamily="34" charset="0"/>
                <a:cs typeface="Arial" pitchFamily="34" charset="0"/>
              </a:rPr>
              <a:t>шийдвэрлэж</a:t>
            </a:r>
            <a:r>
              <a:rPr lang="en-US" sz="3100" dirty="0">
                <a:solidFill>
                  <a:srgbClr val="FF0000"/>
                </a:solidFill>
                <a:latin typeface="Arial" pitchFamily="34" charset="0"/>
                <a:cs typeface="Arial" pitchFamily="34" charset="0"/>
              </a:rPr>
              <a:t>, </a:t>
            </a:r>
            <a:r>
              <a:rPr lang="en-US" sz="3100" dirty="0" err="1">
                <a:solidFill>
                  <a:srgbClr val="FF0000"/>
                </a:solidFill>
                <a:latin typeface="Arial" pitchFamily="34" charset="0"/>
                <a:cs typeface="Arial" pitchFamily="34" charset="0"/>
              </a:rPr>
              <a:t>зохион</a:t>
            </a:r>
            <a:r>
              <a:rPr lang="en-US" sz="3100" dirty="0">
                <a:solidFill>
                  <a:srgbClr val="FF0000"/>
                </a:solidFill>
                <a:latin typeface="Arial" pitchFamily="34" charset="0"/>
                <a:cs typeface="Arial" pitchFamily="34" charset="0"/>
              </a:rPr>
              <a:t> </a:t>
            </a:r>
            <a:r>
              <a:rPr lang="en-US" sz="3100" dirty="0" err="1">
                <a:solidFill>
                  <a:srgbClr val="FF0000"/>
                </a:solidFill>
                <a:latin typeface="Arial" pitchFamily="34" charset="0"/>
                <a:cs typeface="Arial" pitchFamily="34" charset="0"/>
              </a:rPr>
              <a:t>байгуулах</a:t>
            </a:r>
            <a:r>
              <a:rPr lang="en-US" sz="3100" dirty="0">
                <a:solidFill>
                  <a:srgbClr val="FF0000"/>
                </a:solidFill>
                <a:latin typeface="Arial" pitchFamily="34" charset="0"/>
                <a:cs typeface="Arial" pitchFamily="34" charset="0"/>
              </a:rPr>
              <a:t>.</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9397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r>
              <a:rPr lang="en-US" sz="2400" dirty="0">
                <a:latin typeface="Arial" pitchFamily="34" charset="0"/>
                <a:cs typeface="Arial" pitchFamily="34" charset="0"/>
              </a:rPr>
              <a:t>22.1. </a:t>
            </a:r>
            <a:r>
              <a:rPr lang="en-US" sz="2400" dirty="0" err="1">
                <a:latin typeface="Arial" pitchFamily="34" charset="0"/>
                <a:cs typeface="Arial" pitchFamily="34" charset="0"/>
              </a:rPr>
              <a:t>Баг</a:t>
            </a:r>
            <a:r>
              <a:rPr lang="en-US" sz="2400" dirty="0">
                <a:latin typeface="Arial" pitchFamily="34" charset="0"/>
                <a:cs typeface="Arial" pitchFamily="34" charset="0"/>
              </a:rPr>
              <a:t>, </a:t>
            </a:r>
            <a:r>
              <a:rPr lang="en-US" sz="2400" dirty="0" err="1">
                <a:latin typeface="Arial" pitchFamily="34" charset="0"/>
                <a:cs typeface="Arial" pitchFamily="34" charset="0"/>
              </a:rPr>
              <a:t>хорооны</a:t>
            </a:r>
            <a:r>
              <a:rPr lang="en-US" sz="2400" dirty="0">
                <a:latin typeface="Arial" pitchFamily="34" charset="0"/>
                <a:cs typeface="Arial" pitchFamily="34" charset="0"/>
              </a:rPr>
              <a:t> </a:t>
            </a:r>
            <a:r>
              <a:rPr lang="en-US" sz="2400" dirty="0" err="1">
                <a:latin typeface="Arial" pitchFamily="34" charset="0"/>
                <a:cs typeface="Arial" pitchFamily="34" charset="0"/>
              </a:rPr>
              <a:t>иргэдийн</a:t>
            </a:r>
            <a:r>
              <a:rPr lang="en-US" sz="2400" dirty="0">
                <a:latin typeface="Arial" pitchFamily="34" charset="0"/>
                <a:cs typeface="Arial" pitchFamily="34" charset="0"/>
              </a:rPr>
              <a:t> </a:t>
            </a:r>
            <a:r>
              <a:rPr lang="en-US" sz="2400" dirty="0" err="1">
                <a:latin typeface="Arial" pitchFamily="34" charset="0"/>
                <a:cs typeface="Arial" pitchFamily="34" charset="0"/>
              </a:rPr>
              <a:t>Нийтийн</a:t>
            </a:r>
            <a:r>
              <a:rPr lang="en-US" sz="2400" dirty="0">
                <a:latin typeface="Arial" pitchFamily="34" charset="0"/>
                <a:cs typeface="Arial" pitchFamily="34" charset="0"/>
              </a:rPr>
              <a:t> </a:t>
            </a:r>
            <a:r>
              <a:rPr lang="en-US" sz="2400" dirty="0" err="1">
                <a:latin typeface="Arial" pitchFamily="34" charset="0"/>
                <a:cs typeface="Arial" pitchFamily="34" charset="0"/>
              </a:rPr>
              <a:t>Хурал</a:t>
            </a:r>
            <a:r>
              <a:rPr lang="en-US" sz="2400" dirty="0">
                <a:latin typeface="Arial" pitchFamily="34" charset="0"/>
                <a:cs typeface="Arial" pitchFamily="34" charset="0"/>
              </a:rPr>
              <a:t> </a:t>
            </a:r>
            <a:r>
              <a:rPr lang="en-US" sz="2400" dirty="0" err="1">
                <a:latin typeface="Arial" pitchFamily="34" charset="0"/>
                <a:cs typeface="Arial" pitchFamily="34" charset="0"/>
              </a:rPr>
              <a:t>газрын</a:t>
            </a:r>
            <a:r>
              <a:rPr lang="en-US" sz="2400" dirty="0">
                <a:latin typeface="Arial" pitchFamily="34" charset="0"/>
                <a:cs typeface="Arial" pitchFamily="34" charset="0"/>
              </a:rPr>
              <a:t> </a:t>
            </a:r>
            <a:r>
              <a:rPr lang="en-US" sz="2400" dirty="0" err="1">
                <a:latin typeface="Arial" pitchFamily="34" charset="0"/>
                <a:cs typeface="Arial" pitchFamily="34" charset="0"/>
              </a:rPr>
              <a:t>харилцааны</a:t>
            </a:r>
            <a:r>
              <a:rPr lang="en-US" sz="2400" dirty="0">
                <a:latin typeface="Arial" pitchFamily="34" charset="0"/>
                <a:cs typeface="Arial" pitchFamily="34" charset="0"/>
              </a:rPr>
              <a:t> </a:t>
            </a:r>
            <a:r>
              <a:rPr lang="en-US" sz="2400" dirty="0" err="1">
                <a:latin typeface="Arial" pitchFamily="34" charset="0"/>
                <a:cs typeface="Arial" pitchFamily="34" charset="0"/>
              </a:rPr>
              <a:t>талаар</a:t>
            </a:r>
            <a:r>
              <a:rPr lang="en-US" sz="2400" dirty="0">
                <a:latin typeface="Arial" pitchFamily="34" charset="0"/>
                <a:cs typeface="Arial" pitchFamily="34" charset="0"/>
              </a:rPr>
              <a:t> </a:t>
            </a:r>
            <a:r>
              <a:rPr lang="en-US" sz="2400" dirty="0" err="1">
                <a:latin typeface="Arial" pitchFamily="34" charset="0"/>
                <a:cs typeface="Arial" pitchFamily="34" charset="0"/>
              </a:rPr>
              <a:t>дараахь</a:t>
            </a:r>
            <a:r>
              <a:rPr lang="en-US" sz="2400" dirty="0">
                <a:latin typeface="Arial" pitchFamily="34" charset="0"/>
                <a:cs typeface="Arial" pitchFamily="34" charset="0"/>
              </a:rPr>
              <a:t> </a:t>
            </a:r>
            <a:r>
              <a:rPr lang="en-US" sz="2400" dirty="0" err="1">
                <a:latin typeface="Arial" pitchFamily="34" charset="0"/>
                <a:cs typeface="Arial" pitchFamily="34" charset="0"/>
              </a:rPr>
              <a:t>бүрэн</a:t>
            </a:r>
            <a:r>
              <a:rPr lang="en-US" sz="2400" dirty="0">
                <a:latin typeface="Arial" pitchFamily="34" charset="0"/>
                <a:cs typeface="Arial" pitchFamily="34" charset="0"/>
              </a:rPr>
              <a:t> </a:t>
            </a:r>
            <a:r>
              <a:rPr lang="en-US" sz="2400" dirty="0" err="1">
                <a:latin typeface="Arial" pitchFamily="34" charset="0"/>
                <a:cs typeface="Arial" pitchFamily="34" charset="0"/>
              </a:rPr>
              <a:t>эрхийг</a:t>
            </a:r>
            <a:r>
              <a:rPr lang="en-US" sz="2400" dirty="0">
                <a:latin typeface="Arial" pitchFamily="34" charset="0"/>
                <a:cs typeface="Arial" pitchFamily="34" charset="0"/>
              </a:rPr>
              <a:t> </a:t>
            </a:r>
            <a:r>
              <a:rPr lang="en-US" sz="2400" dirty="0" err="1">
                <a:latin typeface="Arial" pitchFamily="34" charset="0"/>
                <a:cs typeface="Arial" pitchFamily="34" charset="0"/>
              </a:rPr>
              <a:t>хэрэгжүүлнэ</a:t>
            </a:r>
            <a:r>
              <a:rPr lang="en-US" sz="2400" dirty="0">
                <a:latin typeface="Arial" pitchFamily="34" charset="0"/>
                <a:cs typeface="Arial" pitchFamily="34" charset="0"/>
              </a:rPr>
              <a:t>:</a:t>
            </a:r>
          </a:p>
          <a:p>
            <a:r>
              <a:rPr lang="en-US" sz="2400" dirty="0">
                <a:latin typeface="Arial" pitchFamily="34" charset="0"/>
                <a:cs typeface="Arial" pitchFamily="34" charset="0"/>
              </a:rPr>
              <a:t>22.1.1. </a:t>
            </a:r>
            <a:r>
              <a:rPr lang="en-US" sz="2400" dirty="0" err="1">
                <a:latin typeface="Arial" pitchFamily="34" charset="0"/>
                <a:cs typeface="Arial" pitchFamily="34" charset="0"/>
              </a:rPr>
              <a:t>нийтийн</a:t>
            </a:r>
            <a:r>
              <a:rPr lang="en-US" sz="2400" dirty="0">
                <a:latin typeface="Arial" pitchFamily="34" charset="0"/>
                <a:cs typeface="Arial" pitchFamily="34" charset="0"/>
              </a:rPr>
              <a:t> </a:t>
            </a:r>
            <a:r>
              <a:rPr lang="en-US" sz="2400" dirty="0" err="1">
                <a:latin typeface="Arial" pitchFamily="34" charset="0"/>
                <a:cs typeface="Arial" pitchFamily="34" charset="0"/>
              </a:rPr>
              <a:t>эдэлбэрийн</a:t>
            </a:r>
            <a:r>
              <a:rPr lang="en-US" sz="2400" dirty="0">
                <a:latin typeface="Arial" pitchFamily="34" charset="0"/>
                <a:cs typeface="Arial" pitchFamily="34" charset="0"/>
              </a:rPr>
              <a:t> </a:t>
            </a:r>
            <a:r>
              <a:rPr lang="en-US" sz="2400" dirty="0" err="1">
                <a:latin typeface="Arial" pitchFamily="34" charset="0"/>
                <a:cs typeface="Arial" pitchFamily="34" charset="0"/>
              </a:rPr>
              <a:t>газрын</a:t>
            </a:r>
            <a:r>
              <a:rPr lang="en-US" sz="2400" dirty="0">
                <a:latin typeface="Arial" pitchFamily="34" charset="0"/>
                <a:cs typeface="Arial" pitchFamily="34" charset="0"/>
              </a:rPr>
              <a:t> </a:t>
            </a:r>
            <a:r>
              <a:rPr lang="en-US" sz="2400" dirty="0" err="1">
                <a:latin typeface="Arial" pitchFamily="34" charset="0"/>
                <a:cs typeface="Arial" pitchFamily="34" charset="0"/>
              </a:rPr>
              <a:t>ашиглалтыг</a:t>
            </a:r>
            <a:r>
              <a:rPr lang="en-US" sz="2400" dirty="0">
                <a:latin typeface="Arial" pitchFamily="34" charset="0"/>
                <a:cs typeface="Arial" pitchFamily="34" charset="0"/>
              </a:rPr>
              <a:t> </a:t>
            </a:r>
            <a:r>
              <a:rPr lang="en-US" sz="2400" dirty="0" err="1">
                <a:latin typeface="Arial" pitchFamily="34" charset="0"/>
                <a:cs typeface="Arial" pitchFamily="34" charset="0"/>
              </a:rPr>
              <a:t>зохион</a:t>
            </a:r>
            <a:r>
              <a:rPr lang="en-US" sz="2400" dirty="0">
                <a:latin typeface="Arial" pitchFamily="34" charset="0"/>
                <a:cs typeface="Arial" pitchFamily="34" charset="0"/>
              </a:rPr>
              <a:t> </a:t>
            </a:r>
            <a:r>
              <a:rPr lang="en-US" sz="2400" dirty="0" err="1">
                <a:latin typeface="Arial" pitchFamily="34" charset="0"/>
                <a:cs typeface="Arial" pitchFamily="34" charset="0"/>
              </a:rPr>
              <a:t>байгуулах</a:t>
            </a:r>
            <a:r>
              <a:rPr lang="en-US" sz="2400" dirty="0">
                <a:latin typeface="Arial" pitchFamily="34" charset="0"/>
                <a:cs typeface="Arial" pitchFamily="34" charset="0"/>
              </a:rPr>
              <a:t>;</a:t>
            </a:r>
          </a:p>
          <a:p>
            <a:r>
              <a:rPr lang="en-US" sz="2400" dirty="0">
                <a:latin typeface="Arial" pitchFamily="34" charset="0"/>
                <a:cs typeface="Arial" pitchFamily="34" charset="0"/>
              </a:rPr>
              <a:t> 22.1.2. </a:t>
            </a:r>
            <a:r>
              <a:rPr lang="en-US" sz="2400" dirty="0" err="1">
                <a:latin typeface="Arial" pitchFamily="34" charset="0"/>
                <a:cs typeface="Arial" pitchFamily="34" charset="0"/>
              </a:rPr>
              <a:t>баг</a:t>
            </a:r>
            <a:r>
              <a:rPr lang="en-US" sz="2400" dirty="0">
                <a:latin typeface="Arial" pitchFamily="34" charset="0"/>
                <a:cs typeface="Arial" pitchFamily="34" charset="0"/>
              </a:rPr>
              <a:t>, </a:t>
            </a:r>
            <a:r>
              <a:rPr lang="en-US" sz="2400" dirty="0" err="1">
                <a:latin typeface="Arial" pitchFamily="34" charset="0"/>
                <a:cs typeface="Arial" pitchFamily="34" charset="0"/>
              </a:rPr>
              <a:t>хорооны</a:t>
            </a:r>
            <a:r>
              <a:rPr lang="en-US" sz="2400" dirty="0">
                <a:latin typeface="Arial" pitchFamily="34" charset="0"/>
                <a:cs typeface="Arial" pitchFamily="34" charset="0"/>
              </a:rPr>
              <a:t> </a:t>
            </a:r>
            <a:r>
              <a:rPr lang="en-US" sz="2400" dirty="0" err="1">
                <a:latin typeface="Arial" pitchFamily="34" charset="0"/>
                <a:cs typeface="Arial" pitchFamily="34" charset="0"/>
              </a:rPr>
              <a:t>нутаг</a:t>
            </a:r>
            <a:r>
              <a:rPr lang="en-US" sz="2400" dirty="0">
                <a:latin typeface="Arial" pitchFamily="34" charset="0"/>
                <a:cs typeface="Arial" pitchFamily="34" charset="0"/>
              </a:rPr>
              <a:t> </a:t>
            </a:r>
            <a:r>
              <a:rPr lang="en-US" sz="2400" dirty="0" err="1">
                <a:latin typeface="Arial" pitchFamily="34" charset="0"/>
                <a:cs typeface="Arial" pitchFamily="34" charset="0"/>
              </a:rPr>
              <a:t>дэвсгэр</a:t>
            </a:r>
            <a:r>
              <a:rPr lang="en-US" sz="2400" dirty="0">
                <a:latin typeface="Arial" pitchFamily="34" charset="0"/>
                <a:cs typeface="Arial" pitchFamily="34" charset="0"/>
              </a:rPr>
              <a:t> </a:t>
            </a:r>
            <a:r>
              <a:rPr lang="en-US" sz="2400" dirty="0" err="1">
                <a:latin typeface="Arial" pitchFamily="34" charset="0"/>
                <a:cs typeface="Arial" pitchFamily="34" charset="0"/>
              </a:rPr>
              <a:t>дэх</a:t>
            </a:r>
            <a:r>
              <a:rPr lang="en-US" sz="2400" dirty="0">
                <a:latin typeface="Arial" pitchFamily="34" charset="0"/>
                <a:cs typeface="Arial" pitchFamily="34" charset="0"/>
              </a:rPr>
              <a:t> </a:t>
            </a:r>
            <a:r>
              <a:rPr lang="en-US" sz="2400" dirty="0" err="1">
                <a:latin typeface="Arial" pitchFamily="34" charset="0"/>
                <a:cs typeface="Arial" pitchFamily="34" charset="0"/>
              </a:rPr>
              <a:t>нийтийн</a:t>
            </a:r>
            <a:r>
              <a:rPr lang="en-US" sz="2400" dirty="0">
                <a:latin typeface="Arial" pitchFamily="34" charset="0"/>
                <a:cs typeface="Arial" pitchFamily="34" charset="0"/>
              </a:rPr>
              <a:t> </a:t>
            </a:r>
            <a:r>
              <a:rPr lang="en-US" sz="2400" dirty="0" err="1">
                <a:latin typeface="Arial" pitchFamily="34" charset="0"/>
                <a:cs typeface="Arial" pitchFamily="34" charset="0"/>
              </a:rPr>
              <a:t>эдэлбэр</a:t>
            </a:r>
            <a:r>
              <a:rPr lang="en-US" sz="2400" dirty="0">
                <a:latin typeface="Arial" pitchFamily="34" charset="0"/>
                <a:cs typeface="Arial" pitchFamily="34" charset="0"/>
              </a:rPr>
              <a:t> </a:t>
            </a:r>
            <a:r>
              <a:rPr lang="en-US" sz="2400" dirty="0" err="1">
                <a:latin typeface="Arial" pitchFamily="34" charset="0"/>
                <a:cs typeface="Arial" pitchFamily="34" charset="0"/>
              </a:rPr>
              <a:t>газрын</a:t>
            </a:r>
            <a:r>
              <a:rPr lang="en-US" sz="2400" dirty="0">
                <a:latin typeface="Arial" pitchFamily="34" charset="0"/>
                <a:cs typeface="Arial" pitchFamily="34" charset="0"/>
              </a:rPr>
              <a:t> </a:t>
            </a:r>
            <a:r>
              <a:rPr lang="en-US" sz="2400" dirty="0" err="1">
                <a:latin typeface="Arial" pitchFamily="34" charset="0"/>
                <a:cs typeface="Arial" pitchFamily="34" charset="0"/>
              </a:rPr>
              <a:t>эрүүл</a:t>
            </a:r>
            <a:r>
              <a:rPr lang="en-US" sz="2400" dirty="0">
                <a:latin typeface="Arial" pitchFamily="34" charset="0"/>
                <a:cs typeface="Arial" pitchFamily="34" charset="0"/>
              </a:rPr>
              <a:t> </a:t>
            </a:r>
            <a:r>
              <a:rPr lang="en-US" sz="2400" dirty="0" err="1">
                <a:latin typeface="Arial" pitchFamily="34" charset="0"/>
                <a:cs typeface="Arial" pitchFamily="34" charset="0"/>
              </a:rPr>
              <a:t>ахуй</a:t>
            </a:r>
            <a:r>
              <a:rPr lang="en-US" sz="2400" dirty="0">
                <a:latin typeface="Arial" pitchFamily="34" charset="0"/>
                <a:cs typeface="Arial" pitchFamily="34" charset="0"/>
              </a:rPr>
              <a:t>, </a:t>
            </a:r>
            <a:r>
              <a:rPr lang="en-US" sz="2400" dirty="0" err="1">
                <a:latin typeface="Arial" pitchFamily="34" charset="0"/>
                <a:cs typeface="Arial" pitchFamily="34" charset="0"/>
              </a:rPr>
              <a:t>ариун</a:t>
            </a:r>
            <a:r>
              <a:rPr lang="en-US" sz="2400" dirty="0">
                <a:latin typeface="Arial" pitchFamily="34" charset="0"/>
                <a:cs typeface="Arial" pitchFamily="34" charset="0"/>
              </a:rPr>
              <a:t> </a:t>
            </a:r>
            <a:r>
              <a:rPr lang="en-US" sz="2400" dirty="0" err="1">
                <a:latin typeface="Arial" pitchFamily="34" charset="0"/>
                <a:cs typeface="Arial" pitchFamily="34" charset="0"/>
              </a:rPr>
              <a:t>цэврийн</a:t>
            </a:r>
            <a:r>
              <a:rPr lang="en-US" sz="2400" dirty="0">
                <a:latin typeface="Arial" pitchFamily="34" charset="0"/>
                <a:cs typeface="Arial" pitchFamily="34" charset="0"/>
              </a:rPr>
              <a:t> </a:t>
            </a:r>
            <a:r>
              <a:rPr lang="en-US" sz="2400" dirty="0" err="1">
                <a:latin typeface="Arial" pitchFamily="34" charset="0"/>
                <a:cs typeface="Arial" pitchFamily="34" charset="0"/>
              </a:rPr>
              <a:t>шаардлагыг</a:t>
            </a:r>
            <a:r>
              <a:rPr lang="en-US" sz="2400" dirty="0">
                <a:latin typeface="Arial" pitchFamily="34" charset="0"/>
                <a:cs typeface="Arial" pitchFamily="34" charset="0"/>
              </a:rPr>
              <a:t> </a:t>
            </a:r>
            <a:r>
              <a:rPr lang="en-US" sz="2400" dirty="0" err="1">
                <a:latin typeface="Arial" pitchFamily="34" charset="0"/>
                <a:cs typeface="Arial" pitchFamily="34" charset="0"/>
              </a:rPr>
              <a:t>хангуулах</a:t>
            </a:r>
            <a:r>
              <a:rPr lang="en-US" sz="2400" dirty="0">
                <a:latin typeface="Arial" pitchFamily="34" charset="0"/>
                <a:cs typeface="Arial" pitchFamily="34" charset="0"/>
              </a:rPr>
              <a:t>;</a:t>
            </a:r>
          </a:p>
          <a:p>
            <a:r>
              <a:rPr lang="en-US" sz="2400" dirty="0">
                <a:latin typeface="Arial" pitchFamily="34" charset="0"/>
                <a:cs typeface="Arial" pitchFamily="34" charset="0"/>
              </a:rPr>
              <a:t> 22.1.3.газар </a:t>
            </a:r>
            <a:r>
              <a:rPr lang="en-US" sz="2400" dirty="0" err="1">
                <a:latin typeface="Arial" pitchFamily="34" charset="0"/>
                <a:cs typeface="Arial" pitchFamily="34" charset="0"/>
              </a:rPr>
              <a:t>ашиглалт</a:t>
            </a:r>
            <a:r>
              <a:rPr lang="en-US" sz="2400" dirty="0">
                <a:latin typeface="Arial" pitchFamily="34" charset="0"/>
                <a:cs typeface="Arial" pitchFamily="34" charset="0"/>
              </a:rPr>
              <a:t>, </a:t>
            </a:r>
            <a:r>
              <a:rPr lang="en-US" sz="2400" dirty="0" err="1">
                <a:latin typeface="Arial" pitchFamily="34" charset="0"/>
                <a:cs typeface="Arial" pitchFamily="34" charset="0"/>
              </a:rPr>
              <a:t>хамгаалалтын</a:t>
            </a:r>
            <a:r>
              <a:rPr lang="en-US" sz="2400" dirty="0">
                <a:latin typeface="Arial" pitchFamily="34" charset="0"/>
                <a:cs typeface="Arial" pitchFamily="34" charset="0"/>
              </a:rPr>
              <a:t> </a:t>
            </a:r>
            <a:r>
              <a:rPr lang="en-US" sz="2400" dirty="0" err="1">
                <a:latin typeface="Arial" pitchFamily="34" charset="0"/>
                <a:cs typeface="Arial" pitchFamily="34" charset="0"/>
              </a:rPr>
              <a:t>талаархи</a:t>
            </a:r>
            <a:r>
              <a:rPr lang="en-US" sz="2400" dirty="0">
                <a:latin typeface="Arial" pitchFamily="34" charset="0"/>
                <a:cs typeface="Arial" pitchFamily="34" charset="0"/>
              </a:rPr>
              <a:t> </a:t>
            </a:r>
            <a:r>
              <a:rPr lang="en-US" sz="2400" dirty="0" err="1">
                <a:latin typeface="Arial" pitchFamily="34" charset="0"/>
                <a:cs typeface="Arial" pitchFamily="34" charset="0"/>
              </a:rPr>
              <a:t>Засаг</a:t>
            </a:r>
            <a:r>
              <a:rPr lang="en-US" sz="2400" dirty="0">
                <a:latin typeface="Arial" pitchFamily="34" charset="0"/>
                <a:cs typeface="Arial" pitchFamily="34" charset="0"/>
              </a:rPr>
              <a:t> </a:t>
            </a:r>
            <a:r>
              <a:rPr lang="en-US" sz="2400" dirty="0" err="1">
                <a:latin typeface="Arial" pitchFamily="34" charset="0"/>
                <a:cs typeface="Arial" pitchFamily="34" charset="0"/>
              </a:rPr>
              <a:t>даргын</a:t>
            </a:r>
            <a:r>
              <a:rPr lang="en-US" sz="2400" dirty="0">
                <a:latin typeface="Arial" pitchFamily="34" charset="0"/>
                <a:cs typeface="Arial" pitchFamily="34" charset="0"/>
              </a:rPr>
              <a:t> </a:t>
            </a:r>
            <a:r>
              <a:rPr lang="en-US" sz="2400" dirty="0" err="1">
                <a:latin typeface="Arial" pitchFamily="34" charset="0"/>
                <a:cs typeface="Arial" pitchFamily="34" charset="0"/>
              </a:rPr>
              <a:t>тайланг</a:t>
            </a:r>
            <a:r>
              <a:rPr lang="en-US" sz="2400" dirty="0">
                <a:latin typeface="Arial" pitchFamily="34" charset="0"/>
                <a:cs typeface="Arial" pitchFamily="34" charset="0"/>
              </a:rPr>
              <a:t> </a:t>
            </a:r>
            <a:r>
              <a:rPr lang="en-US" sz="2400" dirty="0" err="1">
                <a:latin typeface="Arial" pitchFamily="34" charset="0"/>
                <a:cs typeface="Arial" pitchFamily="34" charset="0"/>
              </a:rPr>
              <a:t>хэлэлцэх</a:t>
            </a:r>
            <a:r>
              <a:rPr lang="en-US" sz="2400" dirty="0">
                <a:latin typeface="Arial" pitchFamily="34" charset="0"/>
                <a:cs typeface="Arial" pitchFamily="34" charset="0"/>
              </a:rPr>
              <a:t>, </a:t>
            </a:r>
            <a:r>
              <a:rPr lang="en-US" sz="2400" dirty="0" err="1">
                <a:latin typeface="Arial" pitchFamily="34" charset="0"/>
                <a:cs typeface="Arial" pitchFamily="34" charset="0"/>
              </a:rPr>
              <a:t>дүгнэх</a:t>
            </a:r>
            <a:r>
              <a:rPr lang="en-US" sz="2400" dirty="0">
                <a:latin typeface="Arial" pitchFamily="34" charset="0"/>
                <a:cs typeface="Arial" pitchFamily="34" charset="0"/>
              </a:rPr>
              <a:t>.</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700" dirty="0" smtClean="0">
                <a:latin typeface="Arial" pitchFamily="34" charset="0"/>
                <a:cs typeface="Arial" pitchFamily="34" charset="0"/>
              </a:rPr>
              <a:t/>
            </a:r>
            <a:br>
              <a:rPr lang="mn-MN" sz="2700" dirty="0" smtClean="0">
                <a:latin typeface="Arial" pitchFamily="34" charset="0"/>
                <a:cs typeface="Arial" pitchFamily="34" charset="0"/>
              </a:rPr>
            </a:br>
            <a:r>
              <a:rPr lang="mn-MN" sz="2700" dirty="0" smtClean="0">
                <a:latin typeface="Arial" pitchFamily="34" charset="0"/>
                <a:cs typeface="Arial" pitchFamily="34" charset="0"/>
              </a:rPr>
              <a:t/>
            </a:r>
            <a:br>
              <a:rPr lang="mn-MN" sz="2700" dirty="0" smtClean="0">
                <a:latin typeface="Arial" pitchFamily="34" charset="0"/>
                <a:cs typeface="Arial" pitchFamily="34" charset="0"/>
              </a:rPr>
            </a:br>
            <a:r>
              <a:rPr lang="en-US" sz="2700" dirty="0" smtClean="0">
                <a:solidFill>
                  <a:schemeClr val="tx1"/>
                </a:solidFill>
                <a:latin typeface="Arial" pitchFamily="34" charset="0"/>
                <a:cs typeface="Arial" pitchFamily="34" charset="0"/>
              </a:rPr>
              <a:t>22.2.Баг</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хорооны</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Засаг</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дарга</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газрын</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харилцааны</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талаар</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дараахь</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бүрэн</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эрхийг</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хэрэгжүүлнэ</a:t>
            </a:r>
            <a:r>
              <a:rPr lang="en-US" sz="2700" dirty="0">
                <a:solidFill>
                  <a:schemeClr val="tx1"/>
                </a:solidFill>
                <a:latin typeface="Arial" pitchFamily="34" charset="0"/>
                <a:cs typeface="Arial" pitchFamily="34" charset="0"/>
              </a:rPr>
              <a:t>:</a:t>
            </a:r>
            <a:r>
              <a:rPr lang="en-US" dirty="0"/>
              <a:t/>
            </a:r>
            <a:br>
              <a:rPr lang="en-US" dirty="0"/>
            </a:br>
            <a:endParaRPr lang="en-US" dirty="0"/>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normAutofit/>
          </a:bodyPr>
          <a:lstStyle/>
          <a:p>
            <a:r>
              <a:rPr lang="en-US" sz="2400" dirty="0">
                <a:solidFill>
                  <a:srgbClr val="FF0000"/>
                </a:solidFill>
                <a:latin typeface="Arial" pitchFamily="34" charset="0"/>
                <a:cs typeface="Arial" pitchFamily="34" charset="0"/>
              </a:rPr>
              <a:t>22.2.1.газрын </a:t>
            </a:r>
            <a:r>
              <a:rPr lang="en-US" sz="2400" dirty="0" err="1">
                <a:solidFill>
                  <a:srgbClr val="FF0000"/>
                </a:solidFill>
                <a:latin typeface="Arial" pitchFamily="34" charset="0"/>
                <a:cs typeface="Arial" pitchFamily="34" charset="0"/>
              </a:rPr>
              <a:t>тухай</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хууль</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тогтоомж</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газрыг</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үр</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ашигтай</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зохистой</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ашиглах</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хамгаалах</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талаархи</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нийтлэг</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шаардлагын</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биелэлтийг</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хангуулах</a:t>
            </a:r>
            <a:r>
              <a:rPr lang="en-US" sz="2400" dirty="0">
                <a:solidFill>
                  <a:srgbClr val="FF0000"/>
                </a:solidFill>
                <a:latin typeface="Arial" pitchFamily="34" charset="0"/>
                <a:cs typeface="Arial" pitchFamily="34" charset="0"/>
              </a:rPr>
              <a:t>;</a:t>
            </a:r>
          </a:p>
          <a:p>
            <a:r>
              <a:rPr lang="en-US" sz="2400" dirty="0">
                <a:solidFill>
                  <a:srgbClr val="FF0000"/>
                </a:solidFill>
                <a:latin typeface="Arial" pitchFamily="34" charset="0"/>
                <a:cs typeface="Arial" pitchFamily="34" charset="0"/>
              </a:rPr>
              <a:t> 22.2.2. </a:t>
            </a:r>
            <a:r>
              <a:rPr lang="en-US" sz="2400" dirty="0" err="1">
                <a:solidFill>
                  <a:srgbClr val="FF0000"/>
                </a:solidFill>
                <a:latin typeface="Arial" pitchFamily="34" charset="0"/>
                <a:cs typeface="Arial" pitchFamily="34" charset="0"/>
              </a:rPr>
              <a:t>дээд</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шатны</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байгууллага</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болон</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баг</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хорооны</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иргэдийн</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Нийтийн</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Хурлаас</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газрын</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ашиглалт</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хамгаалалтын</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талаар</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гаргасан</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шийдвэрийн</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биелэлтийг</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хангах</a:t>
            </a:r>
            <a:r>
              <a:rPr lang="en-US" sz="2400" dirty="0">
                <a:solidFill>
                  <a:srgbClr val="FF0000"/>
                </a:solidFill>
                <a:latin typeface="Arial" pitchFamily="34" charset="0"/>
                <a:cs typeface="Arial" pitchFamily="34" charset="0"/>
              </a:rPr>
              <a:t>;</a:t>
            </a:r>
          </a:p>
          <a:p>
            <a:r>
              <a:rPr lang="en-US" sz="2400" dirty="0">
                <a:solidFill>
                  <a:srgbClr val="FF0000"/>
                </a:solidFill>
                <a:latin typeface="Arial" pitchFamily="34" charset="0"/>
                <a:cs typeface="Arial" pitchFamily="34" charset="0"/>
              </a:rPr>
              <a:t> 22.2.3. </a:t>
            </a:r>
            <a:r>
              <a:rPr lang="en-US" sz="2400" dirty="0" err="1">
                <a:solidFill>
                  <a:srgbClr val="FF0000"/>
                </a:solidFill>
                <a:latin typeface="Arial" pitchFamily="34" charset="0"/>
                <a:cs typeface="Arial" pitchFamily="34" charset="0"/>
              </a:rPr>
              <a:t>нутаг</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дэвсгэртээ</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нийтийн</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эдэлбэрийн</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газрын</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ашиглалт</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хамгаалалт</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эрүүл</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ахуй</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ариун</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цэврийн</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асуудлыг</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хариуцах</a:t>
            </a:r>
            <a:r>
              <a:rPr lang="en-US" sz="2400" dirty="0">
                <a:solidFill>
                  <a:srgbClr val="FF0000"/>
                </a:solidFill>
                <a:latin typeface="Arial" pitchFamily="34" charset="0"/>
                <a:cs typeface="Arial" pitchFamily="34" charset="0"/>
              </a:rPr>
              <a:t>.</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700" b="1" dirty="0" smtClean="0">
                <a:latin typeface="Arial" pitchFamily="34" charset="0"/>
                <a:cs typeface="Arial" pitchFamily="34" charset="0"/>
              </a:rPr>
              <a:t/>
            </a:r>
            <a:br>
              <a:rPr lang="mn-MN" sz="2700" b="1" dirty="0" smtClean="0">
                <a:latin typeface="Arial" pitchFamily="34" charset="0"/>
                <a:cs typeface="Arial" pitchFamily="34" charset="0"/>
              </a:rPr>
            </a:br>
            <a:r>
              <a:rPr lang="en-US" sz="2200" b="1" dirty="0" smtClean="0">
                <a:solidFill>
                  <a:schemeClr val="tx1"/>
                </a:solidFill>
                <a:latin typeface="Arial" pitchFamily="34" charset="0"/>
                <a:cs typeface="Arial" pitchFamily="34" charset="0"/>
              </a:rPr>
              <a:t>23 </a:t>
            </a:r>
            <a:r>
              <a:rPr lang="en-US" sz="2200" b="1" dirty="0" err="1" smtClean="0">
                <a:solidFill>
                  <a:schemeClr val="tx1"/>
                </a:solidFill>
                <a:latin typeface="Arial" pitchFamily="34" charset="0"/>
                <a:cs typeface="Arial" pitchFamily="34" charset="0"/>
              </a:rPr>
              <a:t>дугаар</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зүйл</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Газрын</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асуудал</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эрхэлсэн</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төрийн</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захиргааны</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байгууллагын</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тогтолцоо</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эрх</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хэмжээ</a:t>
            </a:r>
            <a:r>
              <a:rPr lang="en-US" sz="4000" dirty="0" smtClean="0">
                <a:solidFill>
                  <a:schemeClr val="tx1"/>
                </a:solidFill>
              </a:rPr>
              <a:t/>
            </a:r>
            <a:br>
              <a:rPr lang="en-US" sz="4000" dirty="0" smtClean="0">
                <a:solidFill>
                  <a:schemeClr val="tx1"/>
                </a:solidFill>
              </a:rPr>
            </a:br>
            <a:endParaRPr lang="en-US" dirty="0">
              <a:solidFill>
                <a:schemeClr val="tx1"/>
              </a:solidFill>
            </a:endParaRPr>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r>
              <a:rPr lang="en-US" sz="2000" dirty="0">
                <a:latin typeface="Arial" pitchFamily="34" charset="0"/>
                <a:cs typeface="Arial" pitchFamily="34" charset="0"/>
              </a:rPr>
              <a:t>23.1. </a:t>
            </a:r>
            <a:r>
              <a:rPr lang="en-US" sz="2000" dirty="0" err="1">
                <a:latin typeface="Arial" pitchFamily="34" charset="0"/>
                <a:cs typeface="Arial" pitchFamily="34" charset="0"/>
              </a:rPr>
              <a:t>Газрын</a:t>
            </a:r>
            <a:r>
              <a:rPr lang="en-US" sz="2000" dirty="0">
                <a:latin typeface="Arial" pitchFamily="34" charset="0"/>
                <a:cs typeface="Arial" pitchFamily="34" charset="0"/>
              </a:rPr>
              <a:t> </a:t>
            </a:r>
            <a:r>
              <a:rPr lang="en-US" sz="2000" dirty="0" err="1">
                <a:latin typeface="Arial" pitchFamily="34" charset="0"/>
                <a:cs typeface="Arial" pitchFamily="34" charset="0"/>
              </a:rPr>
              <a:t>асуудал</a:t>
            </a:r>
            <a:r>
              <a:rPr lang="en-US" sz="2000" dirty="0">
                <a:latin typeface="Arial" pitchFamily="34" charset="0"/>
                <a:cs typeface="Arial" pitchFamily="34" charset="0"/>
              </a:rPr>
              <a:t> </a:t>
            </a:r>
            <a:r>
              <a:rPr lang="en-US" sz="2000" dirty="0" err="1">
                <a:latin typeface="Arial" pitchFamily="34" charset="0"/>
                <a:cs typeface="Arial" pitchFamily="34" charset="0"/>
              </a:rPr>
              <a:t>эрхэлсэн</a:t>
            </a:r>
            <a:r>
              <a:rPr lang="en-US" sz="2000" dirty="0">
                <a:latin typeface="Arial" pitchFamily="34" charset="0"/>
                <a:cs typeface="Arial" pitchFamily="34" charset="0"/>
              </a:rPr>
              <a:t> </a:t>
            </a:r>
            <a:r>
              <a:rPr lang="en-US" sz="2000" dirty="0" err="1">
                <a:latin typeface="Arial" pitchFamily="34" charset="0"/>
                <a:cs typeface="Arial" pitchFamily="34" charset="0"/>
              </a:rPr>
              <a:t>төрийн</a:t>
            </a:r>
            <a:r>
              <a:rPr lang="en-US" sz="2000" dirty="0">
                <a:latin typeface="Arial" pitchFamily="34" charset="0"/>
                <a:cs typeface="Arial" pitchFamily="34" charset="0"/>
              </a:rPr>
              <a:t> </a:t>
            </a:r>
            <a:r>
              <a:rPr lang="en-US" sz="2000" dirty="0" err="1">
                <a:latin typeface="Arial" pitchFamily="34" charset="0"/>
                <a:cs typeface="Arial" pitchFamily="34" charset="0"/>
              </a:rPr>
              <a:t>захиргааны</a:t>
            </a:r>
            <a:r>
              <a:rPr lang="en-US" sz="2000" dirty="0">
                <a:latin typeface="Arial" pitchFamily="34" charset="0"/>
                <a:cs typeface="Arial" pitchFamily="34" charset="0"/>
              </a:rPr>
              <a:t> </a:t>
            </a:r>
            <a:r>
              <a:rPr lang="en-US" sz="2000" dirty="0" err="1">
                <a:latin typeface="Arial" pitchFamily="34" charset="0"/>
                <a:cs typeface="Arial" pitchFamily="34" charset="0"/>
              </a:rPr>
              <a:t>байгууллага</a:t>
            </a:r>
            <a:r>
              <a:rPr lang="en-US" sz="2000" dirty="0">
                <a:latin typeface="Arial" pitchFamily="34" charset="0"/>
                <a:cs typeface="Arial" pitchFamily="34" charset="0"/>
              </a:rPr>
              <a:t> </a:t>
            </a:r>
            <a:r>
              <a:rPr lang="en-US" sz="2000" dirty="0" err="1">
                <a:latin typeface="Arial" pitchFamily="34" charset="0"/>
                <a:cs typeface="Arial" pitchFamily="34" charset="0"/>
              </a:rPr>
              <a:t>нь</a:t>
            </a:r>
            <a:r>
              <a:rPr lang="en-US" sz="2000" dirty="0">
                <a:latin typeface="Arial" pitchFamily="34" charset="0"/>
                <a:cs typeface="Arial" pitchFamily="34" charset="0"/>
              </a:rPr>
              <a:t> </a:t>
            </a:r>
            <a:r>
              <a:rPr lang="en-US" sz="2000" dirty="0" err="1">
                <a:latin typeface="Arial" pitchFamily="34" charset="0"/>
                <a:cs typeface="Arial" pitchFamily="34" charset="0"/>
              </a:rPr>
              <a:t>нэгдмэл</a:t>
            </a:r>
            <a:r>
              <a:rPr lang="en-US" sz="2000" dirty="0">
                <a:latin typeface="Arial" pitchFamily="34" charset="0"/>
                <a:cs typeface="Arial" pitchFamily="34" charset="0"/>
              </a:rPr>
              <a:t>, </a:t>
            </a:r>
            <a:r>
              <a:rPr lang="en-US" sz="2000" dirty="0" err="1">
                <a:latin typeface="Arial" pitchFamily="34" charset="0"/>
                <a:cs typeface="Arial" pitchFamily="34" charset="0"/>
              </a:rPr>
              <a:t>төвлөрсөн</a:t>
            </a:r>
            <a:r>
              <a:rPr lang="en-US" sz="2000" dirty="0">
                <a:latin typeface="Arial" pitchFamily="34" charset="0"/>
                <a:cs typeface="Arial" pitchFamily="34" charset="0"/>
              </a:rPr>
              <a:t> </a:t>
            </a:r>
            <a:r>
              <a:rPr lang="en-US" sz="2000" dirty="0" err="1">
                <a:latin typeface="Arial" pitchFamily="34" charset="0"/>
                <a:cs typeface="Arial" pitchFamily="34" charset="0"/>
              </a:rPr>
              <a:t>удирдлагатай</a:t>
            </a:r>
            <a:r>
              <a:rPr lang="en-US" sz="2000" dirty="0">
                <a:latin typeface="Arial" pitchFamily="34" charset="0"/>
                <a:cs typeface="Arial" pitchFamily="34" charset="0"/>
              </a:rPr>
              <a:t> </a:t>
            </a:r>
            <a:r>
              <a:rPr lang="en-US" sz="2000" dirty="0" err="1">
                <a:latin typeface="Arial" pitchFamily="34" charset="0"/>
                <a:cs typeface="Arial" pitchFamily="34" charset="0"/>
              </a:rPr>
              <a:t>байх</a:t>
            </a:r>
            <a:r>
              <a:rPr lang="en-US" sz="2000" dirty="0">
                <a:latin typeface="Arial" pitchFamily="34" charset="0"/>
                <a:cs typeface="Arial" pitchFamily="34" charset="0"/>
              </a:rPr>
              <a:t> </a:t>
            </a:r>
            <a:r>
              <a:rPr lang="en-US" sz="2000" dirty="0" err="1">
                <a:latin typeface="Arial" pitchFamily="34" charset="0"/>
                <a:cs typeface="Arial" pitchFamily="34" charset="0"/>
              </a:rPr>
              <a:t>бөгөөд</a:t>
            </a:r>
            <a:r>
              <a:rPr lang="en-US" sz="2000" dirty="0">
                <a:latin typeface="Arial" pitchFamily="34" charset="0"/>
                <a:cs typeface="Arial" pitchFamily="34" charset="0"/>
              </a:rPr>
              <a:t> </a:t>
            </a:r>
            <a:r>
              <a:rPr lang="en-US" sz="2000" dirty="0" err="1">
                <a:latin typeface="Arial" pitchFamily="34" charset="0"/>
                <a:cs typeface="Arial" pitchFamily="34" charset="0"/>
              </a:rPr>
              <a:t>аймаг</a:t>
            </a:r>
            <a:r>
              <a:rPr lang="en-US" sz="2000" dirty="0">
                <a:latin typeface="Arial" pitchFamily="34" charset="0"/>
                <a:cs typeface="Arial" pitchFamily="34" charset="0"/>
              </a:rPr>
              <a:t>, </a:t>
            </a:r>
            <a:r>
              <a:rPr lang="en-US" sz="2000" dirty="0" err="1">
                <a:latin typeface="Arial" pitchFamily="34" charset="0"/>
                <a:cs typeface="Arial" pitchFamily="34" charset="0"/>
              </a:rPr>
              <a:t>нийслэл</a:t>
            </a:r>
            <a:r>
              <a:rPr lang="en-US" sz="2000" dirty="0">
                <a:latin typeface="Arial" pitchFamily="34" charset="0"/>
                <a:cs typeface="Arial" pitchFamily="34" charset="0"/>
              </a:rPr>
              <a:t>, </a:t>
            </a:r>
            <a:r>
              <a:rPr lang="en-US" sz="2000" dirty="0" err="1">
                <a:latin typeface="Arial" pitchFamily="34" charset="0"/>
                <a:cs typeface="Arial" pitchFamily="34" charset="0"/>
              </a:rPr>
              <a:t>дүүрэгт</a:t>
            </a:r>
            <a:r>
              <a:rPr lang="en-US" sz="2000" dirty="0">
                <a:latin typeface="Arial" pitchFamily="34" charset="0"/>
                <a:cs typeface="Arial" pitchFamily="34" charset="0"/>
              </a:rPr>
              <a:t> </a:t>
            </a:r>
            <a:r>
              <a:rPr lang="en-US" sz="2000" dirty="0" err="1">
                <a:latin typeface="Arial" pitchFamily="34" charset="0"/>
                <a:cs typeface="Arial" pitchFamily="34" charset="0"/>
              </a:rPr>
              <a:t>газрын</a:t>
            </a:r>
            <a:r>
              <a:rPr lang="en-US" sz="2000" dirty="0">
                <a:latin typeface="Arial" pitchFamily="34" charset="0"/>
                <a:cs typeface="Arial" pitchFamily="34" charset="0"/>
              </a:rPr>
              <a:t> </a:t>
            </a:r>
            <a:r>
              <a:rPr lang="en-US" sz="2000" dirty="0" err="1">
                <a:latin typeface="Arial" pitchFamily="34" charset="0"/>
                <a:cs typeface="Arial" pitchFamily="34" charset="0"/>
              </a:rPr>
              <a:t>асуудал</a:t>
            </a:r>
            <a:r>
              <a:rPr lang="en-US" sz="2000" dirty="0">
                <a:latin typeface="Arial" pitchFamily="34" charset="0"/>
                <a:cs typeface="Arial" pitchFamily="34" charset="0"/>
              </a:rPr>
              <a:t> </a:t>
            </a:r>
            <a:r>
              <a:rPr lang="en-US" sz="2000" dirty="0" err="1">
                <a:latin typeface="Arial" pitchFamily="34" charset="0"/>
                <a:cs typeface="Arial" pitchFamily="34" charset="0"/>
              </a:rPr>
              <a:t>эрхэлсэн</a:t>
            </a:r>
            <a:r>
              <a:rPr lang="en-US" sz="2000" dirty="0">
                <a:latin typeface="Arial" pitchFamily="34" charset="0"/>
                <a:cs typeface="Arial" pitchFamily="34" charset="0"/>
              </a:rPr>
              <a:t> </a:t>
            </a:r>
            <a:r>
              <a:rPr lang="en-US" sz="2000" dirty="0" err="1">
                <a:latin typeface="Arial" pitchFamily="34" charset="0"/>
                <a:cs typeface="Arial" pitchFamily="34" charset="0"/>
              </a:rPr>
              <a:t>алба</a:t>
            </a:r>
            <a:r>
              <a:rPr lang="en-US" sz="2000" dirty="0">
                <a:latin typeface="Arial" pitchFamily="34" charset="0"/>
                <a:cs typeface="Arial" pitchFamily="34" charset="0"/>
              </a:rPr>
              <a:t>, </a:t>
            </a:r>
            <a:r>
              <a:rPr lang="en-US" sz="2000" dirty="0" err="1">
                <a:latin typeface="Arial" pitchFamily="34" charset="0"/>
                <a:cs typeface="Arial" pitchFamily="34" charset="0"/>
              </a:rPr>
              <a:t>сумд</a:t>
            </a:r>
            <a:r>
              <a:rPr lang="en-US" sz="2000" dirty="0">
                <a:latin typeface="Arial" pitchFamily="34" charset="0"/>
                <a:cs typeface="Arial" pitchFamily="34" charset="0"/>
              </a:rPr>
              <a:t> </a:t>
            </a:r>
            <a:r>
              <a:rPr lang="en-US" sz="2000" dirty="0" err="1">
                <a:latin typeface="Arial" pitchFamily="34" charset="0"/>
                <a:cs typeface="Arial" pitchFamily="34" charset="0"/>
              </a:rPr>
              <a:t>газрын</a:t>
            </a:r>
            <a:r>
              <a:rPr lang="en-US" sz="2000" dirty="0">
                <a:latin typeface="Arial" pitchFamily="34" charset="0"/>
                <a:cs typeface="Arial" pitchFamily="34" charset="0"/>
              </a:rPr>
              <a:t> </a:t>
            </a:r>
            <a:r>
              <a:rPr lang="en-US" sz="2000" dirty="0" err="1">
                <a:latin typeface="Arial" pitchFamily="34" charset="0"/>
                <a:cs typeface="Arial" pitchFamily="34" charset="0"/>
              </a:rPr>
              <a:t>даамалтай</a:t>
            </a:r>
            <a:r>
              <a:rPr lang="en-US" sz="2000" dirty="0">
                <a:latin typeface="Arial" pitchFamily="34" charset="0"/>
                <a:cs typeface="Arial" pitchFamily="34" charset="0"/>
              </a:rPr>
              <a:t> </a:t>
            </a:r>
            <a:r>
              <a:rPr lang="en-US" sz="2000" dirty="0" err="1">
                <a:latin typeface="Arial" pitchFamily="34" charset="0"/>
                <a:cs typeface="Arial" pitchFamily="34" charset="0"/>
              </a:rPr>
              <a:t>байна</a:t>
            </a:r>
            <a:r>
              <a:rPr lang="en-US" sz="2000" dirty="0">
                <a:latin typeface="Arial" pitchFamily="34" charset="0"/>
                <a:cs typeface="Arial" pitchFamily="34" charset="0"/>
              </a:rPr>
              <a:t>.</a:t>
            </a:r>
          </a:p>
          <a:p>
            <a:r>
              <a:rPr lang="en-US" sz="2000" dirty="0">
                <a:latin typeface="Arial" pitchFamily="34" charset="0"/>
                <a:cs typeface="Arial" pitchFamily="34" charset="0"/>
              </a:rPr>
              <a:t>23.2. </a:t>
            </a:r>
            <a:r>
              <a:rPr lang="en-US" sz="2000" dirty="0" err="1">
                <a:latin typeface="Arial" pitchFamily="34" charset="0"/>
                <a:cs typeface="Arial" pitchFamily="34" charset="0"/>
              </a:rPr>
              <a:t>Газрын</a:t>
            </a:r>
            <a:r>
              <a:rPr lang="en-US" sz="2000" dirty="0">
                <a:latin typeface="Arial" pitchFamily="34" charset="0"/>
                <a:cs typeface="Arial" pitchFamily="34" charset="0"/>
              </a:rPr>
              <a:t> </a:t>
            </a:r>
            <a:r>
              <a:rPr lang="en-US" sz="2000" dirty="0" err="1">
                <a:latin typeface="Arial" pitchFamily="34" charset="0"/>
                <a:cs typeface="Arial" pitchFamily="34" charset="0"/>
              </a:rPr>
              <a:t>асуудал</a:t>
            </a:r>
            <a:r>
              <a:rPr lang="en-US" sz="2000" dirty="0">
                <a:latin typeface="Arial" pitchFamily="34" charset="0"/>
                <a:cs typeface="Arial" pitchFamily="34" charset="0"/>
              </a:rPr>
              <a:t> </a:t>
            </a:r>
            <a:r>
              <a:rPr lang="en-US" sz="2000" dirty="0" err="1">
                <a:latin typeface="Arial" pitchFamily="34" charset="0"/>
                <a:cs typeface="Arial" pitchFamily="34" charset="0"/>
              </a:rPr>
              <a:t>эрхэлсэн</a:t>
            </a:r>
            <a:r>
              <a:rPr lang="en-US" sz="2000" dirty="0">
                <a:latin typeface="Arial" pitchFamily="34" charset="0"/>
                <a:cs typeface="Arial" pitchFamily="34" charset="0"/>
              </a:rPr>
              <a:t> </a:t>
            </a:r>
            <a:r>
              <a:rPr lang="en-US" sz="2000" dirty="0" err="1">
                <a:latin typeface="Arial" pitchFamily="34" charset="0"/>
                <a:cs typeface="Arial" pitchFamily="34" charset="0"/>
              </a:rPr>
              <a:t>төрийн</a:t>
            </a:r>
            <a:r>
              <a:rPr lang="en-US" sz="2000" dirty="0">
                <a:latin typeface="Arial" pitchFamily="34" charset="0"/>
                <a:cs typeface="Arial" pitchFamily="34" charset="0"/>
              </a:rPr>
              <a:t> </a:t>
            </a:r>
            <a:r>
              <a:rPr lang="en-US" sz="2000" dirty="0" err="1">
                <a:latin typeface="Arial" pitchFamily="34" charset="0"/>
                <a:cs typeface="Arial" pitchFamily="34" charset="0"/>
              </a:rPr>
              <a:t>захиргааны</a:t>
            </a:r>
            <a:r>
              <a:rPr lang="en-US" sz="2000" dirty="0">
                <a:latin typeface="Arial" pitchFamily="34" charset="0"/>
                <a:cs typeface="Arial" pitchFamily="34" charset="0"/>
              </a:rPr>
              <a:t> </a:t>
            </a:r>
            <a:r>
              <a:rPr lang="en-US" sz="2000" dirty="0" err="1">
                <a:latin typeface="Arial" pitchFamily="34" charset="0"/>
                <a:cs typeface="Arial" pitchFamily="34" charset="0"/>
              </a:rPr>
              <a:t>байгууллага</a:t>
            </a:r>
            <a:r>
              <a:rPr lang="en-US" sz="2000" dirty="0">
                <a:latin typeface="Arial" pitchFamily="34" charset="0"/>
                <a:cs typeface="Arial" pitchFamily="34" charset="0"/>
              </a:rPr>
              <a:t> </a:t>
            </a:r>
            <a:r>
              <a:rPr lang="en-US" sz="2000" dirty="0" err="1">
                <a:latin typeface="Arial" pitchFamily="34" charset="0"/>
                <a:cs typeface="Arial" pitchFamily="34" charset="0"/>
              </a:rPr>
              <a:t>дараахь</a:t>
            </a:r>
            <a:r>
              <a:rPr lang="en-US" sz="2000" dirty="0">
                <a:latin typeface="Arial" pitchFamily="34" charset="0"/>
                <a:cs typeface="Arial" pitchFamily="34" charset="0"/>
              </a:rPr>
              <a:t> </a:t>
            </a:r>
            <a:r>
              <a:rPr lang="en-US" sz="2000" dirty="0" err="1">
                <a:latin typeface="Arial" pitchFamily="34" charset="0"/>
                <a:cs typeface="Arial" pitchFamily="34" charset="0"/>
              </a:rPr>
              <a:t>эрх</a:t>
            </a:r>
            <a:r>
              <a:rPr lang="en-US" sz="2000" dirty="0">
                <a:latin typeface="Arial" pitchFamily="34" charset="0"/>
                <a:cs typeface="Arial" pitchFamily="34" charset="0"/>
              </a:rPr>
              <a:t> </a:t>
            </a:r>
            <a:r>
              <a:rPr lang="en-US" sz="2000" dirty="0" err="1">
                <a:latin typeface="Arial" pitchFamily="34" charset="0"/>
                <a:cs typeface="Arial" pitchFamily="34" charset="0"/>
              </a:rPr>
              <a:t>хэмжээтэй</a:t>
            </a:r>
            <a:r>
              <a:rPr lang="en-US" sz="2000" dirty="0">
                <a:latin typeface="Arial" pitchFamily="34" charset="0"/>
                <a:cs typeface="Arial" pitchFamily="34" charset="0"/>
              </a:rPr>
              <a:t> </a:t>
            </a:r>
            <a:r>
              <a:rPr lang="en-US" sz="2000" dirty="0" err="1">
                <a:latin typeface="Arial" pitchFamily="34" charset="0"/>
                <a:cs typeface="Arial" pitchFamily="34" charset="0"/>
              </a:rPr>
              <a:t>байна</a:t>
            </a:r>
            <a:r>
              <a:rPr lang="en-US" sz="2000" dirty="0">
                <a:latin typeface="Arial" pitchFamily="34" charset="0"/>
                <a:cs typeface="Arial" pitchFamily="34" charset="0"/>
              </a:rPr>
              <a:t>:</a:t>
            </a:r>
          </a:p>
          <a:p>
            <a:r>
              <a:rPr lang="en-US" sz="2000" dirty="0">
                <a:latin typeface="Arial" pitchFamily="34" charset="0"/>
                <a:cs typeface="Arial" pitchFamily="34" charset="0"/>
              </a:rPr>
              <a:t>23.2.1. </a:t>
            </a:r>
            <a:r>
              <a:rPr lang="en-US" sz="2000" dirty="0" err="1">
                <a:latin typeface="Arial" pitchFamily="34" charset="0"/>
                <a:cs typeface="Arial" pitchFamily="34" charset="0"/>
              </a:rPr>
              <a:t>газрын</a:t>
            </a:r>
            <a:r>
              <a:rPr lang="en-US" sz="2000" dirty="0">
                <a:latin typeface="Arial" pitchFamily="34" charset="0"/>
                <a:cs typeface="Arial" pitchFamily="34" charset="0"/>
              </a:rPr>
              <a:t> </a:t>
            </a:r>
            <a:r>
              <a:rPr lang="en-US" sz="2000" dirty="0" err="1">
                <a:latin typeface="Arial" pitchFamily="34" charset="0"/>
                <a:cs typeface="Arial" pitchFamily="34" charset="0"/>
              </a:rPr>
              <a:t>талаар</a:t>
            </a:r>
            <a:r>
              <a:rPr lang="en-US" sz="2000" dirty="0">
                <a:latin typeface="Arial" pitchFamily="34" charset="0"/>
                <a:cs typeface="Arial" pitchFamily="34" charset="0"/>
              </a:rPr>
              <a:t> </a:t>
            </a:r>
            <a:r>
              <a:rPr lang="en-US" sz="2000" dirty="0" err="1">
                <a:latin typeface="Arial" pitchFamily="34" charset="0"/>
                <a:cs typeface="Arial" pitchFamily="34" charset="0"/>
              </a:rPr>
              <a:t>Засгийн</a:t>
            </a:r>
            <a:r>
              <a:rPr lang="en-US" sz="2000" dirty="0">
                <a:latin typeface="Arial" pitchFamily="34" charset="0"/>
                <a:cs typeface="Arial" pitchFamily="34" charset="0"/>
              </a:rPr>
              <a:t> </a:t>
            </a:r>
            <a:r>
              <a:rPr lang="en-US" sz="2000" dirty="0" err="1">
                <a:latin typeface="Arial" pitchFamily="34" charset="0"/>
                <a:cs typeface="Arial" pitchFamily="34" charset="0"/>
              </a:rPr>
              <a:t>газраас</a:t>
            </a:r>
            <a:r>
              <a:rPr lang="en-US" sz="2000" dirty="0">
                <a:latin typeface="Arial" pitchFamily="34" charset="0"/>
                <a:cs typeface="Arial" pitchFamily="34" charset="0"/>
              </a:rPr>
              <a:t> </a:t>
            </a:r>
            <a:r>
              <a:rPr lang="en-US" sz="2000" dirty="0" err="1">
                <a:latin typeface="Arial" pitchFamily="34" charset="0"/>
                <a:cs typeface="Arial" pitchFamily="34" charset="0"/>
              </a:rPr>
              <a:t>баримтлах</a:t>
            </a:r>
            <a:r>
              <a:rPr lang="en-US" sz="2000" dirty="0">
                <a:latin typeface="Arial" pitchFamily="34" charset="0"/>
                <a:cs typeface="Arial" pitchFamily="34" charset="0"/>
              </a:rPr>
              <a:t> </a:t>
            </a:r>
            <a:r>
              <a:rPr lang="en-US" sz="2000" dirty="0" err="1">
                <a:latin typeface="Arial" pitchFamily="34" charset="0"/>
                <a:cs typeface="Arial" pitchFamily="34" charset="0"/>
              </a:rPr>
              <a:t>бодлогыг</a:t>
            </a:r>
            <a:r>
              <a:rPr lang="en-US" sz="2000" dirty="0">
                <a:latin typeface="Arial" pitchFamily="34" charset="0"/>
                <a:cs typeface="Arial" pitchFamily="34" charset="0"/>
              </a:rPr>
              <a:t> </a:t>
            </a:r>
            <a:r>
              <a:rPr lang="en-US" sz="2000" dirty="0" err="1">
                <a:latin typeface="Arial" pitchFamily="34" charset="0"/>
                <a:cs typeface="Arial" pitchFamily="34" charset="0"/>
              </a:rPr>
              <a:t>хэрэгжүүлэх</a:t>
            </a:r>
            <a:r>
              <a:rPr lang="en-US" sz="2000" dirty="0" smtClean="0">
                <a:latin typeface="Arial" pitchFamily="34" charset="0"/>
                <a:cs typeface="Arial" pitchFamily="34" charset="0"/>
              </a:rPr>
              <a:t>;</a:t>
            </a:r>
            <a:endParaRPr lang="mn-MN" sz="2000" dirty="0" smtClean="0">
              <a:latin typeface="Arial" pitchFamily="34" charset="0"/>
              <a:cs typeface="Arial" pitchFamily="34" charset="0"/>
            </a:endParaRPr>
          </a:p>
          <a:p>
            <a:r>
              <a:rPr lang="en-US" sz="2000" dirty="0">
                <a:latin typeface="Arial" pitchFamily="34" charset="0"/>
                <a:cs typeface="Arial" pitchFamily="34" charset="0"/>
              </a:rPr>
              <a:t>23.2.3. </a:t>
            </a:r>
            <a:r>
              <a:rPr lang="en-US" sz="2000" dirty="0" err="1">
                <a:latin typeface="Arial" pitchFamily="34" charset="0"/>
                <a:cs typeface="Arial" pitchFamily="34" charset="0"/>
              </a:rPr>
              <a:t>улсын</a:t>
            </a:r>
            <a:r>
              <a:rPr lang="en-US" sz="2000" dirty="0">
                <a:latin typeface="Arial" pitchFamily="34" charset="0"/>
                <a:cs typeface="Arial" pitchFamily="34" charset="0"/>
              </a:rPr>
              <a:t> </a:t>
            </a:r>
            <a:r>
              <a:rPr lang="en-US" sz="2000" dirty="0" err="1">
                <a:latin typeface="Arial" pitchFamily="34" charset="0"/>
                <a:cs typeface="Arial" pitchFamily="34" charset="0"/>
              </a:rPr>
              <a:t>газар</a:t>
            </a:r>
            <a:r>
              <a:rPr lang="en-US" sz="2000" dirty="0">
                <a:latin typeface="Arial" pitchFamily="34" charset="0"/>
                <a:cs typeface="Arial" pitchFamily="34" charset="0"/>
              </a:rPr>
              <a:t> </a:t>
            </a:r>
            <a:r>
              <a:rPr lang="en-US" sz="2000" dirty="0" err="1">
                <a:latin typeface="Arial" pitchFamily="34" charset="0"/>
                <a:cs typeface="Arial" pitchFamily="34" charset="0"/>
              </a:rPr>
              <a:t>зохион</a:t>
            </a:r>
            <a:r>
              <a:rPr lang="en-US" sz="2000" dirty="0">
                <a:latin typeface="Arial" pitchFamily="34" charset="0"/>
                <a:cs typeface="Arial" pitchFamily="34" charset="0"/>
              </a:rPr>
              <a:t> </a:t>
            </a:r>
            <a:r>
              <a:rPr lang="en-US" sz="2000" dirty="0" err="1">
                <a:latin typeface="Arial" pitchFamily="34" charset="0"/>
                <a:cs typeface="Arial" pitchFamily="34" charset="0"/>
              </a:rPr>
              <a:t>байгуулалтын</a:t>
            </a:r>
            <a:r>
              <a:rPr lang="en-US" sz="2000" dirty="0">
                <a:latin typeface="Arial" pitchFamily="34" charset="0"/>
                <a:cs typeface="Arial" pitchFamily="34" charset="0"/>
              </a:rPr>
              <a:t> </a:t>
            </a:r>
            <a:r>
              <a:rPr lang="en-US" sz="2000" dirty="0" err="1">
                <a:latin typeface="Arial" pitchFamily="34" charset="0"/>
                <a:cs typeface="Arial" pitchFamily="34" charset="0"/>
              </a:rPr>
              <a:t>ерөнхий</a:t>
            </a:r>
            <a:r>
              <a:rPr lang="en-US" sz="2000" dirty="0">
                <a:latin typeface="Arial" pitchFamily="34" charset="0"/>
                <a:cs typeface="Arial" pitchFamily="34" charset="0"/>
              </a:rPr>
              <a:t> </a:t>
            </a:r>
            <a:r>
              <a:rPr lang="en-US" sz="2000" dirty="0" err="1">
                <a:latin typeface="Arial" pitchFamily="34" charset="0"/>
                <a:cs typeface="Arial" pitchFamily="34" charset="0"/>
              </a:rPr>
              <a:t>төлөвлөгөөг</a:t>
            </a:r>
            <a:r>
              <a:rPr lang="en-US" sz="2000" dirty="0">
                <a:latin typeface="Arial" pitchFamily="34" charset="0"/>
                <a:cs typeface="Arial" pitchFamily="34" charset="0"/>
              </a:rPr>
              <a:t> </a:t>
            </a:r>
            <a:r>
              <a:rPr lang="en-US" sz="2000" dirty="0" err="1">
                <a:latin typeface="Arial" pitchFamily="34" charset="0"/>
                <a:cs typeface="Arial" pitchFamily="34" charset="0"/>
              </a:rPr>
              <a:t>боловсруулах</a:t>
            </a:r>
            <a:r>
              <a:rPr lang="en-US" sz="2000" dirty="0">
                <a:latin typeface="Arial" pitchFamily="34" charset="0"/>
                <a:cs typeface="Arial" pitchFamily="34" charset="0"/>
              </a:rPr>
              <a:t>;</a:t>
            </a:r>
          </a:p>
          <a:p>
            <a:r>
              <a:rPr lang="en-US" sz="2000" dirty="0">
                <a:latin typeface="Arial" pitchFamily="34" charset="0"/>
                <a:cs typeface="Arial" pitchFamily="34" charset="0"/>
              </a:rPr>
              <a:t> 23.2.4. </a:t>
            </a:r>
            <a:r>
              <a:rPr lang="en-US" sz="2000" dirty="0" err="1">
                <a:latin typeface="Arial" pitchFamily="34" charset="0"/>
                <a:cs typeface="Arial" pitchFamily="34" charset="0"/>
              </a:rPr>
              <a:t>улсын</a:t>
            </a:r>
            <a:r>
              <a:rPr lang="en-US" sz="2000" dirty="0">
                <a:latin typeface="Arial" pitchFamily="34" charset="0"/>
                <a:cs typeface="Arial" pitchFamily="34" charset="0"/>
              </a:rPr>
              <a:t> </a:t>
            </a:r>
            <a:r>
              <a:rPr lang="en-US" sz="2000" dirty="0" err="1">
                <a:latin typeface="Arial" pitchFamily="34" charset="0"/>
                <a:cs typeface="Arial" pitchFamily="34" charset="0"/>
              </a:rPr>
              <a:t>тусгай</a:t>
            </a:r>
            <a:r>
              <a:rPr lang="en-US" sz="2000" dirty="0">
                <a:latin typeface="Arial" pitchFamily="34" charset="0"/>
                <a:cs typeface="Arial" pitchFamily="34" charset="0"/>
              </a:rPr>
              <a:t> </a:t>
            </a:r>
            <a:r>
              <a:rPr lang="en-US" sz="2000" dirty="0" err="1">
                <a:latin typeface="Arial" pitchFamily="34" charset="0"/>
                <a:cs typeface="Arial" pitchFamily="34" charset="0"/>
              </a:rPr>
              <a:t>хэрэгцээний</a:t>
            </a:r>
            <a:r>
              <a:rPr lang="en-US" sz="2000" dirty="0">
                <a:latin typeface="Arial" pitchFamily="34" charset="0"/>
                <a:cs typeface="Arial" pitchFamily="34" charset="0"/>
              </a:rPr>
              <a:t> </a:t>
            </a:r>
            <a:r>
              <a:rPr lang="en-US" sz="2000" dirty="0" err="1">
                <a:latin typeface="Arial" pitchFamily="34" charset="0"/>
                <a:cs typeface="Arial" pitchFamily="34" charset="0"/>
              </a:rPr>
              <a:t>газрын</a:t>
            </a:r>
            <a:r>
              <a:rPr lang="en-US" sz="2000" dirty="0">
                <a:latin typeface="Arial" pitchFamily="34" charset="0"/>
                <a:cs typeface="Arial" pitchFamily="34" charset="0"/>
              </a:rPr>
              <a:t> </a:t>
            </a:r>
            <a:r>
              <a:rPr lang="en-US" sz="2000" dirty="0" err="1">
                <a:latin typeface="Arial" pitchFamily="34" charset="0"/>
                <a:cs typeface="Arial" pitchFamily="34" charset="0"/>
              </a:rPr>
              <a:t>газар</a:t>
            </a:r>
            <a:r>
              <a:rPr lang="en-US" sz="2000" dirty="0">
                <a:latin typeface="Arial" pitchFamily="34" charset="0"/>
                <a:cs typeface="Arial" pitchFamily="34" charset="0"/>
              </a:rPr>
              <a:t> </a:t>
            </a:r>
            <a:r>
              <a:rPr lang="en-US" sz="2000" dirty="0" err="1">
                <a:latin typeface="Arial" pitchFamily="34" charset="0"/>
                <a:cs typeface="Arial" pitchFamily="34" charset="0"/>
              </a:rPr>
              <a:t>зохион</a:t>
            </a:r>
            <a:r>
              <a:rPr lang="en-US" sz="2000" dirty="0">
                <a:latin typeface="Arial" pitchFamily="34" charset="0"/>
                <a:cs typeface="Arial" pitchFamily="34" charset="0"/>
              </a:rPr>
              <a:t> </a:t>
            </a:r>
            <a:r>
              <a:rPr lang="en-US" sz="2000" dirty="0" err="1">
                <a:latin typeface="Arial" pitchFamily="34" charset="0"/>
                <a:cs typeface="Arial" pitchFamily="34" charset="0"/>
              </a:rPr>
              <a:t>байгуулалтыг</a:t>
            </a:r>
            <a:r>
              <a:rPr lang="en-US" sz="2000" dirty="0">
                <a:latin typeface="Arial" pitchFamily="34" charset="0"/>
                <a:cs typeface="Arial" pitchFamily="34" charset="0"/>
              </a:rPr>
              <a:t> </a:t>
            </a:r>
            <a:r>
              <a:rPr lang="en-US" sz="2000" dirty="0" err="1">
                <a:latin typeface="Arial" pitchFamily="34" charset="0"/>
                <a:cs typeface="Arial" pitchFamily="34" charset="0"/>
              </a:rPr>
              <a:t>эрхлэх</a:t>
            </a:r>
            <a:r>
              <a:rPr lang="en-US" sz="2000" dirty="0">
                <a:latin typeface="Arial" pitchFamily="34" charset="0"/>
                <a:cs typeface="Arial" pitchFamily="34" charset="0"/>
              </a:rPr>
              <a:t>;</a:t>
            </a:r>
          </a:p>
          <a:p>
            <a:r>
              <a:rPr lang="en-US" sz="2000" dirty="0">
                <a:latin typeface="Arial" pitchFamily="34" charset="0"/>
                <a:cs typeface="Arial" pitchFamily="34" charset="0"/>
              </a:rPr>
              <a:t>23.2.5. </a:t>
            </a:r>
            <a:r>
              <a:rPr lang="en-US" sz="2000" dirty="0" err="1">
                <a:latin typeface="Arial" pitchFamily="34" charset="0"/>
                <a:cs typeface="Arial" pitchFamily="34" charset="0"/>
              </a:rPr>
              <a:t>газрын</a:t>
            </a:r>
            <a:r>
              <a:rPr lang="en-US" sz="2000" dirty="0">
                <a:latin typeface="Arial" pitchFamily="34" charset="0"/>
                <a:cs typeface="Arial" pitchFamily="34" charset="0"/>
              </a:rPr>
              <a:t> </a:t>
            </a:r>
            <a:r>
              <a:rPr lang="en-US" sz="2000" dirty="0" err="1">
                <a:latin typeface="Arial" pitchFamily="34" charset="0"/>
                <a:cs typeface="Arial" pitchFamily="34" charset="0"/>
              </a:rPr>
              <a:t>тайланг</a:t>
            </a:r>
            <a:r>
              <a:rPr lang="en-US" sz="2000" dirty="0">
                <a:latin typeface="Arial" pitchFamily="34" charset="0"/>
                <a:cs typeface="Arial" pitchFamily="34" charset="0"/>
              </a:rPr>
              <a:t> </a:t>
            </a:r>
            <a:r>
              <a:rPr lang="en-US" sz="2000" dirty="0" err="1">
                <a:latin typeface="Arial" pitchFamily="34" charset="0"/>
                <a:cs typeface="Arial" pitchFamily="34" charset="0"/>
              </a:rPr>
              <a:t>жил</a:t>
            </a:r>
            <a:r>
              <a:rPr lang="en-US" sz="2000" dirty="0">
                <a:latin typeface="Arial" pitchFamily="34" charset="0"/>
                <a:cs typeface="Arial" pitchFamily="34" charset="0"/>
              </a:rPr>
              <a:t> </a:t>
            </a:r>
            <a:r>
              <a:rPr lang="en-US" sz="2000" dirty="0" err="1">
                <a:latin typeface="Arial" pitchFamily="34" charset="0"/>
                <a:cs typeface="Arial" pitchFamily="34" charset="0"/>
              </a:rPr>
              <a:t>бүр</a:t>
            </a:r>
            <a:r>
              <a:rPr lang="en-US" sz="2000" dirty="0">
                <a:latin typeface="Arial" pitchFamily="34" charset="0"/>
                <a:cs typeface="Arial" pitchFamily="34" charset="0"/>
              </a:rPr>
              <a:t> </a:t>
            </a:r>
            <a:r>
              <a:rPr lang="en-US" sz="2000" dirty="0" err="1">
                <a:latin typeface="Arial" pitchFamily="34" charset="0"/>
                <a:cs typeface="Arial" pitchFamily="34" charset="0"/>
              </a:rPr>
              <a:t>нэгтгэн</a:t>
            </a:r>
            <a:r>
              <a:rPr lang="en-US" sz="2000" dirty="0">
                <a:latin typeface="Arial" pitchFamily="34" charset="0"/>
                <a:cs typeface="Arial" pitchFamily="34" charset="0"/>
              </a:rPr>
              <a:t> </a:t>
            </a:r>
            <a:r>
              <a:rPr lang="en-US" sz="2000" dirty="0" err="1">
                <a:latin typeface="Arial" pitchFamily="34" charset="0"/>
                <a:cs typeface="Arial" pitchFamily="34" charset="0"/>
              </a:rPr>
              <a:t>газрын</a:t>
            </a:r>
            <a:r>
              <a:rPr lang="en-US" sz="2000" dirty="0">
                <a:latin typeface="Arial" pitchFamily="34" charset="0"/>
                <a:cs typeface="Arial" pitchFamily="34" charset="0"/>
              </a:rPr>
              <a:t> </a:t>
            </a:r>
            <a:r>
              <a:rPr lang="en-US" sz="2000" dirty="0" err="1">
                <a:latin typeface="Arial" pitchFamily="34" charset="0"/>
                <a:cs typeface="Arial" pitchFamily="34" charset="0"/>
              </a:rPr>
              <a:t>асуудал</a:t>
            </a:r>
            <a:r>
              <a:rPr lang="en-US" sz="2000" dirty="0">
                <a:latin typeface="Arial" pitchFamily="34" charset="0"/>
                <a:cs typeface="Arial" pitchFamily="34" charset="0"/>
              </a:rPr>
              <a:t> </a:t>
            </a:r>
            <a:r>
              <a:rPr lang="en-US" sz="2000" dirty="0" err="1">
                <a:latin typeface="Arial" pitchFamily="34" charset="0"/>
                <a:cs typeface="Arial" pitchFamily="34" charset="0"/>
              </a:rPr>
              <a:t>эрхэлсэн</a:t>
            </a:r>
            <a:r>
              <a:rPr lang="en-US" sz="2000" dirty="0">
                <a:latin typeface="Arial" pitchFamily="34" charset="0"/>
                <a:cs typeface="Arial" pitchFamily="34" charset="0"/>
              </a:rPr>
              <a:t> </a:t>
            </a:r>
            <a:r>
              <a:rPr lang="en-US" sz="2000" dirty="0" err="1">
                <a:latin typeface="Arial" pitchFamily="34" charset="0"/>
                <a:cs typeface="Arial" pitchFamily="34" charset="0"/>
              </a:rPr>
              <a:t>төрийн</a:t>
            </a:r>
            <a:r>
              <a:rPr lang="en-US" sz="2000" dirty="0">
                <a:latin typeface="Arial" pitchFamily="34" charset="0"/>
                <a:cs typeface="Arial" pitchFamily="34" charset="0"/>
              </a:rPr>
              <a:t> </a:t>
            </a:r>
            <a:r>
              <a:rPr lang="en-US" sz="2000" dirty="0" err="1">
                <a:latin typeface="Arial" pitchFamily="34" charset="0"/>
                <a:cs typeface="Arial" pitchFamily="34" charset="0"/>
              </a:rPr>
              <a:t>захиргааны</a:t>
            </a:r>
            <a:r>
              <a:rPr lang="en-US" sz="2000" dirty="0">
                <a:latin typeface="Arial" pitchFamily="34" charset="0"/>
                <a:cs typeface="Arial" pitchFamily="34" charset="0"/>
              </a:rPr>
              <a:t> </a:t>
            </a:r>
            <a:r>
              <a:rPr lang="en-US" sz="2000" dirty="0" err="1">
                <a:latin typeface="Arial" pitchFamily="34" charset="0"/>
                <a:cs typeface="Arial" pitchFamily="34" charset="0"/>
              </a:rPr>
              <a:t>төв</a:t>
            </a:r>
            <a:r>
              <a:rPr lang="en-US" sz="2000" dirty="0">
                <a:latin typeface="Arial" pitchFamily="34" charset="0"/>
                <a:cs typeface="Arial" pitchFamily="34" charset="0"/>
              </a:rPr>
              <a:t> </a:t>
            </a:r>
            <a:r>
              <a:rPr lang="en-US" sz="2000" dirty="0" err="1">
                <a:latin typeface="Arial" pitchFamily="34" charset="0"/>
                <a:cs typeface="Arial" pitchFamily="34" charset="0"/>
              </a:rPr>
              <a:t>байгууллагад</a:t>
            </a:r>
            <a:r>
              <a:rPr lang="en-US" sz="2000" dirty="0">
                <a:latin typeface="Arial" pitchFamily="34" charset="0"/>
                <a:cs typeface="Arial" pitchFamily="34" charset="0"/>
              </a:rPr>
              <a:t> </a:t>
            </a:r>
            <a:r>
              <a:rPr lang="en-US" sz="2000" dirty="0" err="1" smtClean="0">
                <a:latin typeface="Arial" pitchFamily="34" charset="0"/>
                <a:cs typeface="Arial" pitchFamily="34" charset="0"/>
              </a:rPr>
              <a:t>танилцуулах</a:t>
            </a:r>
            <a:r>
              <a:rPr lang="mn-MN" sz="2000" dirty="0" smtClean="0">
                <a:latin typeface="Arial" pitchFamily="34" charset="0"/>
                <a:cs typeface="Arial" pitchFamily="34" charset="0"/>
              </a:rPr>
              <a:t> гм 22 эрхтэй.</a:t>
            </a:r>
            <a:endParaRPr lang="en-US" sz="2000" dirty="0">
              <a:latin typeface="Arial" pitchFamily="34" charset="0"/>
              <a:cs typeface="Arial" pitchFamily="34" charset="0"/>
            </a:endParaRPr>
          </a:p>
          <a:p>
            <a:endParaRPr lang="en-US" sz="2000" dirty="0">
              <a:latin typeface="Arial" pitchFamily="34" charset="0"/>
              <a:cs typeface="Arial" pitchFamily="34" charset="0"/>
            </a:endParaRP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11222"/>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700" dirty="0" smtClean="0">
                <a:latin typeface="Arial" pitchFamily="34" charset="0"/>
                <a:cs typeface="Arial" pitchFamily="34" charset="0"/>
              </a:rPr>
              <a:t/>
            </a:r>
            <a:br>
              <a:rPr lang="mn-MN" sz="2700" dirty="0" smtClean="0">
                <a:latin typeface="Arial" pitchFamily="34" charset="0"/>
                <a:cs typeface="Arial" pitchFamily="34" charset="0"/>
              </a:rPr>
            </a:br>
            <a:r>
              <a:rPr lang="mn-MN" sz="2700" dirty="0">
                <a:latin typeface="Arial" pitchFamily="34" charset="0"/>
                <a:cs typeface="Arial" pitchFamily="34" charset="0"/>
              </a:rPr>
              <a:t/>
            </a:r>
            <a:br>
              <a:rPr lang="mn-MN" sz="2700" dirty="0">
                <a:latin typeface="Arial" pitchFamily="34" charset="0"/>
                <a:cs typeface="Arial" pitchFamily="34" charset="0"/>
              </a:rPr>
            </a:br>
            <a:r>
              <a:rPr lang="en-US" sz="2700" dirty="0" smtClean="0">
                <a:solidFill>
                  <a:schemeClr val="tx1"/>
                </a:solidFill>
                <a:latin typeface="Arial" pitchFamily="34" charset="0"/>
                <a:cs typeface="Arial" pitchFamily="34" charset="0"/>
              </a:rPr>
              <a:t>23.3</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Аймаг</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нийслэлийн</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газрын</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алба</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дараахь</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эрх</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хэмжээтэй</a:t>
            </a:r>
            <a:r>
              <a:rPr lang="en-US" sz="2700" dirty="0">
                <a:solidFill>
                  <a:schemeClr val="tx1"/>
                </a:solidFill>
                <a:latin typeface="Arial" pitchFamily="34" charset="0"/>
                <a:cs typeface="Arial" pitchFamily="34" charset="0"/>
              </a:rPr>
              <a:t> </a:t>
            </a:r>
            <a:r>
              <a:rPr lang="en-US" sz="2700" dirty="0" err="1" smtClean="0">
                <a:solidFill>
                  <a:schemeClr val="tx1"/>
                </a:solidFill>
                <a:latin typeface="Arial" pitchFamily="34" charset="0"/>
                <a:cs typeface="Arial" pitchFamily="34" charset="0"/>
              </a:rPr>
              <a:t>байна</a:t>
            </a:r>
            <a:r>
              <a:rPr lang="en-US" dirty="0"/>
              <a:t/>
            </a:r>
            <a:br>
              <a:rPr lang="en-US" dirty="0"/>
            </a:br>
            <a:endParaRPr lang="en-US" dirty="0"/>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normAutofit fontScale="55000" lnSpcReduction="20000"/>
          </a:bodyPr>
          <a:lstStyle/>
          <a:p>
            <a:r>
              <a:rPr lang="en-US" dirty="0">
                <a:latin typeface="Arial" pitchFamily="34" charset="0"/>
                <a:cs typeface="Arial" pitchFamily="34" charset="0"/>
              </a:rPr>
              <a:t>23.3.1. </a:t>
            </a:r>
            <a:r>
              <a:rPr lang="en-US" dirty="0" err="1">
                <a:latin typeface="Arial" pitchFamily="34" charset="0"/>
                <a:cs typeface="Arial" pitchFamily="34" charset="0"/>
              </a:rPr>
              <a:t>аймаг</a:t>
            </a:r>
            <a:r>
              <a:rPr lang="en-US" dirty="0">
                <a:latin typeface="Arial" pitchFamily="34" charset="0"/>
                <a:cs typeface="Arial" pitchFamily="34" charset="0"/>
              </a:rPr>
              <a:t>, </a:t>
            </a:r>
            <a:r>
              <a:rPr lang="en-US" dirty="0" err="1">
                <a:latin typeface="Arial" pitchFamily="34" charset="0"/>
                <a:cs typeface="Arial" pitchFamily="34" charset="0"/>
              </a:rPr>
              <a:t>нийслэлийн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зохион</a:t>
            </a:r>
            <a:r>
              <a:rPr lang="en-US" dirty="0">
                <a:latin typeface="Arial" pitchFamily="34" charset="0"/>
                <a:cs typeface="Arial" pitchFamily="34" charset="0"/>
              </a:rPr>
              <a:t> </a:t>
            </a:r>
            <a:r>
              <a:rPr lang="en-US" dirty="0" err="1">
                <a:latin typeface="Arial" pitchFamily="34" charset="0"/>
                <a:cs typeface="Arial" pitchFamily="34" charset="0"/>
              </a:rPr>
              <a:t>байгуулалтын</a:t>
            </a:r>
            <a:r>
              <a:rPr lang="en-US" dirty="0">
                <a:latin typeface="Arial" pitchFamily="34" charset="0"/>
                <a:cs typeface="Arial" pitchFamily="34" charset="0"/>
              </a:rPr>
              <a:t> </a:t>
            </a:r>
            <a:r>
              <a:rPr lang="en-US" dirty="0" err="1">
                <a:latin typeface="Arial" pitchFamily="34" charset="0"/>
                <a:cs typeface="Arial" pitchFamily="34" charset="0"/>
              </a:rPr>
              <a:t>ерөнхий</a:t>
            </a:r>
            <a:r>
              <a:rPr lang="en-US" dirty="0">
                <a:latin typeface="Arial" pitchFamily="34" charset="0"/>
                <a:cs typeface="Arial" pitchFamily="34" charset="0"/>
              </a:rPr>
              <a:t> </a:t>
            </a:r>
            <a:r>
              <a:rPr lang="en-US" dirty="0" err="1">
                <a:latin typeface="Arial" pitchFamily="34" charset="0"/>
                <a:cs typeface="Arial" pitchFamily="34" charset="0"/>
              </a:rPr>
              <a:t>төлөвлөгөөний</a:t>
            </a:r>
            <a:r>
              <a:rPr lang="en-US" dirty="0">
                <a:latin typeface="Arial" pitchFamily="34" charset="0"/>
                <a:cs typeface="Arial" pitchFamily="34" charset="0"/>
              </a:rPr>
              <a:t> </a:t>
            </a:r>
            <a:r>
              <a:rPr lang="en-US" dirty="0" err="1">
                <a:latin typeface="Arial" pitchFamily="34" charset="0"/>
                <a:cs typeface="Arial" pitchFamily="34" charset="0"/>
              </a:rPr>
              <a:t>төслийг</a:t>
            </a:r>
            <a:r>
              <a:rPr lang="en-US" dirty="0">
                <a:latin typeface="Arial" pitchFamily="34" charset="0"/>
                <a:cs typeface="Arial" pitchFamily="34" charset="0"/>
              </a:rPr>
              <a:t> </a:t>
            </a:r>
            <a:r>
              <a:rPr lang="en-US" dirty="0" err="1">
                <a:latin typeface="Arial" pitchFamily="34" charset="0"/>
                <a:cs typeface="Arial" pitchFamily="34" charset="0"/>
              </a:rPr>
              <a:t>боловсруулах</a:t>
            </a:r>
            <a:r>
              <a:rPr lang="en-US" dirty="0">
                <a:latin typeface="Arial" pitchFamily="34" charset="0"/>
                <a:cs typeface="Arial" pitchFamily="34" charset="0"/>
              </a:rPr>
              <a:t>;</a:t>
            </a:r>
          </a:p>
          <a:p>
            <a:r>
              <a:rPr lang="en-US" dirty="0">
                <a:latin typeface="Arial" pitchFamily="34" charset="0"/>
                <a:cs typeface="Arial" pitchFamily="34" charset="0"/>
              </a:rPr>
              <a:t>23.3.2. </a:t>
            </a:r>
            <a:r>
              <a:rPr lang="en-US" dirty="0" err="1">
                <a:latin typeface="Arial" pitchFamily="34" charset="0"/>
                <a:cs typeface="Arial" pitchFamily="34" charset="0"/>
              </a:rPr>
              <a:t>засаг</a:t>
            </a:r>
            <a:r>
              <a:rPr lang="en-US" dirty="0">
                <a:latin typeface="Arial" pitchFamily="34" charset="0"/>
                <a:cs typeface="Arial" pitchFamily="34" charset="0"/>
              </a:rPr>
              <a:t> </a:t>
            </a:r>
            <a:r>
              <a:rPr lang="en-US" dirty="0" err="1">
                <a:latin typeface="Arial" pitchFamily="34" charset="0"/>
                <a:cs typeface="Arial" pitchFamily="34" charset="0"/>
              </a:rPr>
              <a:t>захиргаа</a:t>
            </a:r>
            <a:r>
              <a:rPr lang="en-US" dirty="0">
                <a:latin typeface="Arial" pitchFamily="34" charset="0"/>
                <a:cs typeface="Arial" pitchFamily="34" charset="0"/>
              </a:rPr>
              <a:t>, </a:t>
            </a:r>
            <a:r>
              <a:rPr lang="en-US" dirty="0" err="1">
                <a:latin typeface="Arial" pitchFamily="34" charset="0"/>
                <a:cs typeface="Arial" pitchFamily="34" charset="0"/>
              </a:rPr>
              <a:t>нутаг</a:t>
            </a:r>
            <a:r>
              <a:rPr lang="en-US" dirty="0">
                <a:latin typeface="Arial" pitchFamily="34" charset="0"/>
                <a:cs typeface="Arial" pitchFamily="34" charset="0"/>
              </a:rPr>
              <a:t> </a:t>
            </a:r>
            <a:r>
              <a:rPr lang="en-US" dirty="0" err="1">
                <a:latin typeface="Arial" pitchFamily="34" charset="0"/>
                <a:cs typeface="Arial" pitchFamily="34" charset="0"/>
              </a:rPr>
              <a:t>дэвсгэрийн</a:t>
            </a:r>
            <a:r>
              <a:rPr lang="en-US" dirty="0">
                <a:latin typeface="Arial" pitchFamily="34" charset="0"/>
                <a:cs typeface="Arial" pitchFamily="34" charset="0"/>
              </a:rPr>
              <a:t> </a:t>
            </a:r>
            <a:r>
              <a:rPr lang="en-US" dirty="0" err="1">
                <a:latin typeface="Arial" pitchFamily="34" charset="0"/>
                <a:cs typeface="Arial" pitchFamily="34" charset="0"/>
              </a:rPr>
              <a:t>тухайн</a:t>
            </a:r>
            <a:r>
              <a:rPr lang="en-US" dirty="0">
                <a:latin typeface="Arial" pitchFamily="34" charset="0"/>
                <a:cs typeface="Arial" pitchFamily="34" charset="0"/>
              </a:rPr>
              <a:t> </a:t>
            </a:r>
            <a:r>
              <a:rPr lang="en-US" dirty="0" err="1">
                <a:latin typeface="Arial" pitchFamily="34" charset="0"/>
                <a:cs typeface="Arial" pitchFamily="34" charset="0"/>
              </a:rPr>
              <a:t>нэгжийн</a:t>
            </a:r>
            <a:r>
              <a:rPr lang="en-US" dirty="0">
                <a:latin typeface="Arial" pitchFamily="34" charset="0"/>
                <a:cs typeface="Arial" pitchFamily="34" charset="0"/>
              </a:rPr>
              <a:t> </a:t>
            </a:r>
            <a:r>
              <a:rPr lang="en-US" dirty="0" err="1">
                <a:latin typeface="Arial" pitchFamily="34" charset="0"/>
                <a:cs typeface="Arial" pitchFamily="34" charset="0"/>
              </a:rPr>
              <a:t>хилийн</a:t>
            </a:r>
            <a:r>
              <a:rPr lang="en-US" dirty="0">
                <a:latin typeface="Arial" pitchFamily="34" charset="0"/>
                <a:cs typeface="Arial" pitchFamily="34" charset="0"/>
              </a:rPr>
              <a:t> </a:t>
            </a:r>
            <a:r>
              <a:rPr lang="en-US" dirty="0" err="1">
                <a:latin typeface="Arial" pitchFamily="34" charset="0"/>
                <a:cs typeface="Arial" pitchFamily="34" charset="0"/>
              </a:rPr>
              <a:t>цэсийг</a:t>
            </a:r>
            <a:r>
              <a:rPr lang="en-US" dirty="0">
                <a:latin typeface="Arial" pitchFamily="34" charset="0"/>
                <a:cs typeface="Arial" pitchFamily="34" charset="0"/>
              </a:rPr>
              <a:t> </a:t>
            </a:r>
            <a:r>
              <a:rPr lang="en-US" dirty="0" err="1">
                <a:latin typeface="Arial" pitchFamily="34" charset="0"/>
                <a:cs typeface="Arial" pitchFamily="34" charset="0"/>
              </a:rPr>
              <a:t>тодотгох</a:t>
            </a:r>
            <a:r>
              <a:rPr lang="en-US" dirty="0">
                <a:latin typeface="Arial" pitchFamily="34" charset="0"/>
                <a:cs typeface="Arial" pitchFamily="34" charset="0"/>
              </a:rPr>
              <a:t>, </a:t>
            </a:r>
            <a:r>
              <a:rPr lang="en-US" dirty="0" err="1">
                <a:latin typeface="Arial" pitchFamily="34" charset="0"/>
                <a:cs typeface="Arial" pitchFamily="34" charset="0"/>
              </a:rPr>
              <a:t>өөрчлөлт</a:t>
            </a:r>
            <a:r>
              <a:rPr lang="en-US" dirty="0">
                <a:latin typeface="Arial" pitchFamily="34" charset="0"/>
                <a:cs typeface="Arial" pitchFamily="34" charset="0"/>
              </a:rPr>
              <a:t> </a:t>
            </a:r>
            <a:r>
              <a:rPr lang="en-US" dirty="0" err="1">
                <a:latin typeface="Arial" pitchFamily="34" charset="0"/>
                <a:cs typeface="Arial" pitchFamily="34" charset="0"/>
              </a:rPr>
              <a:t>оруулах</a:t>
            </a:r>
            <a:r>
              <a:rPr lang="en-US" dirty="0">
                <a:latin typeface="Arial" pitchFamily="34" charset="0"/>
                <a:cs typeface="Arial" pitchFamily="34" charset="0"/>
              </a:rPr>
              <a:t> </a:t>
            </a:r>
            <a:r>
              <a:rPr lang="en-US" dirty="0" err="1">
                <a:latin typeface="Arial" pitchFamily="34" charset="0"/>
                <a:cs typeface="Arial" pitchFamily="34" charset="0"/>
              </a:rPr>
              <a:t>талаар</a:t>
            </a:r>
            <a:r>
              <a:rPr lang="en-US" dirty="0">
                <a:latin typeface="Arial" pitchFamily="34" charset="0"/>
                <a:cs typeface="Arial" pitchFamily="34" charset="0"/>
              </a:rPr>
              <a:t> </a:t>
            </a:r>
            <a:r>
              <a:rPr lang="en-US" dirty="0" err="1">
                <a:latin typeface="Arial" pitchFamily="34" charset="0"/>
                <a:cs typeface="Arial" pitchFamily="34" charset="0"/>
              </a:rPr>
              <a:t>гарсан</a:t>
            </a:r>
            <a:r>
              <a:rPr lang="en-US" dirty="0">
                <a:latin typeface="Arial" pitchFamily="34" charset="0"/>
                <a:cs typeface="Arial" pitchFamily="34" charset="0"/>
              </a:rPr>
              <a:t> </a:t>
            </a:r>
            <a:r>
              <a:rPr lang="en-US" dirty="0" err="1">
                <a:latin typeface="Arial" pitchFamily="34" charset="0"/>
                <a:cs typeface="Arial" pitchFamily="34" charset="0"/>
              </a:rPr>
              <a:t>саналыг</a:t>
            </a:r>
            <a:r>
              <a:rPr lang="en-US" dirty="0">
                <a:latin typeface="Arial" pitchFamily="34" charset="0"/>
                <a:cs typeface="Arial" pitchFamily="34" charset="0"/>
              </a:rPr>
              <a:t> </a:t>
            </a:r>
            <a:r>
              <a:rPr lang="en-US" dirty="0" err="1">
                <a:latin typeface="Arial" pitchFamily="34" charset="0"/>
                <a:cs typeface="Arial" pitchFamily="34" charset="0"/>
              </a:rPr>
              <a:t>зохих</a:t>
            </a:r>
            <a:r>
              <a:rPr lang="en-US" dirty="0">
                <a:latin typeface="Arial" pitchFamily="34" charset="0"/>
                <a:cs typeface="Arial" pitchFamily="34" charset="0"/>
              </a:rPr>
              <a:t> </a:t>
            </a:r>
            <a:r>
              <a:rPr lang="en-US" dirty="0" err="1">
                <a:latin typeface="Arial" pitchFamily="34" charset="0"/>
                <a:cs typeface="Arial" pitchFamily="34" charset="0"/>
              </a:rPr>
              <a:t>журмын</a:t>
            </a:r>
            <a:r>
              <a:rPr lang="en-US" dirty="0">
                <a:latin typeface="Arial" pitchFamily="34" charset="0"/>
                <a:cs typeface="Arial" pitchFamily="34" charset="0"/>
              </a:rPr>
              <a:t> </a:t>
            </a:r>
            <a:r>
              <a:rPr lang="en-US" dirty="0" err="1">
                <a:latin typeface="Arial" pitchFamily="34" charset="0"/>
                <a:cs typeface="Arial" pitchFamily="34" charset="0"/>
              </a:rPr>
              <a:t>дагуу</a:t>
            </a:r>
            <a:r>
              <a:rPr lang="en-US" dirty="0">
                <a:latin typeface="Arial" pitchFamily="34" charset="0"/>
                <a:cs typeface="Arial" pitchFamily="34" charset="0"/>
              </a:rPr>
              <a:t> </a:t>
            </a:r>
            <a:r>
              <a:rPr lang="en-US" dirty="0" err="1">
                <a:latin typeface="Arial" pitchFamily="34" charset="0"/>
                <a:cs typeface="Arial" pitchFamily="34" charset="0"/>
              </a:rPr>
              <a:t>боловсруулах</a:t>
            </a:r>
            <a:r>
              <a:rPr lang="en-US" dirty="0">
                <a:latin typeface="Arial" pitchFamily="34" charset="0"/>
                <a:cs typeface="Arial" pitchFamily="34" charset="0"/>
              </a:rPr>
              <a:t>;</a:t>
            </a:r>
          </a:p>
          <a:p>
            <a:r>
              <a:rPr lang="en-US" dirty="0">
                <a:latin typeface="Arial" pitchFamily="34" charset="0"/>
                <a:cs typeface="Arial" pitchFamily="34" charset="0"/>
              </a:rPr>
              <a:t>23.3.3.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кадастр</a:t>
            </a:r>
            <a:r>
              <a:rPr lang="en-US" dirty="0">
                <a:latin typeface="Arial" pitchFamily="34" charset="0"/>
                <a:cs typeface="Arial" pitchFamily="34" charset="0"/>
              </a:rPr>
              <a:t> </a:t>
            </a:r>
            <a:r>
              <a:rPr lang="en-US" dirty="0" err="1">
                <a:latin typeface="Arial" pitchFamily="34" charset="0"/>
                <a:cs typeface="Arial" pitchFamily="34" charset="0"/>
              </a:rPr>
              <a:t>эрхлэх</a:t>
            </a:r>
            <a:r>
              <a:rPr lang="en-US" dirty="0">
                <a:latin typeface="Arial" pitchFamily="34" charset="0"/>
                <a:cs typeface="Arial" pitchFamily="34" charset="0"/>
              </a:rPr>
              <a:t>, </a:t>
            </a:r>
            <a:r>
              <a:rPr lang="en-US" dirty="0" err="1">
                <a:latin typeface="Arial" pitchFamily="34" charset="0"/>
                <a:cs typeface="Arial" pitchFamily="34" charset="0"/>
              </a:rPr>
              <a:t>аймаг</a:t>
            </a:r>
            <a:r>
              <a:rPr lang="en-US" dirty="0">
                <a:latin typeface="Arial" pitchFamily="34" charset="0"/>
                <a:cs typeface="Arial" pitchFamily="34" charset="0"/>
              </a:rPr>
              <a:t>, </a:t>
            </a:r>
            <a:r>
              <a:rPr lang="en-US" dirty="0" err="1">
                <a:latin typeface="Arial" pitchFamily="34" charset="0"/>
                <a:cs typeface="Arial" pitchFamily="34" charset="0"/>
              </a:rPr>
              <a:t>нийслэлийн</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мэдээллийн</a:t>
            </a:r>
            <a:r>
              <a:rPr lang="en-US" dirty="0">
                <a:latin typeface="Arial" pitchFamily="34" charset="0"/>
                <a:cs typeface="Arial" pitchFamily="34" charset="0"/>
              </a:rPr>
              <a:t> </a:t>
            </a:r>
            <a:r>
              <a:rPr lang="en-US" dirty="0" err="1">
                <a:latin typeface="Arial" pitchFamily="34" charset="0"/>
                <a:cs typeface="Arial" pitchFamily="34" charset="0"/>
              </a:rPr>
              <a:t>сан</a:t>
            </a:r>
            <a:r>
              <a:rPr lang="en-US" dirty="0">
                <a:latin typeface="Arial" pitchFamily="34" charset="0"/>
                <a:cs typeface="Arial" pitchFamily="34" charset="0"/>
              </a:rPr>
              <a:t> </a:t>
            </a:r>
            <a:r>
              <a:rPr lang="en-US" dirty="0" err="1">
                <a:latin typeface="Arial" pitchFamily="34" charset="0"/>
                <a:cs typeface="Arial" pitchFamily="34" charset="0"/>
              </a:rPr>
              <a:t>байгуулж</a:t>
            </a:r>
            <a:r>
              <a:rPr lang="en-US" dirty="0">
                <a:latin typeface="Arial" pitchFamily="34" charset="0"/>
                <a:cs typeface="Arial" pitchFamily="34" charset="0"/>
              </a:rPr>
              <a:t>, </a:t>
            </a:r>
            <a:r>
              <a:rPr lang="en-US" dirty="0" err="1">
                <a:latin typeface="Arial" pitchFamily="34" charset="0"/>
                <a:cs typeface="Arial" pitchFamily="34" charset="0"/>
              </a:rPr>
              <a:t>олон</a:t>
            </a:r>
            <a:r>
              <a:rPr lang="en-US" dirty="0">
                <a:latin typeface="Arial" pitchFamily="34" charset="0"/>
                <a:cs typeface="Arial" pitchFamily="34" charset="0"/>
              </a:rPr>
              <a:t> </a:t>
            </a:r>
            <a:r>
              <a:rPr lang="en-US" dirty="0" err="1">
                <a:latin typeface="Arial" pitchFamily="34" charset="0"/>
                <a:cs typeface="Arial" pitchFamily="34" charset="0"/>
              </a:rPr>
              <a:t>нийтэд</a:t>
            </a:r>
            <a:r>
              <a:rPr lang="en-US" dirty="0">
                <a:latin typeface="Arial" pitchFamily="34" charset="0"/>
                <a:cs typeface="Arial" pitchFamily="34" charset="0"/>
              </a:rPr>
              <a:t> </a:t>
            </a:r>
            <a:r>
              <a:rPr lang="en-US" dirty="0" err="1">
                <a:latin typeface="Arial" pitchFamily="34" charset="0"/>
                <a:cs typeface="Arial" pitchFamily="34" charset="0"/>
              </a:rPr>
              <a:t>мэдээллээр</a:t>
            </a:r>
            <a:r>
              <a:rPr lang="en-US" dirty="0">
                <a:latin typeface="Arial" pitchFamily="34" charset="0"/>
                <a:cs typeface="Arial" pitchFamily="34" charset="0"/>
              </a:rPr>
              <a:t> </a:t>
            </a:r>
            <a:r>
              <a:rPr lang="en-US" dirty="0" err="1">
                <a:latin typeface="Arial" pitchFamily="34" charset="0"/>
                <a:cs typeface="Arial" pitchFamily="34" charset="0"/>
              </a:rPr>
              <a:t>үйлчлэх</a:t>
            </a:r>
            <a:r>
              <a:rPr lang="en-US" dirty="0">
                <a:latin typeface="Arial" pitchFamily="34" charset="0"/>
                <a:cs typeface="Arial" pitchFamily="34" charset="0"/>
              </a:rPr>
              <a:t>;</a:t>
            </a:r>
          </a:p>
          <a:p>
            <a:r>
              <a:rPr lang="en-US" dirty="0">
                <a:latin typeface="Arial" pitchFamily="34" charset="0"/>
                <a:cs typeface="Arial" pitchFamily="34" charset="0"/>
              </a:rPr>
              <a:t>23.3.4.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тайланг</a:t>
            </a:r>
            <a:r>
              <a:rPr lang="en-US" dirty="0">
                <a:latin typeface="Arial" pitchFamily="34" charset="0"/>
                <a:cs typeface="Arial" pitchFamily="34" charset="0"/>
              </a:rPr>
              <a:t> </a:t>
            </a:r>
            <a:r>
              <a:rPr lang="en-US" dirty="0" err="1">
                <a:latin typeface="Arial" pitchFamily="34" charset="0"/>
                <a:cs typeface="Arial" pitchFamily="34" charset="0"/>
              </a:rPr>
              <a:t>зохих</a:t>
            </a:r>
            <a:r>
              <a:rPr lang="en-US" dirty="0">
                <a:latin typeface="Arial" pitchFamily="34" charset="0"/>
                <a:cs typeface="Arial" pitchFamily="34" charset="0"/>
              </a:rPr>
              <a:t> </a:t>
            </a:r>
            <a:r>
              <a:rPr lang="en-US" dirty="0" err="1">
                <a:latin typeface="Arial" pitchFamily="34" charset="0"/>
                <a:cs typeface="Arial" pitchFamily="34" charset="0"/>
              </a:rPr>
              <a:t>журмын</a:t>
            </a:r>
            <a:r>
              <a:rPr lang="en-US" dirty="0">
                <a:latin typeface="Arial" pitchFamily="34" charset="0"/>
                <a:cs typeface="Arial" pitchFamily="34" charset="0"/>
              </a:rPr>
              <a:t> </a:t>
            </a:r>
            <a:r>
              <a:rPr lang="en-US" dirty="0" err="1">
                <a:latin typeface="Arial" pitchFamily="34" charset="0"/>
                <a:cs typeface="Arial" pitchFamily="34" charset="0"/>
              </a:rPr>
              <a:t>дагуу</a:t>
            </a:r>
            <a:r>
              <a:rPr lang="en-US" dirty="0">
                <a:latin typeface="Arial" pitchFamily="34" charset="0"/>
                <a:cs typeface="Arial" pitchFamily="34" charset="0"/>
              </a:rPr>
              <a:t> </a:t>
            </a:r>
            <a:r>
              <a:rPr lang="en-US" dirty="0" err="1">
                <a:latin typeface="Arial" pitchFamily="34" charset="0"/>
                <a:cs typeface="Arial" pitchFamily="34" charset="0"/>
              </a:rPr>
              <a:t>гаргаж</a:t>
            </a:r>
            <a:r>
              <a:rPr lang="en-US" dirty="0">
                <a:latin typeface="Arial" pitchFamily="34" charset="0"/>
                <a:cs typeface="Arial" pitchFamily="34" charset="0"/>
              </a:rPr>
              <a:t> </a:t>
            </a:r>
            <a:r>
              <a:rPr lang="en-US" dirty="0" err="1">
                <a:latin typeface="Arial" pitchFamily="34" charset="0"/>
                <a:cs typeface="Arial" pitchFamily="34" charset="0"/>
              </a:rPr>
              <a:t>Засаг</a:t>
            </a:r>
            <a:r>
              <a:rPr lang="en-US" dirty="0">
                <a:latin typeface="Arial" pitchFamily="34" charset="0"/>
                <a:cs typeface="Arial" pitchFamily="34" charset="0"/>
              </a:rPr>
              <a:t> </a:t>
            </a:r>
            <a:r>
              <a:rPr lang="en-US" dirty="0" err="1">
                <a:latin typeface="Arial" pitchFamily="34" charset="0"/>
                <a:cs typeface="Arial" pitchFamily="34" charset="0"/>
              </a:rPr>
              <a:t>даргад</a:t>
            </a:r>
            <a:r>
              <a:rPr lang="en-US" dirty="0">
                <a:latin typeface="Arial" pitchFamily="34" charset="0"/>
                <a:cs typeface="Arial" pitchFamily="34" charset="0"/>
              </a:rPr>
              <a:t> </a:t>
            </a:r>
            <a:r>
              <a:rPr lang="en-US" dirty="0" err="1">
                <a:latin typeface="Arial" pitchFamily="34" charset="0"/>
                <a:cs typeface="Arial" pitchFamily="34" charset="0"/>
              </a:rPr>
              <a:t>тайлагнах</a:t>
            </a:r>
            <a:r>
              <a:rPr lang="en-US" dirty="0">
                <a:latin typeface="Arial" pitchFamily="34" charset="0"/>
                <a:cs typeface="Arial" pitchFamily="34" charset="0"/>
              </a:rPr>
              <a:t>;</a:t>
            </a:r>
          </a:p>
          <a:p>
            <a:r>
              <a:rPr lang="en-US" dirty="0">
                <a:latin typeface="Arial" pitchFamily="34" charset="0"/>
                <a:cs typeface="Arial" pitchFamily="34" charset="0"/>
              </a:rPr>
              <a:t>23.3.5. </a:t>
            </a:r>
            <a:r>
              <a:rPr lang="en-US" dirty="0" err="1">
                <a:latin typeface="Arial" pitchFamily="34" charset="0"/>
                <a:cs typeface="Arial" pitchFamily="34" charset="0"/>
              </a:rPr>
              <a:t>нутаг</a:t>
            </a:r>
            <a:r>
              <a:rPr lang="en-US" dirty="0">
                <a:latin typeface="Arial" pitchFamily="34" charset="0"/>
                <a:cs typeface="Arial" pitchFamily="34" charset="0"/>
              </a:rPr>
              <a:t> </a:t>
            </a:r>
            <a:r>
              <a:rPr lang="en-US" dirty="0" err="1">
                <a:latin typeface="Arial" pitchFamily="34" charset="0"/>
                <a:cs typeface="Arial" pitchFamily="34" charset="0"/>
              </a:rPr>
              <a:t>дэвсгэрийнхээ</a:t>
            </a:r>
            <a:r>
              <a:rPr lang="en-US" dirty="0">
                <a:latin typeface="Arial" pitchFamily="34" charset="0"/>
                <a:cs typeface="Arial" pitchFamily="34" charset="0"/>
              </a:rPr>
              <a:t> </a:t>
            </a:r>
            <a:r>
              <a:rPr lang="en-US" dirty="0" err="1">
                <a:latin typeface="Arial" pitchFamily="34" charset="0"/>
                <a:cs typeface="Arial" pitchFamily="34" charset="0"/>
              </a:rPr>
              <a:t>хэмжээнд</a:t>
            </a:r>
            <a:r>
              <a:rPr lang="en-US" dirty="0">
                <a:latin typeface="Arial" pitchFamily="34" charset="0"/>
                <a:cs typeface="Arial" pitchFamily="34" charset="0"/>
              </a:rPr>
              <a:t> </a:t>
            </a:r>
            <a:r>
              <a:rPr lang="en-US" dirty="0" err="1">
                <a:latin typeface="Arial" pitchFamily="34" charset="0"/>
                <a:cs typeface="Arial" pitchFamily="34" charset="0"/>
              </a:rPr>
              <a:t>хийгдэх</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зохион</a:t>
            </a:r>
            <a:r>
              <a:rPr lang="en-US" dirty="0">
                <a:latin typeface="Arial" pitchFamily="34" charset="0"/>
                <a:cs typeface="Arial" pitchFamily="34" charset="0"/>
              </a:rPr>
              <a:t> </a:t>
            </a:r>
            <a:r>
              <a:rPr lang="en-US" dirty="0" err="1">
                <a:latin typeface="Arial" pitchFamily="34" charset="0"/>
                <a:cs typeface="Arial" pitchFamily="34" charset="0"/>
              </a:rPr>
              <a:t>байгуулалтын</a:t>
            </a:r>
            <a:r>
              <a:rPr lang="en-US" dirty="0">
                <a:latin typeface="Arial" pitchFamily="34" charset="0"/>
                <a:cs typeface="Arial" pitchFamily="34" charset="0"/>
              </a:rPr>
              <a:t> </a:t>
            </a:r>
            <a:r>
              <a:rPr lang="en-US" dirty="0" err="1">
                <a:latin typeface="Arial" pitchFamily="34" charset="0"/>
                <a:cs typeface="Arial" pitchFamily="34" charset="0"/>
              </a:rPr>
              <a:t>ажлыг</a:t>
            </a:r>
            <a:r>
              <a:rPr lang="en-US" dirty="0">
                <a:latin typeface="Arial" pitchFamily="34" charset="0"/>
                <a:cs typeface="Arial" pitchFamily="34" charset="0"/>
              </a:rPr>
              <a:t> </a:t>
            </a:r>
            <a:r>
              <a:rPr lang="en-US" dirty="0" err="1">
                <a:latin typeface="Arial" pitchFamily="34" charset="0"/>
                <a:cs typeface="Arial" pitchFamily="34" charset="0"/>
              </a:rPr>
              <a:t>зохион</a:t>
            </a:r>
            <a:r>
              <a:rPr lang="en-US" dirty="0">
                <a:latin typeface="Arial" pitchFamily="34" charset="0"/>
                <a:cs typeface="Arial" pitchFamily="34" charset="0"/>
              </a:rPr>
              <a:t> </a:t>
            </a:r>
            <a:r>
              <a:rPr lang="en-US" dirty="0" err="1">
                <a:latin typeface="Arial" pitchFamily="34" charset="0"/>
                <a:cs typeface="Arial" pitchFamily="34" charset="0"/>
              </a:rPr>
              <a:t>байгуулах</a:t>
            </a:r>
            <a:r>
              <a:rPr lang="en-US" dirty="0">
                <a:latin typeface="Arial" pitchFamily="34" charset="0"/>
                <a:cs typeface="Arial" pitchFamily="34" charset="0"/>
              </a:rPr>
              <a:t>;</a:t>
            </a:r>
          </a:p>
          <a:p>
            <a:r>
              <a:rPr lang="en-US" dirty="0">
                <a:latin typeface="Arial" pitchFamily="34" charset="0"/>
                <a:cs typeface="Arial" pitchFamily="34" charset="0"/>
              </a:rPr>
              <a:t>23.3.6. </a:t>
            </a:r>
            <a:r>
              <a:rPr lang="en-US" dirty="0" err="1">
                <a:latin typeface="Arial" pitchFamily="34" charset="0"/>
                <a:cs typeface="Arial" pitchFamily="34" charset="0"/>
              </a:rPr>
              <a:t>тухайн</a:t>
            </a:r>
            <a:r>
              <a:rPr lang="en-US" dirty="0">
                <a:latin typeface="Arial" pitchFamily="34" charset="0"/>
                <a:cs typeface="Arial" pitchFamily="34" charset="0"/>
              </a:rPr>
              <a:t> </a:t>
            </a:r>
            <a:r>
              <a:rPr lang="en-US" dirty="0" err="1">
                <a:latin typeface="Arial" pitchFamily="34" charset="0"/>
                <a:cs typeface="Arial" pitchFamily="34" charset="0"/>
              </a:rPr>
              <a:t>шатны</a:t>
            </a:r>
            <a:r>
              <a:rPr lang="en-US" dirty="0">
                <a:latin typeface="Arial" pitchFamily="34" charset="0"/>
                <a:cs typeface="Arial" pitchFamily="34" charset="0"/>
              </a:rPr>
              <a:t> </a:t>
            </a:r>
            <a:r>
              <a:rPr lang="en-US" dirty="0" err="1">
                <a:latin typeface="Arial" pitchFamily="34" charset="0"/>
                <a:cs typeface="Arial" pitchFamily="34" charset="0"/>
              </a:rPr>
              <a:t>Засаг</a:t>
            </a:r>
            <a:r>
              <a:rPr lang="en-US" dirty="0">
                <a:latin typeface="Arial" pitchFamily="34" charset="0"/>
                <a:cs typeface="Arial" pitchFamily="34" charset="0"/>
              </a:rPr>
              <a:t> </a:t>
            </a:r>
            <a:r>
              <a:rPr lang="en-US" dirty="0" err="1">
                <a:latin typeface="Arial" pitchFamily="34" charset="0"/>
                <a:cs typeface="Arial" pitchFamily="34" charset="0"/>
              </a:rPr>
              <a:t>даргын</a:t>
            </a:r>
            <a:r>
              <a:rPr lang="en-US" dirty="0">
                <a:latin typeface="Arial" pitchFamily="34" charset="0"/>
                <a:cs typeface="Arial" pitchFamily="34" charset="0"/>
              </a:rPr>
              <a:t> </a:t>
            </a:r>
            <a:r>
              <a:rPr lang="en-US" dirty="0" err="1">
                <a:latin typeface="Arial" pitchFamily="34" charset="0"/>
                <a:cs typeface="Arial" pitchFamily="34" charset="0"/>
              </a:rPr>
              <a:t>саналыг</a:t>
            </a:r>
            <a:r>
              <a:rPr lang="en-US" dirty="0">
                <a:latin typeface="Arial" pitchFamily="34" charset="0"/>
                <a:cs typeface="Arial" pitchFamily="34" charset="0"/>
              </a:rPr>
              <a:t> </a:t>
            </a:r>
            <a:r>
              <a:rPr lang="en-US" dirty="0" err="1">
                <a:latin typeface="Arial" pitchFamily="34" charset="0"/>
                <a:cs typeface="Arial" pitchFamily="34" charset="0"/>
              </a:rPr>
              <a:t>авсны</a:t>
            </a:r>
            <a:r>
              <a:rPr lang="en-US" dirty="0">
                <a:latin typeface="Arial" pitchFamily="34" charset="0"/>
                <a:cs typeface="Arial" pitchFamily="34" charset="0"/>
              </a:rPr>
              <a:t> </a:t>
            </a:r>
            <a:r>
              <a:rPr lang="en-US" dirty="0" err="1">
                <a:latin typeface="Arial" pitchFamily="34" charset="0"/>
                <a:cs typeface="Arial" pitchFamily="34" charset="0"/>
              </a:rPr>
              <a:t>үндсэн</a:t>
            </a:r>
            <a:r>
              <a:rPr lang="en-US" dirty="0">
                <a:latin typeface="Arial" pitchFamily="34" charset="0"/>
                <a:cs typeface="Arial" pitchFamily="34" charset="0"/>
              </a:rPr>
              <a:t> </a:t>
            </a:r>
            <a:r>
              <a:rPr lang="en-US" dirty="0" err="1">
                <a:latin typeface="Arial" pitchFamily="34" charset="0"/>
                <a:cs typeface="Arial" pitchFamily="34" charset="0"/>
              </a:rPr>
              <a:t>дээр</a:t>
            </a:r>
            <a:r>
              <a:rPr lang="en-US" dirty="0">
                <a:latin typeface="Arial" pitchFamily="34" charset="0"/>
                <a:cs typeface="Arial" pitchFamily="34" charset="0"/>
              </a:rPr>
              <a:t> </a:t>
            </a:r>
            <a:r>
              <a:rPr lang="en-US" dirty="0" err="1">
                <a:latin typeface="Arial" pitchFamily="34" charset="0"/>
                <a:cs typeface="Arial" pitchFamily="34" charset="0"/>
              </a:rPr>
              <a:t>сумын</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даамал</a:t>
            </a:r>
            <a:r>
              <a:rPr lang="en-US" dirty="0">
                <a:latin typeface="Arial" pitchFamily="34" charset="0"/>
                <a:cs typeface="Arial" pitchFamily="34" charset="0"/>
              </a:rPr>
              <a:t>, </a:t>
            </a:r>
            <a:r>
              <a:rPr lang="en-US" dirty="0" err="1">
                <a:latin typeface="Arial" pitchFamily="34" charset="0"/>
                <a:cs typeface="Arial" pitchFamily="34" charset="0"/>
              </a:rPr>
              <a:t>дүүргийн</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албаны</a:t>
            </a:r>
            <a:r>
              <a:rPr lang="en-US" dirty="0">
                <a:latin typeface="Arial" pitchFamily="34" charset="0"/>
                <a:cs typeface="Arial" pitchFamily="34" charset="0"/>
              </a:rPr>
              <a:t> </a:t>
            </a:r>
            <a:r>
              <a:rPr lang="en-US" dirty="0" err="1">
                <a:latin typeface="Arial" pitchFamily="34" charset="0"/>
                <a:cs typeface="Arial" pitchFamily="34" charset="0"/>
              </a:rPr>
              <a:t>даргыг</a:t>
            </a:r>
            <a:r>
              <a:rPr lang="en-US" dirty="0">
                <a:latin typeface="Arial" pitchFamily="34" charset="0"/>
                <a:cs typeface="Arial" pitchFamily="34" charset="0"/>
              </a:rPr>
              <a:t> </a:t>
            </a:r>
            <a:r>
              <a:rPr lang="en-US" dirty="0" err="1">
                <a:latin typeface="Arial" pitchFamily="34" charset="0"/>
                <a:cs typeface="Arial" pitchFamily="34" charset="0"/>
              </a:rPr>
              <a:t>томилох</a:t>
            </a:r>
            <a:r>
              <a:rPr lang="en-US" dirty="0">
                <a:latin typeface="Arial" pitchFamily="34" charset="0"/>
                <a:cs typeface="Arial" pitchFamily="34" charset="0"/>
              </a:rPr>
              <a:t>, </a:t>
            </a:r>
            <a:r>
              <a:rPr lang="en-US" dirty="0" err="1">
                <a:latin typeface="Arial" pitchFamily="34" charset="0"/>
                <a:cs typeface="Arial" pitchFamily="34" charset="0"/>
              </a:rPr>
              <a:t>чөлөөлөх</a:t>
            </a:r>
            <a:r>
              <a:rPr lang="en-US" dirty="0">
                <a:latin typeface="Arial" pitchFamily="34" charset="0"/>
                <a:cs typeface="Arial" pitchFamily="34" charset="0"/>
              </a:rPr>
              <a:t>;</a:t>
            </a:r>
          </a:p>
          <a:p>
            <a:r>
              <a:rPr lang="en-US" dirty="0">
                <a:latin typeface="Arial" pitchFamily="34" charset="0"/>
                <a:cs typeface="Arial" pitchFamily="34" charset="0"/>
              </a:rPr>
              <a:t>23.3.7. </a:t>
            </a:r>
            <a:r>
              <a:rPr lang="en-US" dirty="0" err="1">
                <a:latin typeface="Arial" pitchFamily="34" charset="0"/>
                <a:cs typeface="Arial" pitchFamily="34" charset="0"/>
              </a:rPr>
              <a:t>Засаг</a:t>
            </a:r>
            <a:r>
              <a:rPr lang="en-US" dirty="0">
                <a:latin typeface="Arial" pitchFamily="34" charset="0"/>
                <a:cs typeface="Arial" pitchFamily="34" charset="0"/>
              </a:rPr>
              <a:t> </a:t>
            </a:r>
            <a:r>
              <a:rPr lang="en-US" dirty="0" err="1">
                <a:latin typeface="Arial" pitchFamily="34" charset="0"/>
                <a:cs typeface="Arial" pitchFamily="34" charset="0"/>
              </a:rPr>
              <a:t>даргын</a:t>
            </a:r>
            <a:r>
              <a:rPr lang="en-US" dirty="0">
                <a:latin typeface="Arial" pitchFamily="34" charset="0"/>
                <a:cs typeface="Arial" pitchFamily="34" charset="0"/>
              </a:rPr>
              <a:t> </a:t>
            </a:r>
            <a:r>
              <a:rPr lang="en-US" dirty="0" err="1">
                <a:latin typeface="Arial" pitchFamily="34" charset="0"/>
                <a:cs typeface="Arial" pitchFamily="34" charset="0"/>
              </a:rPr>
              <a:t>шийдвэрийг</a:t>
            </a:r>
            <a:r>
              <a:rPr lang="en-US" dirty="0">
                <a:latin typeface="Arial" pitchFamily="34" charset="0"/>
                <a:cs typeface="Arial" pitchFamily="34" charset="0"/>
              </a:rPr>
              <a:t> </a:t>
            </a:r>
            <a:r>
              <a:rPr lang="en-US" dirty="0" err="1">
                <a:latin typeface="Arial" pitchFamily="34" charset="0"/>
                <a:cs typeface="Arial" pitchFamily="34" charset="0"/>
              </a:rPr>
              <a:t>үндэслэн</a:t>
            </a:r>
            <a:r>
              <a:rPr lang="en-US" dirty="0">
                <a:latin typeface="Arial" pitchFamily="34" charset="0"/>
                <a:cs typeface="Arial" pitchFamily="34" charset="0"/>
              </a:rPr>
              <a:t> </a:t>
            </a:r>
            <a:r>
              <a:rPr lang="en-US" dirty="0" err="1">
                <a:latin typeface="Arial" pitchFamily="34" charset="0"/>
                <a:cs typeface="Arial" pitchFamily="34" charset="0"/>
              </a:rPr>
              <a:t>иргэн</a:t>
            </a:r>
            <a:r>
              <a:rPr lang="en-US" dirty="0">
                <a:latin typeface="Arial" pitchFamily="34" charset="0"/>
                <a:cs typeface="Arial" pitchFamily="34" charset="0"/>
              </a:rPr>
              <a:t>, </a:t>
            </a:r>
            <a:r>
              <a:rPr lang="en-US" dirty="0" err="1">
                <a:latin typeface="Arial" pitchFamily="34" charset="0"/>
                <a:cs typeface="Arial" pitchFamily="34" charset="0"/>
              </a:rPr>
              <a:t>аж</a:t>
            </a:r>
            <a:r>
              <a:rPr lang="en-US" dirty="0">
                <a:latin typeface="Arial" pitchFamily="34" charset="0"/>
                <a:cs typeface="Arial" pitchFamily="34" charset="0"/>
              </a:rPr>
              <a:t> </a:t>
            </a:r>
            <a:r>
              <a:rPr lang="en-US" dirty="0" err="1">
                <a:latin typeface="Arial" pitchFamily="34" charset="0"/>
                <a:cs typeface="Arial" pitchFamily="34" charset="0"/>
              </a:rPr>
              <a:t>ахуйн</a:t>
            </a:r>
            <a:r>
              <a:rPr lang="en-US" dirty="0">
                <a:latin typeface="Arial" pitchFamily="34" charset="0"/>
                <a:cs typeface="Arial" pitchFamily="34" charset="0"/>
              </a:rPr>
              <a:t> </a:t>
            </a:r>
            <a:r>
              <a:rPr lang="en-US" dirty="0" err="1">
                <a:latin typeface="Arial" pitchFamily="34" charset="0"/>
                <a:cs typeface="Arial" pitchFamily="34" charset="0"/>
              </a:rPr>
              <a:t>нэгж</a:t>
            </a:r>
            <a:r>
              <a:rPr lang="en-US" dirty="0">
                <a:latin typeface="Arial" pitchFamily="34" charset="0"/>
                <a:cs typeface="Arial" pitchFamily="34" charset="0"/>
              </a:rPr>
              <a:t>, </a:t>
            </a:r>
            <a:r>
              <a:rPr lang="en-US" dirty="0" err="1">
                <a:latin typeface="Arial" pitchFamily="34" charset="0"/>
                <a:cs typeface="Arial" pitchFamily="34" charset="0"/>
              </a:rPr>
              <a:t>байгууллагатай</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эзэмшүүлэх</a:t>
            </a:r>
            <a:r>
              <a:rPr lang="en-US" dirty="0">
                <a:latin typeface="Arial" pitchFamily="34" charset="0"/>
                <a:cs typeface="Arial" pitchFamily="34" charset="0"/>
              </a:rPr>
              <a:t>, </a:t>
            </a:r>
            <a:r>
              <a:rPr lang="en-US" dirty="0" err="1">
                <a:latin typeface="Arial" pitchFamily="34" charset="0"/>
                <a:cs typeface="Arial" pitchFamily="34" charset="0"/>
              </a:rPr>
              <a:t>ашиглуулах</a:t>
            </a:r>
            <a:r>
              <a:rPr lang="en-US" dirty="0">
                <a:latin typeface="Arial" pitchFamily="34" charset="0"/>
                <a:cs typeface="Arial" pitchFamily="34" charset="0"/>
              </a:rPr>
              <a:t> </a:t>
            </a:r>
            <a:r>
              <a:rPr lang="en-US" dirty="0" err="1">
                <a:latin typeface="Arial" pitchFamily="34" charset="0"/>
                <a:cs typeface="Arial" pitchFamily="34" charset="0"/>
              </a:rPr>
              <a:t>асуудлаар</a:t>
            </a:r>
            <a:r>
              <a:rPr lang="en-US" dirty="0">
                <a:latin typeface="Arial" pitchFamily="34" charset="0"/>
                <a:cs typeface="Arial" pitchFamily="34" charset="0"/>
              </a:rPr>
              <a:t> </a:t>
            </a:r>
            <a:r>
              <a:rPr lang="en-US" dirty="0" err="1">
                <a:latin typeface="Arial" pitchFamily="34" charset="0"/>
                <a:cs typeface="Arial" pitchFamily="34" charset="0"/>
              </a:rPr>
              <a:t>гэрээ</a:t>
            </a:r>
            <a:r>
              <a:rPr lang="en-US" dirty="0">
                <a:latin typeface="Arial" pitchFamily="34" charset="0"/>
                <a:cs typeface="Arial" pitchFamily="34" charset="0"/>
              </a:rPr>
              <a:t> </a:t>
            </a:r>
            <a:r>
              <a:rPr lang="en-US" dirty="0" err="1">
                <a:latin typeface="Arial" pitchFamily="34" charset="0"/>
                <a:cs typeface="Arial" pitchFamily="34" charset="0"/>
              </a:rPr>
              <a:t>байгуулж</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a:t>
            </a:r>
            <a:r>
              <a:rPr lang="en-US" dirty="0">
                <a:latin typeface="Arial" pitchFamily="34" charset="0"/>
                <a:cs typeface="Arial" pitchFamily="34" charset="0"/>
              </a:rPr>
              <a:t> </a:t>
            </a:r>
            <a:r>
              <a:rPr lang="en-US" dirty="0" err="1">
                <a:latin typeface="Arial" pitchFamily="34" charset="0"/>
                <a:cs typeface="Arial" pitchFamily="34" charset="0"/>
              </a:rPr>
              <a:t>олгох</a:t>
            </a:r>
            <a:r>
              <a:rPr lang="en-US" dirty="0">
                <a:latin typeface="Arial" pitchFamily="34" charset="0"/>
                <a:cs typeface="Arial" pitchFamily="34" charset="0"/>
              </a:rPr>
              <a:t>;</a:t>
            </a:r>
          </a:p>
          <a:p>
            <a:r>
              <a:rPr lang="en-US" dirty="0">
                <a:latin typeface="Arial" pitchFamily="34" charset="0"/>
                <a:cs typeface="Arial" pitchFamily="34" charset="0"/>
              </a:rPr>
              <a:t>23.3.8.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төлбөрийг</a:t>
            </a:r>
            <a:r>
              <a:rPr lang="en-US" dirty="0">
                <a:latin typeface="Arial" pitchFamily="34" charset="0"/>
                <a:cs typeface="Arial" pitchFamily="34" charset="0"/>
              </a:rPr>
              <a:t> </a:t>
            </a:r>
            <a:r>
              <a:rPr lang="en-US" dirty="0" err="1">
                <a:latin typeface="Arial" pitchFamily="34" charset="0"/>
                <a:cs typeface="Arial" pitchFamily="34" charset="0"/>
              </a:rPr>
              <a:t>зохих</a:t>
            </a:r>
            <a:r>
              <a:rPr lang="en-US" dirty="0">
                <a:latin typeface="Arial" pitchFamily="34" charset="0"/>
                <a:cs typeface="Arial" pitchFamily="34" charset="0"/>
              </a:rPr>
              <a:t> </a:t>
            </a:r>
            <a:r>
              <a:rPr lang="en-US" dirty="0" err="1">
                <a:latin typeface="Arial" pitchFamily="34" charset="0"/>
                <a:cs typeface="Arial" pitchFamily="34" charset="0"/>
              </a:rPr>
              <a:t>хууль</a:t>
            </a:r>
            <a:r>
              <a:rPr lang="en-US" dirty="0">
                <a:latin typeface="Arial" pitchFamily="34" charset="0"/>
                <a:cs typeface="Arial" pitchFamily="34" charset="0"/>
              </a:rPr>
              <a:t> </a:t>
            </a:r>
            <a:r>
              <a:rPr lang="en-US" dirty="0" err="1">
                <a:latin typeface="Arial" pitchFamily="34" charset="0"/>
                <a:cs typeface="Arial" pitchFamily="34" charset="0"/>
              </a:rPr>
              <a:t>тогтоомжийн</a:t>
            </a:r>
            <a:r>
              <a:rPr lang="en-US" dirty="0">
                <a:latin typeface="Arial" pitchFamily="34" charset="0"/>
                <a:cs typeface="Arial" pitchFamily="34" charset="0"/>
              </a:rPr>
              <a:t> </a:t>
            </a:r>
            <a:r>
              <a:rPr lang="en-US" dirty="0" err="1">
                <a:latin typeface="Arial" pitchFamily="34" charset="0"/>
                <a:cs typeface="Arial" pitchFamily="34" charset="0"/>
              </a:rPr>
              <a:t>дагуу</a:t>
            </a:r>
            <a:r>
              <a:rPr lang="en-US" dirty="0">
                <a:latin typeface="Arial" pitchFamily="34" charset="0"/>
                <a:cs typeface="Arial" pitchFamily="34" charset="0"/>
              </a:rPr>
              <a:t> </a:t>
            </a:r>
            <a:r>
              <a:rPr lang="en-US" dirty="0" err="1">
                <a:latin typeface="Arial" pitchFamily="34" charset="0"/>
                <a:cs typeface="Arial" pitchFamily="34" charset="0"/>
              </a:rPr>
              <a:t>ногдуулж</a:t>
            </a:r>
            <a:r>
              <a:rPr lang="en-US" dirty="0">
                <a:latin typeface="Arial" pitchFamily="34" charset="0"/>
                <a:cs typeface="Arial" pitchFamily="34" charset="0"/>
              </a:rPr>
              <a:t> </a:t>
            </a:r>
            <a:r>
              <a:rPr lang="en-US" dirty="0" err="1">
                <a:latin typeface="Arial" pitchFamily="34" charset="0"/>
                <a:cs typeface="Arial" pitchFamily="34" charset="0"/>
              </a:rPr>
              <a:t>хураах</a:t>
            </a:r>
            <a:r>
              <a:rPr lang="en-US" dirty="0">
                <a:latin typeface="Arial" pitchFamily="34" charset="0"/>
                <a:cs typeface="Arial" pitchFamily="34" charset="0"/>
              </a:rPr>
              <a:t>.</a:t>
            </a:r>
          </a:p>
          <a:p>
            <a:endParaRPr lang="en-US" dirty="0">
              <a:latin typeface="Arial" pitchFamily="34"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700" dirty="0" smtClean="0">
                <a:latin typeface="Arial" pitchFamily="34" charset="0"/>
                <a:cs typeface="Arial" pitchFamily="34" charset="0"/>
              </a:rPr>
              <a:t/>
            </a:r>
            <a:br>
              <a:rPr lang="mn-MN" sz="2700" dirty="0" smtClean="0">
                <a:latin typeface="Arial" pitchFamily="34" charset="0"/>
                <a:cs typeface="Arial" pitchFamily="34" charset="0"/>
              </a:rPr>
            </a:br>
            <a:r>
              <a:rPr lang="mn-MN" sz="2700" dirty="0" smtClean="0">
                <a:latin typeface="Arial" pitchFamily="34" charset="0"/>
                <a:cs typeface="Arial" pitchFamily="34" charset="0"/>
              </a:rPr>
              <a:t/>
            </a:r>
            <a:br>
              <a:rPr lang="mn-MN" sz="2700" dirty="0" smtClean="0">
                <a:latin typeface="Arial" pitchFamily="34" charset="0"/>
                <a:cs typeface="Arial" pitchFamily="34" charset="0"/>
              </a:rPr>
            </a:br>
            <a:r>
              <a:rPr lang="en-US" sz="2700" dirty="0" smtClean="0">
                <a:solidFill>
                  <a:schemeClr val="tx1"/>
                </a:solidFill>
                <a:latin typeface="Arial" pitchFamily="34" charset="0"/>
                <a:cs typeface="Arial" pitchFamily="34" charset="0"/>
              </a:rPr>
              <a:t>23.4</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Сумын</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газрын</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даамал</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дүүргийн</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газрын</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алба</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дараахь</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эрх</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хэмжээтэй</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байна</a:t>
            </a:r>
            <a:r>
              <a:rPr lang="en-US" sz="2700" dirty="0">
                <a:solidFill>
                  <a:schemeClr val="tx1"/>
                </a:solidFill>
                <a:latin typeface="Arial" pitchFamily="34" charset="0"/>
                <a:cs typeface="Arial" pitchFamily="34" charset="0"/>
              </a:rPr>
              <a:t>:</a:t>
            </a:r>
            <a:r>
              <a:rPr lang="en-US" dirty="0"/>
              <a:t/>
            </a:r>
            <a:br>
              <a:rPr lang="en-US" dirty="0"/>
            </a:b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endParaRPr lang="mn-MN" dirty="0" smtClean="0">
              <a:latin typeface="Arial" pitchFamily="34" charset="0"/>
              <a:cs typeface="Arial" pitchFamily="34" charset="0"/>
            </a:endParaRPr>
          </a:p>
          <a:p>
            <a:r>
              <a:rPr lang="en-US" dirty="0" smtClean="0">
                <a:latin typeface="Arial" pitchFamily="34" charset="0"/>
                <a:cs typeface="Arial" pitchFamily="34" charset="0"/>
              </a:rPr>
              <a:t>23.4.1</a:t>
            </a:r>
            <a:r>
              <a:rPr lang="en-US" dirty="0">
                <a:latin typeface="Arial" pitchFamily="34" charset="0"/>
                <a:cs typeface="Arial" pitchFamily="34" charset="0"/>
              </a:rPr>
              <a:t>. </a:t>
            </a:r>
            <a:r>
              <a:rPr lang="en-US" dirty="0" err="1">
                <a:latin typeface="Arial" pitchFamily="34" charset="0"/>
                <a:cs typeface="Arial" pitchFamily="34" charset="0"/>
              </a:rPr>
              <a:t>сум</a:t>
            </a:r>
            <a:r>
              <a:rPr lang="en-US" dirty="0">
                <a:latin typeface="Arial" pitchFamily="34" charset="0"/>
                <a:cs typeface="Arial" pitchFamily="34" charset="0"/>
              </a:rPr>
              <a:t>, </a:t>
            </a:r>
            <a:r>
              <a:rPr lang="en-US" dirty="0" err="1">
                <a:latin typeface="Arial" pitchFamily="34" charset="0"/>
                <a:cs typeface="Arial" pitchFamily="34" charset="0"/>
              </a:rPr>
              <a:t>дүүргийн</a:t>
            </a:r>
            <a:r>
              <a:rPr lang="en-US" dirty="0">
                <a:latin typeface="Arial" pitchFamily="34" charset="0"/>
                <a:cs typeface="Arial" pitchFamily="34" charset="0"/>
              </a:rPr>
              <a:t> </a:t>
            </a:r>
            <a:r>
              <a:rPr lang="en-US" dirty="0" err="1">
                <a:latin typeface="Arial" pitchFamily="34" charset="0"/>
                <a:cs typeface="Arial" pitchFamily="34" charset="0"/>
              </a:rPr>
              <a:t>тухайн</a:t>
            </a:r>
            <a:r>
              <a:rPr lang="en-US" dirty="0">
                <a:latin typeface="Arial" pitchFamily="34" charset="0"/>
                <a:cs typeface="Arial" pitchFamily="34" charset="0"/>
              </a:rPr>
              <a:t> </a:t>
            </a:r>
            <a:r>
              <a:rPr lang="en-US" dirty="0" err="1">
                <a:latin typeface="Arial" pitchFamily="34" charset="0"/>
                <a:cs typeface="Arial" pitchFamily="34" charset="0"/>
              </a:rPr>
              <a:t>жилийн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зохион</a:t>
            </a:r>
            <a:r>
              <a:rPr lang="en-US" dirty="0">
                <a:latin typeface="Arial" pitchFamily="34" charset="0"/>
                <a:cs typeface="Arial" pitchFamily="34" charset="0"/>
              </a:rPr>
              <a:t> </a:t>
            </a:r>
            <a:r>
              <a:rPr lang="en-US" dirty="0" err="1">
                <a:latin typeface="Arial" pitchFamily="34" charset="0"/>
                <a:cs typeface="Arial" pitchFamily="34" charset="0"/>
              </a:rPr>
              <a:t>байгуулалтын</a:t>
            </a:r>
            <a:r>
              <a:rPr lang="en-US" dirty="0">
                <a:latin typeface="Arial" pitchFamily="34" charset="0"/>
                <a:cs typeface="Arial" pitchFamily="34" charset="0"/>
              </a:rPr>
              <a:t> </a:t>
            </a:r>
            <a:r>
              <a:rPr lang="en-US" dirty="0" err="1">
                <a:latin typeface="Arial" pitchFamily="34" charset="0"/>
                <a:cs typeface="Arial" pitchFamily="34" charset="0"/>
              </a:rPr>
              <a:t>төлөвлөгөөний</a:t>
            </a:r>
            <a:r>
              <a:rPr lang="en-US" dirty="0">
                <a:latin typeface="Arial" pitchFamily="34" charset="0"/>
                <a:cs typeface="Arial" pitchFamily="34" charset="0"/>
              </a:rPr>
              <a:t> </a:t>
            </a:r>
            <a:r>
              <a:rPr lang="en-US" dirty="0" err="1">
                <a:latin typeface="Arial" pitchFamily="34" charset="0"/>
                <a:cs typeface="Arial" pitchFamily="34" charset="0"/>
              </a:rPr>
              <a:t>төслийг</a:t>
            </a:r>
            <a:r>
              <a:rPr lang="en-US" dirty="0">
                <a:latin typeface="Arial" pitchFamily="34" charset="0"/>
                <a:cs typeface="Arial" pitchFamily="34" charset="0"/>
              </a:rPr>
              <a:t> </a:t>
            </a:r>
            <a:r>
              <a:rPr lang="en-US" dirty="0" err="1">
                <a:latin typeface="Arial" pitchFamily="34" charset="0"/>
                <a:cs typeface="Arial" pitchFamily="34" charset="0"/>
              </a:rPr>
              <a:t>боловсруулах</a:t>
            </a:r>
            <a:r>
              <a:rPr lang="en-US" dirty="0">
                <a:latin typeface="Arial" pitchFamily="34" charset="0"/>
                <a:cs typeface="Arial" pitchFamily="34" charset="0"/>
              </a:rPr>
              <a:t>;</a:t>
            </a:r>
          </a:p>
          <a:p>
            <a:r>
              <a:rPr lang="en-US" dirty="0">
                <a:latin typeface="Arial" pitchFamily="34" charset="0"/>
                <a:cs typeface="Arial" pitchFamily="34" charset="0"/>
              </a:rPr>
              <a:t>23.4.2. </a:t>
            </a:r>
            <a:r>
              <a:rPr lang="en-US" dirty="0" err="1">
                <a:latin typeface="Arial" pitchFamily="34" charset="0"/>
                <a:cs typeface="Arial" pitchFamily="34" charset="0"/>
              </a:rPr>
              <a:t>Засаг</a:t>
            </a:r>
            <a:r>
              <a:rPr lang="en-US" dirty="0">
                <a:latin typeface="Arial" pitchFamily="34" charset="0"/>
                <a:cs typeface="Arial" pitchFamily="34" charset="0"/>
              </a:rPr>
              <a:t> </a:t>
            </a:r>
            <a:r>
              <a:rPr lang="en-US" dirty="0" err="1">
                <a:latin typeface="Arial" pitchFamily="34" charset="0"/>
                <a:cs typeface="Arial" pitchFamily="34" charset="0"/>
              </a:rPr>
              <a:t>даргын</a:t>
            </a:r>
            <a:r>
              <a:rPr lang="en-US" dirty="0">
                <a:latin typeface="Arial" pitchFamily="34" charset="0"/>
                <a:cs typeface="Arial" pitchFamily="34" charset="0"/>
              </a:rPr>
              <a:t> </a:t>
            </a:r>
            <a:r>
              <a:rPr lang="en-US" dirty="0" err="1">
                <a:latin typeface="Arial" pitchFamily="34" charset="0"/>
                <a:cs typeface="Arial" pitchFamily="34" charset="0"/>
              </a:rPr>
              <a:t>шийдвэрийг</a:t>
            </a:r>
            <a:r>
              <a:rPr lang="en-US" dirty="0">
                <a:latin typeface="Arial" pitchFamily="34" charset="0"/>
                <a:cs typeface="Arial" pitchFamily="34" charset="0"/>
              </a:rPr>
              <a:t> </a:t>
            </a:r>
            <a:r>
              <a:rPr lang="en-US" dirty="0" err="1">
                <a:latin typeface="Arial" pitchFamily="34" charset="0"/>
                <a:cs typeface="Arial" pitchFamily="34" charset="0"/>
              </a:rPr>
              <a:t>үндэслэн</a:t>
            </a:r>
            <a:r>
              <a:rPr lang="en-US" dirty="0">
                <a:latin typeface="Arial" pitchFamily="34" charset="0"/>
                <a:cs typeface="Arial" pitchFamily="34" charset="0"/>
              </a:rPr>
              <a:t> </a:t>
            </a:r>
            <a:r>
              <a:rPr lang="en-US" dirty="0" err="1">
                <a:latin typeface="Arial" pitchFamily="34" charset="0"/>
                <a:cs typeface="Arial" pitchFamily="34" charset="0"/>
              </a:rPr>
              <a:t>иргэн</a:t>
            </a:r>
            <a:r>
              <a:rPr lang="en-US" dirty="0">
                <a:latin typeface="Arial" pitchFamily="34" charset="0"/>
                <a:cs typeface="Arial" pitchFamily="34" charset="0"/>
              </a:rPr>
              <a:t>, </a:t>
            </a:r>
            <a:r>
              <a:rPr lang="en-US" dirty="0" err="1">
                <a:latin typeface="Arial" pitchFamily="34" charset="0"/>
                <a:cs typeface="Arial" pitchFamily="34" charset="0"/>
              </a:rPr>
              <a:t>аж</a:t>
            </a:r>
            <a:r>
              <a:rPr lang="en-US" dirty="0">
                <a:latin typeface="Arial" pitchFamily="34" charset="0"/>
                <a:cs typeface="Arial" pitchFamily="34" charset="0"/>
              </a:rPr>
              <a:t> </a:t>
            </a:r>
            <a:r>
              <a:rPr lang="en-US" dirty="0" err="1">
                <a:latin typeface="Arial" pitchFamily="34" charset="0"/>
                <a:cs typeface="Arial" pitchFamily="34" charset="0"/>
              </a:rPr>
              <a:t>ахуйн</a:t>
            </a:r>
            <a:r>
              <a:rPr lang="en-US" dirty="0">
                <a:latin typeface="Arial" pitchFamily="34" charset="0"/>
                <a:cs typeface="Arial" pitchFamily="34" charset="0"/>
              </a:rPr>
              <a:t> </a:t>
            </a:r>
            <a:r>
              <a:rPr lang="en-US" dirty="0" err="1">
                <a:latin typeface="Arial" pitchFamily="34" charset="0"/>
                <a:cs typeface="Arial" pitchFamily="34" charset="0"/>
              </a:rPr>
              <a:t>нэгж</a:t>
            </a:r>
            <a:r>
              <a:rPr lang="en-US" dirty="0">
                <a:latin typeface="Arial" pitchFamily="34" charset="0"/>
                <a:cs typeface="Arial" pitchFamily="34" charset="0"/>
              </a:rPr>
              <a:t>, </a:t>
            </a:r>
            <a:r>
              <a:rPr lang="en-US" dirty="0" err="1">
                <a:latin typeface="Arial" pitchFamily="34" charset="0"/>
                <a:cs typeface="Arial" pitchFamily="34" charset="0"/>
              </a:rPr>
              <a:t>байгууллагатай</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эзэмшүүлэх</a:t>
            </a:r>
            <a:r>
              <a:rPr lang="en-US" dirty="0">
                <a:latin typeface="Arial" pitchFamily="34" charset="0"/>
                <a:cs typeface="Arial" pitchFamily="34" charset="0"/>
              </a:rPr>
              <a:t>, </a:t>
            </a:r>
            <a:r>
              <a:rPr lang="en-US" dirty="0" err="1">
                <a:latin typeface="Arial" pitchFamily="34" charset="0"/>
                <a:cs typeface="Arial" pitchFamily="34" charset="0"/>
              </a:rPr>
              <a:t>ашиглуулах</a:t>
            </a:r>
            <a:r>
              <a:rPr lang="en-US" dirty="0">
                <a:latin typeface="Arial" pitchFamily="34" charset="0"/>
                <a:cs typeface="Arial" pitchFamily="34" charset="0"/>
              </a:rPr>
              <a:t> </a:t>
            </a:r>
            <a:r>
              <a:rPr lang="en-US" dirty="0" err="1">
                <a:latin typeface="Arial" pitchFamily="34" charset="0"/>
                <a:cs typeface="Arial" pitchFamily="34" charset="0"/>
              </a:rPr>
              <a:t>асуудлаар</a:t>
            </a:r>
            <a:r>
              <a:rPr lang="en-US" dirty="0">
                <a:latin typeface="Arial" pitchFamily="34" charset="0"/>
                <a:cs typeface="Arial" pitchFamily="34" charset="0"/>
              </a:rPr>
              <a:t> </a:t>
            </a:r>
            <a:r>
              <a:rPr lang="en-US" dirty="0" err="1">
                <a:latin typeface="Arial" pitchFamily="34" charset="0"/>
                <a:cs typeface="Arial" pitchFamily="34" charset="0"/>
              </a:rPr>
              <a:t>гэрээ</a:t>
            </a:r>
            <a:r>
              <a:rPr lang="en-US" dirty="0">
                <a:latin typeface="Arial" pitchFamily="34" charset="0"/>
                <a:cs typeface="Arial" pitchFamily="34" charset="0"/>
              </a:rPr>
              <a:t> </a:t>
            </a:r>
            <a:r>
              <a:rPr lang="en-US" dirty="0" err="1">
                <a:latin typeface="Arial" pitchFamily="34" charset="0"/>
                <a:cs typeface="Arial" pitchFamily="34" charset="0"/>
              </a:rPr>
              <a:t>байгуулж</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a:t>
            </a:r>
            <a:r>
              <a:rPr lang="en-US" dirty="0">
                <a:latin typeface="Arial" pitchFamily="34" charset="0"/>
                <a:cs typeface="Arial" pitchFamily="34" charset="0"/>
              </a:rPr>
              <a:t> </a:t>
            </a:r>
            <a:r>
              <a:rPr lang="en-US" dirty="0" err="1">
                <a:latin typeface="Arial" pitchFamily="34" charset="0"/>
                <a:cs typeface="Arial" pitchFamily="34" charset="0"/>
              </a:rPr>
              <a:t>олгох</a:t>
            </a:r>
            <a:r>
              <a:rPr lang="en-US" dirty="0">
                <a:latin typeface="Arial" pitchFamily="34" charset="0"/>
                <a:cs typeface="Arial" pitchFamily="34" charset="0"/>
              </a:rPr>
              <a:t>;</a:t>
            </a:r>
          </a:p>
          <a:p>
            <a:r>
              <a:rPr lang="en-US" dirty="0">
                <a:latin typeface="Arial" pitchFamily="34" charset="0"/>
                <a:cs typeface="Arial" pitchFamily="34" charset="0"/>
              </a:rPr>
              <a:t>23.4.3. </a:t>
            </a:r>
            <a:r>
              <a:rPr lang="en-US" dirty="0" err="1">
                <a:latin typeface="Arial" pitchFamily="34" charset="0"/>
                <a:cs typeface="Arial" pitchFamily="34" charset="0"/>
              </a:rPr>
              <a:t>эзэмшил</a:t>
            </a:r>
            <a:r>
              <a:rPr lang="en-US" dirty="0">
                <a:latin typeface="Arial" pitchFamily="34" charset="0"/>
                <a:cs typeface="Arial" pitchFamily="34" charset="0"/>
              </a:rPr>
              <a:t>, </a:t>
            </a:r>
            <a:r>
              <a:rPr lang="en-US" dirty="0" err="1">
                <a:latin typeface="Arial" pitchFamily="34" charset="0"/>
                <a:cs typeface="Arial" pitchFamily="34" charset="0"/>
              </a:rPr>
              <a:t>ашиглалтад</a:t>
            </a:r>
            <a:r>
              <a:rPr lang="en-US" dirty="0">
                <a:latin typeface="Arial" pitchFamily="34" charset="0"/>
                <a:cs typeface="Arial" pitchFamily="34" charset="0"/>
              </a:rPr>
              <a:t> </a:t>
            </a:r>
            <a:r>
              <a:rPr lang="en-US" dirty="0" err="1">
                <a:latin typeface="Arial" pitchFamily="34" charset="0"/>
                <a:cs typeface="Arial" pitchFamily="34" charset="0"/>
              </a:rPr>
              <a:t>олгогдсон</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хэмжээ</a:t>
            </a:r>
            <a:r>
              <a:rPr lang="en-US" dirty="0">
                <a:latin typeface="Arial" pitchFamily="34" charset="0"/>
                <a:cs typeface="Arial" pitchFamily="34" charset="0"/>
              </a:rPr>
              <a:t> </a:t>
            </a:r>
            <a:r>
              <a:rPr lang="en-US" dirty="0" err="1">
                <a:latin typeface="Arial" pitchFamily="34" charset="0"/>
                <a:cs typeface="Arial" pitchFamily="34" charset="0"/>
              </a:rPr>
              <a:t>заагийг</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дээр</a:t>
            </a:r>
            <a:r>
              <a:rPr lang="en-US" dirty="0">
                <a:latin typeface="Arial" pitchFamily="34" charset="0"/>
                <a:cs typeface="Arial" pitchFamily="34" charset="0"/>
              </a:rPr>
              <a:t> </a:t>
            </a:r>
            <a:r>
              <a:rPr lang="en-US" dirty="0" err="1">
                <a:latin typeface="Arial" pitchFamily="34" charset="0"/>
                <a:cs typeface="Arial" pitchFamily="34" charset="0"/>
              </a:rPr>
              <a:t>нь</a:t>
            </a:r>
            <a:r>
              <a:rPr lang="en-US" dirty="0">
                <a:latin typeface="Arial" pitchFamily="34" charset="0"/>
                <a:cs typeface="Arial" pitchFamily="34" charset="0"/>
              </a:rPr>
              <a:t> </a:t>
            </a:r>
            <a:r>
              <a:rPr lang="en-US" dirty="0" err="1">
                <a:latin typeface="Arial" pitchFamily="34" charset="0"/>
                <a:cs typeface="Arial" pitchFamily="34" charset="0"/>
              </a:rPr>
              <a:t>тэмдэгжүүлж</a:t>
            </a:r>
            <a:r>
              <a:rPr lang="en-US" dirty="0">
                <a:latin typeface="Arial" pitchFamily="34" charset="0"/>
                <a:cs typeface="Arial" pitchFamily="34" charset="0"/>
              </a:rPr>
              <a:t>, </a:t>
            </a:r>
            <a:r>
              <a:rPr lang="en-US" dirty="0" err="1">
                <a:latin typeface="Arial" pitchFamily="34" charset="0"/>
                <a:cs typeface="Arial" pitchFamily="34" charset="0"/>
              </a:rPr>
              <a:t>координатжуулах</a:t>
            </a:r>
            <a:r>
              <a:rPr lang="en-US" dirty="0">
                <a:latin typeface="Arial" pitchFamily="34" charset="0"/>
                <a:cs typeface="Arial" pitchFamily="34" charset="0"/>
              </a:rPr>
              <a:t>, </a:t>
            </a:r>
            <a:r>
              <a:rPr lang="en-US" dirty="0" err="1">
                <a:latin typeface="Arial" pitchFamily="34" charset="0"/>
                <a:cs typeface="Arial" pitchFamily="34" charset="0"/>
              </a:rPr>
              <a:t>тэдгээрийн</a:t>
            </a:r>
            <a:r>
              <a:rPr lang="en-US" dirty="0">
                <a:latin typeface="Arial" pitchFamily="34" charset="0"/>
                <a:cs typeface="Arial" pitchFamily="34" charset="0"/>
              </a:rPr>
              <a:t> </a:t>
            </a:r>
            <a:r>
              <a:rPr lang="en-US" dirty="0" err="1">
                <a:latin typeface="Arial" pitchFamily="34" charset="0"/>
                <a:cs typeface="Arial" pitchFamily="34" charset="0"/>
              </a:rPr>
              <a:t>кадастрын</a:t>
            </a:r>
            <a:r>
              <a:rPr lang="en-US" dirty="0">
                <a:latin typeface="Arial" pitchFamily="34" charset="0"/>
                <a:cs typeface="Arial" pitchFamily="34" charset="0"/>
              </a:rPr>
              <a:t> </a:t>
            </a:r>
            <a:r>
              <a:rPr lang="en-US" dirty="0" err="1">
                <a:latin typeface="Arial" pitchFamily="34" charset="0"/>
                <a:cs typeface="Arial" pitchFamily="34" charset="0"/>
              </a:rPr>
              <a:t>зургийг</a:t>
            </a:r>
            <a:r>
              <a:rPr lang="en-US" dirty="0">
                <a:latin typeface="Arial" pitchFamily="34" charset="0"/>
                <a:cs typeface="Arial" pitchFamily="34" charset="0"/>
              </a:rPr>
              <a:t> </a:t>
            </a:r>
            <a:r>
              <a:rPr lang="en-US" dirty="0" err="1">
                <a:latin typeface="Arial" pitchFamily="34" charset="0"/>
                <a:cs typeface="Arial" pitchFamily="34" charset="0"/>
              </a:rPr>
              <a:t>үйлдэж</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бүртгэлд</a:t>
            </a:r>
            <a:r>
              <a:rPr lang="en-US" dirty="0">
                <a:latin typeface="Arial" pitchFamily="34" charset="0"/>
                <a:cs typeface="Arial" pitchFamily="34" charset="0"/>
              </a:rPr>
              <a:t> </a:t>
            </a:r>
            <a:r>
              <a:rPr lang="en-US" dirty="0" err="1">
                <a:latin typeface="Arial" pitchFamily="34" charset="0"/>
                <a:cs typeface="Arial" pitchFamily="34" charset="0"/>
              </a:rPr>
              <a:t>бүртгэх</a:t>
            </a:r>
            <a:r>
              <a:rPr lang="en-US" dirty="0">
                <a:latin typeface="Arial" pitchFamily="34" charset="0"/>
                <a:cs typeface="Arial" pitchFamily="34" charset="0"/>
              </a:rPr>
              <a:t>;</a:t>
            </a:r>
          </a:p>
          <a:p>
            <a:r>
              <a:rPr lang="en-US" dirty="0">
                <a:latin typeface="Arial" pitchFamily="34" charset="0"/>
                <a:cs typeface="Arial" pitchFamily="34" charset="0"/>
              </a:rPr>
              <a:t>23.4.4.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мэдээллийн</a:t>
            </a:r>
            <a:r>
              <a:rPr lang="en-US" dirty="0">
                <a:latin typeface="Arial" pitchFamily="34" charset="0"/>
                <a:cs typeface="Arial" pitchFamily="34" charset="0"/>
              </a:rPr>
              <a:t> </a:t>
            </a:r>
            <a:r>
              <a:rPr lang="en-US" dirty="0" err="1">
                <a:latin typeface="Arial" pitchFamily="34" charset="0"/>
                <a:cs typeface="Arial" pitchFamily="34" charset="0"/>
              </a:rPr>
              <a:t>санг</a:t>
            </a:r>
            <a:r>
              <a:rPr lang="en-US" dirty="0">
                <a:latin typeface="Arial" pitchFamily="34" charset="0"/>
                <a:cs typeface="Arial" pitchFamily="34" charset="0"/>
              </a:rPr>
              <a:t> </a:t>
            </a:r>
            <a:r>
              <a:rPr lang="en-US" dirty="0" err="1">
                <a:latin typeface="Arial" pitchFamily="34" charset="0"/>
                <a:cs typeface="Arial" pitchFamily="34" charset="0"/>
              </a:rPr>
              <a:t>эрхлэх</a:t>
            </a:r>
            <a:r>
              <a:rPr lang="en-US" dirty="0">
                <a:latin typeface="Arial" pitchFamily="34" charset="0"/>
                <a:cs typeface="Arial" pitchFamily="34" charset="0"/>
              </a:rPr>
              <a:t>;</a:t>
            </a:r>
          </a:p>
          <a:p>
            <a:r>
              <a:rPr lang="en-US" dirty="0">
                <a:latin typeface="Arial" pitchFamily="34" charset="0"/>
                <a:cs typeface="Arial" pitchFamily="34" charset="0"/>
              </a:rPr>
              <a:t>23.4.5.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төлбөрийг</a:t>
            </a:r>
            <a:r>
              <a:rPr lang="en-US" dirty="0">
                <a:latin typeface="Arial" pitchFamily="34" charset="0"/>
                <a:cs typeface="Arial" pitchFamily="34" charset="0"/>
              </a:rPr>
              <a:t> </a:t>
            </a:r>
            <a:r>
              <a:rPr lang="en-US" dirty="0" err="1">
                <a:latin typeface="Arial" pitchFamily="34" charset="0"/>
                <a:cs typeface="Arial" pitchFamily="34" charset="0"/>
              </a:rPr>
              <a:t>зохих</a:t>
            </a:r>
            <a:r>
              <a:rPr lang="en-US" dirty="0">
                <a:latin typeface="Arial" pitchFamily="34" charset="0"/>
                <a:cs typeface="Arial" pitchFamily="34" charset="0"/>
              </a:rPr>
              <a:t> </a:t>
            </a:r>
            <a:r>
              <a:rPr lang="en-US" dirty="0" err="1">
                <a:latin typeface="Arial" pitchFamily="34" charset="0"/>
                <a:cs typeface="Arial" pitchFamily="34" charset="0"/>
              </a:rPr>
              <a:t>хууль</a:t>
            </a:r>
            <a:r>
              <a:rPr lang="en-US" dirty="0">
                <a:latin typeface="Arial" pitchFamily="34" charset="0"/>
                <a:cs typeface="Arial" pitchFamily="34" charset="0"/>
              </a:rPr>
              <a:t> </a:t>
            </a:r>
            <a:r>
              <a:rPr lang="en-US" dirty="0" err="1">
                <a:latin typeface="Arial" pitchFamily="34" charset="0"/>
                <a:cs typeface="Arial" pitchFamily="34" charset="0"/>
              </a:rPr>
              <a:t>тогтоомжийн</a:t>
            </a:r>
            <a:r>
              <a:rPr lang="en-US" dirty="0">
                <a:latin typeface="Arial" pitchFamily="34" charset="0"/>
                <a:cs typeface="Arial" pitchFamily="34" charset="0"/>
              </a:rPr>
              <a:t> </a:t>
            </a:r>
            <a:r>
              <a:rPr lang="en-US" dirty="0" err="1">
                <a:latin typeface="Arial" pitchFamily="34" charset="0"/>
                <a:cs typeface="Arial" pitchFamily="34" charset="0"/>
              </a:rPr>
              <a:t>дагуу</a:t>
            </a:r>
            <a:r>
              <a:rPr lang="en-US" dirty="0">
                <a:latin typeface="Arial" pitchFamily="34" charset="0"/>
                <a:cs typeface="Arial" pitchFamily="34" charset="0"/>
              </a:rPr>
              <a:t> </a:t>
            </a:r>
            <a:r>
              <a:rPr lang="en-US" dirty="0" err="1">
                <a:latin typeface="Arial" pitchFamily="34" charset="0"/>
                <a:cs typeface="Arial" pitchFamily="34" charset="0"/>
              </a:rPr>
              <a:t>ногдуулж</a:t>
            </a:r>
            <a:r>
              <a:rPr lang="en-US" dirty="0">
                <a:latin typeface="Arial" pitchFamily="34" charset="0"/>
                <a:cs typeface="Arial" pitchFamily="34" charset="0"/>
              </a:rPr>
              <a:t> </a:t>
            </a:r>
            <a:r>
              <a:rPr lang="en-US" dirty="0" err="1">
                <a:latin typeface="Arial" pitchFamily="34" charset="0"/>
                <a:cs typeface="Arial" pitchFamily="34" charset="0"/>
              </a:rPr>
              <a:t>хураах</a:t>
            </a:r>
            <a:r>
              <a:rPr lang="en-US" dirty="0">
                <a:latin typeface="Arial" pitchFamily="34" charset="0"/>
                <a:cs typeface="Arial" pitchFamily="34" charset="0"/>
              </a:rPr>
              <a:t>.</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700" b="1" dirty="0" smtClean="0">
                <a:latin typeface="Arial" pitchFamily="34" charset="0"/>
                <a:cs typeface="Arial" pitchFamily="34" charset="0"/>
              </a:rPr>
              <a:t/>
            </a:r>
            <a:br>
              <a:rPr lang="mn-MN" sz="2700" b="1" dirty="0" smtClean="0">
                <a:latin typeface="Arial" pitchFamily="34" charset="0"/>
                <a:cs typeface="Arial" pitchFamily="34" charset="0"/>
              </a:rPr>
            </a:br>
            <a:r>
              <a:rPr lang="en-US" sz="2700" b="1" dirty="0" smtClean="0">
                <a:solidFill>
                  <a:schemeClr val="tx1"/>
                </a:solidFill>
                <a:latin typeface="Arial" pitchFamily="34" charset="0"/>
                <a:cs typeface="Arial" pitchFamily="34" charset="0"/>
              </a:rPr>
              <a:t>24 </a:t>
            </a:r>
            <a:r>
              <a:rPr lang="en-US" sz="2700" b="1" dirty="0" err="1">
                <a:solidFill>
                  <a:schemeClr val="tx1"/>
                </a:solidFill>
                <a:latin typeface="Arial" pitchFamily="34" charset="0"/>
                <a:cs typeface="Arial" pitchFamily="34" charset="0"/>
              </a:rPr>
              <a:t>дүгээр</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зүйл</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Газар</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зохион</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байгуулалт</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түүний</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санхүүжилт</a:t>
            </a:r>
            <a:r>
              <a:rPr lang="en-US" dirty="0"/>
              <a:t/>
            </a:r>
            <a:br>
              <a:rPr lang="en-US" dirty="0"/>
            </a:b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r>
              <a:rPr lang="en-US" sz="2000" dirty="0">
                <a:latin typeface="Arial" pitchFamily="34" charset="0"/>
                <a:cs typeface="Arial" pitchFamily="34" charset="0"/>
              </a:rPr>
              <a:t>24.1. </a:t>
            </a:r>
            <a:r>
              <a:rPr lang="en-US" sz="2000" dirty="0" err="1">
                <a:latin typeface="Arial" pitchFamily="34" charset="0"/>
                <a:cs typeface="Arial" pitchFamily="34" charset="0"/>
              </a:rPr>
              <a:t>Газар</a:t>
            </a:r>
            <a:r>
              <a:rPr lang="en-US" sz="2000" dirty="0">
                <a:latin typeface="Arial" pitchFamily="34" charset="0"/>
                <a:cs typeface="Arial" pitchFamily="34" charset="0"/>
              </a:rPr>
              <a:t> </a:t>
            </a:r>
            <a:r>
              <a:rPr lang="en-US" sz="2000" dirty="0" err="1">
                <a:latin typeface="Arial" pitchFamily="34" charset="0"/>
                <a:cs typeface="Arial" pitchFamily="34" charset="0"/>
              </a:rPr>
              <a:t>зохион</a:t>
            </a:r>
            <a:r>
              <a:rPr lang="en-US" sz="2000" dirty="0">
                <a:latin typeface="Arial" pitchFamily="34" charset="0"/>
                <a:cs typeface="Arial" pitchFamily="34" charset="0"/>
              </a:rPr>
              <a:t> </a:t>
            </a:r>
            <a:r>
              <a:rPr lang="en-US" sz="2000" dirty="0" err="1">
                <a:latin typeface="Arial" pitchFamily="34" charset="0"/>
                <a:cs typeface="Arial" pitchFamily="34" charset="0"/>
              </a:rPr>
              <a:t>байгуулалт</a:t>
            </a:r>
            <a:r>
              <a:rPr lang="en-US" sz="2000" dirty="0">
                <a:latin typeface="Arial" pitchFamily="34" charset="0"/>
                <a:cs typeface="Arial" pitchFamily="34" charset="0"/>
              </a:rPr>
              <a:t> </a:t>
            </a:r>
            <a:r>
              <a:rPr lang="en-US" sz="2000" dirty="0" err="1">
                <a:latin typeface="Arial" pitchFamily="34" charset="0"/>
                <a:cs typeface="Arial" pitchFamily="34" charset="0"/>
              </a:rPr>
              <a:t>нь</a:t>
            </a:r>
            <a:r>
              <a:rPr lang="en-US" sz="2000" dirty="0">
                <a:latin typeface="Arial" pitchFamily="34" charset="0"/>
                <a:cs typeface="Arial" pitchFamily="34" charset="0"/>
              </a:rPr>
              <a:t> </a:t>
            </a:r>
            <a:r>
              <a:rPr lang="en-US" sz="2000" dirty="0" err="1">
                <a:latin typeface="Arial" pitchFamily="34" charset="0"/>
                <a:cs typeface="Arial" pitchFamily="34" charset="0"/>
              </a:rPr>
              <a:t>газрын</a:t>
            </a:r>
            <a:r>
              <a:rPr lang="en-US" sz="2000" dirty="0">
                <a:latin typeface="Arial" pitchFamily="34" charset="0"/>
                <a:cs typeface="Arial" pitchFamily="34" charset="0"/>
              </a:rPr>
              <a:t> </a:t>
            </a:r>
            <a:r>
              <a:rPr lang="en-US" sz="2000" dirty="0" err="1">
                <a:latin typeface="Arial" pitchFamily="34" charset="0"/>
                <a:cs typeface="Arial" pitchFamily="34" charset="0"/>
              </a:rPr>
              <a:t>тухай</a:t>
            </a:r>
            <a:r>
              <a:rPr lang="en-US" sz="2000" dirty="0">
                <a:latin typeface="Arial" pitchFamily="34" charset="0"/>
                <a:cs typeface="Arial" pitchFamily="34" charset="0"/>
              </a:rPr>
              <a:t> </a:t>
            </a:r>
            <a:r>
              <a:rPr lang="en-US" sz="2000" dirty="0" err="1">
                <a:latin typeface="Arial" pitchFamily="34" charset="0"/>
                <a:cs typeface="Arial" pitchFamily="34" charset="0"/>
              </a:rPr>
              <a:t>хууль</a:t>
            </a:r>
            <a:r>
              <a:rPr lang="en-US" sz="2000" dirty="0">
                <a:latin typeface="Arial" pitchFamily="34" charset="0"/>
                <a:cs typeface="Arial" pitchFamily="34" charset="0"/>
              </a:rPr>
              <a:t> </a:t>
            </a:r>
            <a:r>
              <a:rPr lang="en-US" sz="2000" dirty="0" err="1">
                <a:latin typeface="Arial" pitchFamily="34" charset="0"/>
                <a:cs typeface="Arial" pitchFamily="34" charset="0"/>
              </a:rPr>
              <a:t>тогтоомжийг</a:t>
            </a:r>
            <a:r>
              <a:rPr lang="en-US" sz="2000" dirty="0">
                <a:latin typeface="Arial" pitchFamily="34" charset="0"/>
                <a:cs typeface="Arial" pitchFamily="34" charset="0"/>
              </a:rPr>
              <a:t> </a:t>
            </a:r>
            <a:r>
              <a:rPr lang="en-US" sz="2000" dirty="0" err="1">
                <a:latin typeface="Arial" pitchFamily="34" charset="0"/>
                <a:cs typeface="Arial" pitchFamily="34" charset="0"/>
              </a:rPr>
              <a:t>хэрэгжүүлэх</a:t>
            </a:r>
            <a:r>
              <a:rPr lang="en-US" sz="2000" dirty="0">
                <a:latin typeface="Arial" pitchFamily="34" charset="0"/>
                <a:cs typeface="Arial" pitchFamily="34" charset="0"/>
              </a:rPr>
              <a:t>, </a:t>
            </a:r>
            <a:r>
              <a:rPr lang="en-US" sz="2000" dirty="0" err="1">
                <a:latin typeface="Arial" pitchFamily="34" charset="0"/>
                <a:cs typeface="Arial" pitchFamily="34" charset="0"/>
              </a:rPr>
              <a:t>газрын</a:t>
            </a:r>
            <a:r>
              <a:rPr lang="en-US" sz="2000" dirty="0">
                <a:latin typeface="Arial" pitchFamily="34" charset="0"/>
                <a:cs typeface="Arial" pitchFamily="34" charset="0"/>
              </a:rPr>
              <a:t> </a:t>
            </a:r>
            <a:r>
              <a:rPr lang="en-US" sz="2000" dirty="0" err="1">
                <a:latin typeface="Arial" pitchFamily="34" charset="0"/>
                <a:cs typeface="Arial" pitchFamily="34" charset="0"/>
              </a:rPr>
              <a:t>кадастр</a:t>
            </a:r>
            <a:r>
              <a:rPr lang="en-US" sz="2000" dirty="0">
                <a:latin typeface="Arial" pitchFamily="34" charset="0"/>
                <a:cs typeface="Arial" pitchFamily="34" charset="0"/>
              </a:rPr>
              <a:t> </a:t>
            </a:r>
            <a:r>
              <a:rPr lang="en-US" sz="2000" dirty="0" err="1">
                <a:latin typeface="Arial" pitchFamily="34" charset="0"/>
                <a:cs typeface="Arial" pitchFamily="34" charset="0"/>
              </a:rPr>
              <a:t>эрхлэх</a:t>
            </a:r>
            <a:r>
              <a:rPr lang="en-US" sz="2000" dirty="0">
                <a:latin typeface="Arial" pitchFamily="34" charset="0"/>
                <a:cs typeface="Arial" pitchFamily="34" charset="0"/>
              </a:rPr>
              <a:t>, </a:t>
            </a:r>
            <a:r>
              <a:rPr lang="en-US" sz="2000" dirty="0" err="1">
                <a:latin typeface="Arial" pitchFamily="34" charset="0"/>
                <a:cs typeface="Arial" pitchFamily="34" charset="0"/>
              </a:rPr>
              <a:t>газрыг</a:t>
            </a:r>
            <a:r>
              <a:rPr lang="en-US" sz="2000" dirty="0">
                <a:latin typeface="Arial" pitchFamily="34" charset="0"/>
                <a:cs typeface="Arial" pitchFamily="34" charset="0"/>
              </a:rPr>
              <a:t> </a:t>
            </a:r>
            <a:r>
              <a:rPr lang="en-US" sz="2000" dirty="0" err="1">
                <a:latin typeface="Arial" pitchFamily="34" charset="0"/>
                <a:cs typeface="Arial" pitchFamily="34" charset="0"/>
              </a:rPr>
              <a:t>үр</a:t>
            </a:r>
            <a:r>
              <a:rPr lang="en-US" sz="2000" dirty="0">
                <a:latin typeface="Arial" pitchFamily="34" charset="0"/>
                <a:cs typeface="Arial" pitchFamily="34" charset="0"/>
              </a:rPr>
              <a:t> </a:t>
            </a:r>
            <a:r>
              <a:rPr lang="en-US" sz="2000" dirty="0" err="1">
                <a:latin typeface="Arial" pitchFamily="34" charset="0"/>
                <a:cs typeface="Arial" pitchFamily="34" charset="0"/>
              </a:rPr>
              <a:t>ашигтай</a:t>
            </a:r>
            <a:r>
              <a:rPr lang="en-US" sz="2000" dirty="0">
                <a:latin typeface="Arial" pitchFamily="34" charset="0"/>
                <a:cs typeface="Arial" pitchFamily="34" charset="0"/>
              </a:rPr>
              <a:t>, </a:t>
            </a:r>
            <a:r>
              <a:rPr lang="en-US" sz="2000" dirty="0" err="1">
                <a:latin typeface="Arial" pitchFamily="34" charset="0"/>
                <a:cs typeface="Arial" pitchFamily="34" charset="0"/>
              </a:rPr>
              <a:t>зохистой</a:t>
            </a:r>
            <a:r>
              <a:rPr lang="en-US" sz="2000" dirty="0">
                <a:latin typeface="Arial" pitchFamily="34" charset="0"/>
                <a:cs typeface="Arial" pitchFamily="34" charset="0"/>
              </a:rPr>
              <a:t> </a:t>
            </a:r>
            <a:r>
              <a:rPr lang="en-US" sz="2000" dirty="0" err="1">
                <a:latin typeface="Arial" pitchFamily="34" charset="0"/>
                <a:cs typeface="Arial" pitchFamily="34" charset="0"/>
              </a:rPr>
              <a:t>ашиглах</a:t>
            </a:r>
            <a:r>
              <a:rPr lang="en-US" sz="2000" dirty="0">
                <a:latin typeface="Arial" pitchFamily="34" charset="0"/>
                <a:cs typeface="Arial" pitchFamily="34" charset="0"/>
              </a:rPr>
              <a:t>, </a:t>
            </a:r>
            <a:r>
              <a:rPr lang="en-US" sz="2000" dirty="0" err="1">
                <a:latin typeface="Arial" pitchFamily="34" charset="0"/>
                <a:cs typeface="Arial" pitchFamily="34" charset="0"/>
              </a:rPr>
              <a:t>хамгаалах</a:t>
            </a:r>
            <a:r>
              <a:rPr lang="en-US" sz="2000" dirty="0">
                <a:latin typeface="Arial" pitchFamily="34" charset="0"/>
                <a:cs typeface="Arial" pitchFamily="34" charset="0"/>
              </a:rPr>
              <a:t>, </a:t>
            </a:r>
            <a:r>
              <a:rPr lang="en-US" sz="2000" dirty="0" err="1">
                <a:latin typeface="Arial" pitchFamily="34" charset="0"/>
                <a:cs typeface="Arial" pitchFamily="34" charset="0"/>
              </a:rPr>
              <a:t>нөхөн</a:t>
            </a:r>
            <a:r>
              <a:rPr lang="en-US" sz="2000" dirty="0">
                <a:latin typeface="Arial" pitchFamily="34" charset="0"/>
                <a:cs typeface="Arial" pitchFamily="34" charset="0"/>
              </a:rPr>
              <a:t> </a:t>
            </a:r>
            <a:r>
              <a:rPr lang="en-US" sz="2000" dirty="0" err="1">
                <a:latin typeface="Arial" pitchFamily="34" charset="0"/>
                <a:cs typeface="Arial" pitchFamily="34" charset="0"/>
              </a:rPr>
              <a:t>сэргээх</a:t>
            </a:r>
            <a:r>
              <a:rPr lang="en-US" sz="2000" dirty="0">
                <a:latin typeface="Arial" pitchFamily="34" charset="0"/>
                <a:cs typeface="Arial" pitchFamily="34" charset="0"/>
              </a:rPr>
              <a:t>, </a:t>
            </a:r>
            <a:r>
              <a:rPr lang="en-US" sz="2000" dirty="0" err="1">
                <a:latin typeface="Arial" pitchFamily="34" charset="0"/>
                <a:cs typeface="Arial" pitchFamily="34" charset="0"/>
              </a:rPr>
              <a:t>газрын</a:t>
            </a:r>
            <a:r>
              <a:rPr lang="en-US" sz="2000" dirty="0">
                <a:latin typeface="Arial" pitchFamily="34" charset="0"/>
                <a:cs typeface="Arial" pitchFamily="34" charset="0"/>
              </a:rPr>
              <a:t> </a:t>
            </a:r>
            <a:r>
              <a:rPr lang="en-US" sz="2000" dirty="0" err="1">
                <a:latin typeface="Arial" pitchFamily="34" charset="0"/>
                <a:cs typeface="Arial" pitchFamily="34" charset="0"/>
              </a:rPr>
              <a:t>эдийн</a:t>
            </a:r>
            <a:r>
              <a:rPr lang="en-US" sz="2000" dirty="0">
                <a:latin typeface="Arial" pitchFamily="34" charset="0"/>
                <a:cs typeface="Arial" pitchFamily="34" charset="0"/>
              </a:rPr>
              <a:t> </a:t>
            </a:r>
            <a:r>
              <a:rPr lang="en-US" sz="2000" dirty="0" err="1">
                <a:latin typeface="Arial" pitchFamily="34" charset="0"/>
                <a:cs typeface="Arial" pitchFamily="34" charset="0"/>
              </a:rPr>
              <a:t>засгийн</a:t>
            </a:r>
            <a:r>
              <a:rPr lang="en-US" sz="2000" dirty="0">
                <a:latin typeface="Arial" pitchFamily="34" charset="0"/>
                <a:cs typeface="Arial" pitchFamily="34" charset="0"/>
              </a:rPr>
              <a:t> </a:t>
            </a:r>
            <a:r>
              <a:rPr lang="en-US" sz="2000" dirty="0" err="1">
                <a:latin typeface="Arial" pitchFamily="34" charset="0"/>
                <a:cs typeface="Arial" pitchFamily="34" charset="0"/>
              </a:rPr>
              <a:t>чадавхи</a:t>
            </a:r>
            <a:r>
              <a:rPr lang="en-US" sz="2000" dirty="0">
                <a:latin typeface="Arial" pitchFamily="34" charset="0"/>
                <a:cs typeface="Arial" pitchFamily="34" charset="0"/>
              </a:rPr>
              <a:t>, </a:t>
            </a:r>
            <a:r>
              <a:rPr lang="en-US" sz="2000" dirty="0" err="1">
                <a:latin typeface="Arial" pitchFamily="34" charset="0"/>
                <a:cs typeface="Arial" pitchFamily="34" charset="0"/>
              </a:rPr>
              <a:t>нөөцийг</a:t>
            </a:r>
            <a:r>
              <a:rPr lang="en-US" sz="2000" dirty="0">
                <a:latin typeface="Arial" pitchFamily="34" charset="0"/>
                <a:cs typeface="Arial" pitchFamily="34" charset="0"/>
              </a:rPr>
              <a:t> </a:t>
            </a:r>
            <a:r>
              <a:rPr lang="en-US" sz="2000" dirty="0" err="1">
                <a:latin typeface="Arial" pitchFamily="34" charset="0"/>
                <a:cs typeface="Arial" pitchFamily="34" charset="0"/>
              </a:rPr>
              <a:t>нэмэгдүүлэх</a:t>
            </a:r>
            <a:r>
              <a:rPr lang="en-US" sz="2000" dirty="0">
                <a:latin typeface="Arial" pitchFamily="34" charset="0"/>
                <a:cs typeface="Arial" pitchFamily="34" charset="0"/>
              </a:rPr>
              <a:t>, </a:t>
            </a:r>
            <a:r>
              <a:rPr lang="en-US" sz="2000" dirty="0" err="1">
                <a:latin typeface="Arial" pitchFamily="34" charset="0"/>
                <a:cs typeface="Arial" pitchFamily="34" charset="0"/>
              </a:rPr>
              <a:t>газар</a:t>
            </a:r>
            <a:r>
              <a:rPr lang="en-US" sz="2000" dirty="0">
                <a:latin typeface="Arial" pitchFamily="34" charset="0"/>
                <a:cs typeface="Arial" pitchFamily="34" charset="0"/>
              </a:rPr>
              <a:t> </a:t>
            </a:r>
            <a:r>
              <a:rPr lang="en-US" sz="2000" dirty="0" err="1">
                <a:latin typeface="Arial" pitchFamily="34" charset="0"/>
                <a:cs typeface="Arial" pitchFamily="34" charset="0"/>
              </a:rPr>
              <a:t>зүйн</a:t>
            </a:r>
            <a:r>
              <a:rPr lang="en-US" sz="2000" dirty="0">
                <a:latin typeface="Arial" pitchFamily="34" charset="0"/>
                <a:cs typeface="Arial" pitchFamily="34" charset="0"/>
              </a:rPr>
              <a:t> </a:t>
            </a:r>
            <a:r>
              <a:rPr lang="en-US" sz="2000" dirty="0" err="1">
                <a:latin typeface="Arial" pitchFamily="34" charset="0"/>
                <a:cs typeface="Arial" pitchFamily="34" charset="0"/>
              </a:rPr>
              <a:t>болон</a:t>
            </a:r>
            <a:r>
              <a:rPr lang="en-US" sz="2000" dirty="0">
                <a:latin typeface="Arial" pitchFamily="34" charset="0"/>
                <a:cs typeface="Arial" pitchFamily="34" charset="0"/>
              </a:rPr>
              <a:t> </a:t>
            </a:r>
            <a:r>
              <a:rPr lang="en-US" sz="2000" dirty="0" err="1">
                <a:latin typeface="Arial" pitchFamily="34" charset="0"/>
                <a:cs typeface="Arial" pitchFamily="34" charset="0"/>
              </a:rPr>
              <a:t>газрын</a:t>
            </a:r>
            <a:r>
              <a:rPr lang="en-US" sz="2000" dirty="0">
                <a:latin typeface="Arial" pitchFamily="34" charset="0"/>
                <a:cs typeface="Arial" pitchFamily="34" charset="0"/>
              </a:rPr>
              <a:t> </a:t>
            </a:r>
            <a:r>
              <a:rPr lang="en-US" sz="2000" dirty="0" err="1">
                <a:latin typeface="Arial" pitchFamily="34" charset="0"/>
                <a:cs typeface="Arial" pitchFamily="34" charset="0"/>
              </a:rPr>
              <a:t>харилцааны</a:t>
            </a:r>
            <a:r>
              <a:rPr lang="en-US" sz="2000" dirty="0">
                <a:latin typeface="Arial" pitchFamily="34" charset="0"/>
                <a:cs typeface="Arial" pitchFamily="34" charset="0"/>
              </a:rPr>
              <a:t> </a:t>
            </a:r>
            <a:r>
              <a:rPr lang="en-US" sz="2000" dirty="0" err="1">
                <a:latin typeface="Arial" pitchFamily="34" charset="0"/>
                <a:cs typeface="Arial" pitchFamily="34" charset="0"/>
              </a:rPr>
              <a:t>таатай</a:t>
            </a:r>
            <a:r>
              <a:rPr lang="en-US" sz="2000" dirty="0">
                <a:latin typeface="Arial" pitchFamily="34" charset="0"/>
                <a:cs typeface="Arial" pitchFamily="34" charset="0"/>
              </a:rPr>
              <a:t> </a:t>
            </a:r>
            <a:r>
              <a:rPr lang="en-US" sz="2000" dirty="0" err="1">
                <a:latin typeface="Arial" pitchFamily="34" charset="0"/>
                <a:cs typeface="Arial" pitchFamily="34" charset="0"/>
              </a:rPr>
              <a:t>орчин</a:t>
            </a:r>
            <a:r>
              <a:rPr lang="en-US" sz="2000" dirty="0">
                <a:latin typeface="Arial" pitchFamily="34" charset="0"/>
                <a:cs typeface="Arial" pitchFamily="34" charset="0"/>
              </a:rPr>
              <a:t> </a:t>
            </a:r>
            <a:r>
              <a:rPr lang="en-US" sz="2000" dirty="0" err="1">
                <a:latin typeface="Arial" pitchFamily="34" charset="0"/>
                <a:cs typeface="Arial" pitchFamily="34" charset="0"/>
              </a:rPr>
              <a:t>бүрдүүлэх</a:t>
            </a:r>
            <a:r>
              <a:rPr lang="en-US" sz="2000" dirty="0">
                <a:latin typeface="Arial" pitchFamily="34" charset="0"/>
                <a:cs typeface="Arial" pitchFamily="34" charset="0"/>
              </a:rPr>
              <a:t> </a:t>
            </a:r>
            <a:r>
              <a:rPr lang="en-US" sz="2000" dirty="0" err="1">
                <a:latin typeface="Arial" pitchFamily="34" charset="0"/>
                <a:cs typeface="Arial" pitchFamily="34" charset="0"/>
              </a:rPr>
              <a:t>зорилго</a:t>
            </a:r>
            <a:r>
              <a:rPr lang="en-US" sz="2000" dirty="0">
                <a:latin typeface="Arial" pitchFamily="34" charset="0"/>
                <a:cs typeface="Arial" pitchFamily="34" charset="0"/>
              </a:rPr>
              <a:t> </a:t>
            </a:r>
            <a:r>
              <a:rPr lang="en-US" sz="2000" dirty="0" err="1">
                <a:latin typeface="Arial" pitchFamily="34" charset="0"/>
                <a:cs typeface="Arial" pitchFamily="34" charset="0"/>
              </a:rPr>
              <a:t>бүхий</a:t>
            </a:r>
            <a:r>
              <a:rPr lang="en-US" sz="2000" dirty="0">
                <a:latin typeface="Arial" pitchFamily="34" charset="0"/>
                <a:cs typeface="Arial" pitchFamily="34" charset="0"/>
              </a:rPr>
              <a:t> </a:t>
            </a:r>
            <a:r>
              <a:rPr lang="en-US" sz="2000" dirty="0" err="1">
                <a:latin typeface="Arial" pitchFamily="34" charset="0"/>
                <a:cs typeface="Arial" pitchFamily="34" charset="0"/>
              </a:rPr>
              <a:t>цогцолбор</a:t>
            </a:r>
            <a:r>
              <a:rPr lang="en-US" sz="2000" dirty="0">
                <a:latin typeface="Arial" pitchFamily="34" charset="0"/>
                <a:cs typeface="Arial" pitchFamily="34" charset="0"/>
              </a:rPr>
              <a:t> </a:t>
            </a:r>
            <a:r>
              <a:rPr lang="en-US" sz="2000" dirty="0" err="1">
                <a:latin typeface="Arial" pitchFamily="34" charset="0"/>
                <a:cs typeface="Arial" pitchFamily="34" charset="0"/>
              </a:rPr>
              <a:t>арга</a:t>
            </a:r>
            <a:r>
              <a:rPr lang="en-US" sz="2000" dirty="0">
                <a:latin typeface="Arial" pitchFamily="34" charset="0"/>
                <a:cs typeface="Arial" pitchFamily="34" charset="0"/>
              </a:rPr>
              <a:t> </a:t>
            </a:r>
            <a:r>
              <a:rPr lang="en-US" sz="2000" dirty="0" err="1">
                <a:latin typeface="Arial" pitchFamily="34" charset="0"/>
                <a:cs typeface="Arial" pitchFamily="34" charset="0"/>
              </a:rPr>
              <a:t>хэмжээ</a:t>
            </a:r>
            <a:r>
              <a:rPr lang="en-US" sz="2000" dirty="0">
                <a:latin typeface="Arial" pitchFamily="34" charset="0"/>
                <a:cs typeface="Arial" pitchFamily="34" charset="0"/>
              </a:rPr>
              <a:t> </a:t>
            </a:r>
            <a:r>
              <a:rPr lang="en-US" sz="2000" dirty="0" err="1">
                <a:latin typeface="Arial" pitchFamily="34" charset="0"/>
                <a:cs typeface="Arial" pitchFamily="34" charset="0"/>
              </a:rPr>
              <a:t>мөн</a:t>
            </a:r>
            <a:r>
              <a:rPr lang="en-US" sz="2000" dirty="0">
                <a:latin typeface="Arial" pitchFamily="34" charset="0"/>
                <a:cs typeface="Arial" pitchFamily="34" charset="0"/>
              </a:rPr>
              <a:t>.</a:t>
            </a:r>
          </a:p>
          <a:p>
            <a:r>
              <a:rPr lang="en-US" sz="2000" dirty="0">
                <a:latin typeface="Arial" pitchFamily="34" charset="0"/>
                <a:cs typeface="Arial" pitchFamily="34" charset="0"/>
              </a:rPr>
              <a:t>24.2. </a:t>
            </a:r>
            <a:r>
              <a:rPr lang="en-US" sz="2000" dirty="0" err="1">
                <a:latin typeface="Arial" pitchFamily="34" charset="0"/>
                <a:cs typeface="Arial" pitchFamily="34" charset="0"/>
              </a:rPr>
              <a:t>Газар</a:t>
            </a:r>
            <a:r>
              <a:rPr lang="en-US" sz="2000" dirty="0">
                <a:latin typeface="Arial" pitchFamily="34" charset="0"/>
                <a:cs typeface="Arial" pitchFamily="34" charset="0"/>
              </a:rPr>
              <a:t> </a:t>
            </a:r>
            <a:r>
              <a:rPr lang="en-US" sz="2000" dirty="0" err="1">
                <a:latin typeface="Arial" pitchFamily="34" charset="0"/>
                <a:cs typeface="Arial" pitchFamily="34" charset="0"/>
              </a:rPr>
              <a:t>зохион</a:t>
            </a:r>
            <a:r>
              <a:rPr lang="en-US" sz="2000" dirty="0">
                <a:latin typeface="Arial" pitchFamily="34" charset="0"/>
                <a:cs typeface="Arial" pitchFamily="34" charset="0"/>
              </a:rPr>
              <a:t> </a:t>
            </a:r>
            <a:r>
              <a:rPr lang="en-US" sz="2000" dirty="0" err="1">
                <a:latin typeface="Arial" pitchFamily="34" charset="0"/>
                <a:cs typeface="Arial" pitchFamily="34" charset="0"/>
              </a:rPr>
              <a:t>байгуулалтын</a:t>
            </a:r>
            <a:r>
              <a:rPr lang="en-US" sz="2000" dirty="0">
                <a:latin typeface="Arial" pitchFamily="34" charset="0"/>
                <a:cs typeface="Arial" pitchFamily="34" charset="0"/>
              </a:rPr>
              <a:t> </a:t>
            </a:r>
            <a:r>
              <a:rPr lang="en-US" sz="2000" dirty="0" err="1">
                <a:latin typeface="Arial" pitchFamily="34" charset="0"/>
                <a:cs typeface="Arial" pitchFamily="34" charset="0"/>
              </a:rPr>
              <a:t>арга</a:t>
            </a:r>
            <a:r>
              <a:rPr lang="en-US" sz="2000" dirty="0">
                <a:latin typeface="Arial" pitchFamily="34" charset="0"/>
                <a:cs typeface="Arial" pitchFamily="34" charset="0"/>
              </a:rPr>
              <a:t> </a:t>
            </a:r>
            <a:r>
              <a:rPr lang="en-US" sz="2000" dirty="0" err="1">
                <a:latin typeface="Arial" pitchFamily="34" charset="0"/>
                <a:cs typeface="Arial" pitchFamily="34" charset="0"/>
              </a:rPr>
              <a:t>хэмжээг</a:t>
            </a:r>
            <a:r>
              <a:rPr lang="en-US" sz="2000" dirty="0">
                <a:latin typeface="Arial" pitchFamily="34" charset="0"/>
                <a:cs typeface="Arial" pitchFamily="34" charset="0"/>
              </a:rPr>
              <a:t> </a:t>
            </a:r>
            <a:r>
              <a:rPr lang="en-US" sz="2000" dirty="0" err="1">
                <a:latin typeface="Arial" pitchFamily="34" charset="0"/>
                <a:cs typeface="Arial" pitchFamily="34" charset="0"/>
              </a:rPr>
              <a:t>газрын</a:t>
            </a:r>
            <a:r>
              <a:rPr lang="en-US" sz="2000" dirty="0">
                <a:latin typeface="Arial" pitchFamily="34" charset="0"/>
                <a:cs typeface="Arial" pitchFamily="34" charset="0"/>
              </a:rPr>
              <a:t> </a:t>
            </a:r>
            <a:r>
              <a:rPr lang="en-US" sz="2000" dirty="0" err="1">
                <a:latin typeface="Arial" pitchFamily="34" charset="0"/>
                <a:cs typeface="Arial" pitchFamily="34" charset="0"/>
              </a:rPr>
              <a:t>асуудал</a:t>
            </a:r>
            <a:r>
              <a:rPr lang="en-US" sz="2000" dirty="0">
                <a:latin typeface="Arial" pitchFamily="34" charset="0"/>
                <a:cs typeface="Arial" pitchFamily="34" charset="0"/>
              </a:rPr>
              <a:t> </a:t>
            </a:r>
            <a:r>
              <a:rPr lang="en-US" sz="2000" dirty="0" err="1">
                <a:latin typeface="Arial" pitchFamily="34" charset="0"/>
                <a:cs typeface="Arial" pitchFamily="34" charset="0"/>
              </a:rPr>
              <a:t>эрхэлсэн</a:t>
            </a:r>
            <a:r>
              <a:rPr lang="en-US" sz="2000" dirty="0">
                <a:latin typeface="Arial" pitchFamily="34" charset="0"/>
                <a:cs typeface="Arial" pitchFamily="34" charset="0"/>
              </a:rPr>
              <a:t> </a:t>
            </a:r>
            <a:r>
              <a:rPr lang="en-US" sz="2000" dirty="0" err="1">
                <a:latin typeface="Arial" pitchFamily="34" charset="0"/>
                <a:cs typeface="Arial" pitchFamily="34" charset="0"/>
              </a:rPr>
              <a:t>төрийн</a:t>
            </a:r>
            <a:r>
              <a:rPr lang="en-US" sz="2000" dirty="0">
                <a:latin typeface="Arial" pitchFamily="34" charset="0"/>
                <a:cs typeface="Arial" pitchFamily="34" charset="0"/>
              </a:rPr>
              <a:t> </a:t>
            </a:r>
            <a:r>
              <a:rPr lang="en-US" sz="2000" dirty="0" err="1">
                <a:latin typeface="Arial" pitchFamily="34" charset="0"/>
                <a:cs typeface="Arial" pitchFamily="34" charset="0"/>
              </a:rPr>
              <a:t>захиргааны</a:t>
            </a:r>
            <a:r>
              <a:rPr lang="en-US" sz="2000" dirty="0">
                <a:latin typeface="Arial" pitchFamily="34" charset="0"/>
                <a:cs typeface="Arial" pitchFamily="34" charset="0"/>
              </a:rPr>
              <a:t> </a:t>
            </a:r>
            <a:r>
              <a:rPr lang="en-US" sz="2000" dirty="0" err="1">
                <a:latin typeface="Arial" pitchFamily="34" charset="0"/>
                <a:cs typeface="Arial" pitchFamily="34" charset="0"/>
              </a:rPr>
              <a:t>төв</a:t>
            </a:r>
            <a:r>
              <a:rPr lang="en-US" sz="2000" dirty="0">
                <a:latin typeface="Arial" pitchFamily="34" charset="0"/>
                <a:cs typeface="Arial" pitchFamily="34" charset="0"/>
              </a:rPr>
              <a:t> </a:t>
            </a:r>
            <a:r>
              <a:rPr lang="en-US" sz="2000" dirty="0" err="1">
                <a:latin typeface="Arial" pitchFamily="34" charset="0"/>
                <a:cs typeface="Arial" pitchFamily="34" charset="0"/>
              </a:rPr>
              <a:t>байгууллагаас</a:t>
            </a:r>
            <a:r>
              <a:rPr lang="en-US" sz="2000" dirty="0">
                <a:latin typeface="Arial" pitchFamily="34" charset="0"/>
                <a:cs typeface="Arial" pitchFamily="34" charset="0"/>
              </a:rPr>
              <a:t> </a:t>
            </a:r>
            <a:r>
              <a:rPr lang="en-US" sz="2000" dirty="0" err="1">
                <a:latin typeface="Arial" pitchFamily="34" charset="0"/>
                <a:cs typeface="Arial" pitchFamily="34" charset="0"/>
              </a:rPr>
              <a:t>эрх</a:t>
            </a:r>
            <a:r>
              <a:rPr lang="en-US" sz="2000" dirty="0">
                <a:latin typeface="Arial" pitchFamily="34" charset="0"/>
                <a:cs typeface="Arial" pitchFamily="34" charset="0"/>
              </a:rPr>
              <a:t> </a:t>
            </a:r>
            <a:r>
              <a:rPr lang="en-US" sz="2000" dirty="0" err="1">
                <a:latin typeface="Arial" pitchFamily="34" charset="0"/>
                <a:cs typeface="Arial" pitchFamily="34" charset="0"/>
              </a:rPr>
              <a:t>олгосон</a:t>
            </a:r>
            <a:r>
              <a:rPr lang="en-US" sz="2000" dirty="0">
                <a:latin typeface="Arial" pitchFamily="34" charset="0"/>
                <a:cs typeface="Arial" pitchFamily="34" charset="0"/>
              </a:rPr>
              <a:t> </a:t>
            </a:r>
            <a:r>
              <a:rPr lang="en-US" sz="2000" dirty="0" err="1">
                <a:latin typeface="Arial" pitchFamily="34" charset="0"/>
                <a:cs typeface="Arial" pitchFamily="34" charset="0"/>
              </a:rPr>
              <a:t>мэргэжлийн</a:t>
            </a:r>
            <a:r>
              <a:rPr lang="en-US" sz="2000" dirty="0">
                <a:latin typeface="Arial" pitchFamily="34" charset="0"/>
                <a:cs typeface="Arial" pitchFamily="34" charset="0"/>
              </a:rPr>
              <a:t> </a:t>
            </a:r>
            <a:r>
              <a:rPr lang="en-US" sz="2000" dirty="0" err="1">
                <a:latin typeface="Arial" pitchFamily="34" charset="0"/>
                <a:cs typeface="Arial" pitchFamily="34" charset="0"/>
              </a:rPr>
              <a:t>байгууллагаар</a:t>
            </a:r>
            <a:r>
              <a:rPr lang="en-US" sz="2000" dirty="0">
                <a:latin typeface="Arial" pitchFamily="34" charset="0"/>
                <a:cs typeface="Arial" pitchFamily="34" charset="0"/>
              </a:rPr>
              <a:t> </a:t>
            </a:r>
            <a:r>
              <a:rPr lang="en-US" sz="2000" dirty="0" err="1">
                <a:latin typeface="Arial" pitchFamily="34" charset="0"/>
                <a:cs typeface="Arial" pitchFamily="34" charset="0"/>
              </a:rPr>
              <a:t>гүйцэтгүүлнэ</a:t>
            </a:r>
            <a:r>
              <a:rPr lang="en-US" sz="2000" dirty="0" smtClean="0">
                <a:latin typeface="Arial" pitchFamily="34" charset="0"/>
                <a:cs typeface="Arial" pitchFamily="34" charset="0"/>
              </a:rPr>
              <a:t>.</a:t>
            </a:r>
            <a:endParaRPr lang="mn-MN" sz="2000" dirty="0" smtClean="0">
              <a:latin typeface="Arial" pitchFamily="34" charset="0"/>
              <a:cs typeface="Arial" pitchFamily="34" charset="0"/>
            </a:endParaRPr>
          </a:p>
          <a:p>
            <a:r>
              <a:rPr lang="en-US" sz="2000" dirty="0">
                <a:latin typeface="Arial" pitchFamily="34" charset="0"/>
                <a:cs typeface="Arial" pitchFamily="34" charset="0"/>
              </a:rPr>
              <a:t>24.З. </a:t>
            </a:r>
            <a:r>
              <a:rPr lang="en-US" sz="2000" dirty="0" err="1">
                <a:latin typeface="Arial" pitchFamily="34" charset="0"/>
                <a:cs typeface="Arial" pitchFamily="34" charset="0"/>
              </a:rPr>
              <a:t>Газар</a:t>
            </a:r>
            <a:r>
              <a:rPr lang="en-US" sz="2000" dirty="0">
                <a:latin typeface="Arial" pitchFamily="34" charset="0"/>
                <a:cs typeface="Arial" pitchFamily="34" charset="0"/>
              </a:rPr>
              <a:t> </a:t>
            </a:r>
            <a:r>
              <a:rPr lang="en-US" sz="2000" dirty="0" err="1">
                <a:latin typeface="Arial" pitchFamily="34" charset="0"/>
                <a:cs typeface="Arial" pitchFamily="34" charset="0"/>
              </a:rPr>
              <a:t>зохион</a:t>
            </a:r>
            <a:r>
              <a:rPr lang="en-US" sz="2000" dirty="0">
                <a:latin typeface="Arial" pitchFamily="34" charset="0"/>
                <a:cs typeface="Arial" pitchFamily="34" charset="0"/>
              </a:rPr>
              <a:t> </a:t>
            </a:r>
            <a:r>
              <a:rPr lang="en-US" sz="2000" dirty="0" err="1">
                <a:latin typeface="Arial" pitchFamily="34" charset="0"/>
                <a:cs typeface="Arial" pitchFamily="34" charset="0"/>
              </a:rPr>
              <a:t>байгуулалтын</a:t>
            </a:r>
            <a:r>
              <a:rPr lang="en-US" sz="2000" dirty="0">
                <a:latin typeface="Arial" pitchFamily="34" charset="0"/>
                <a:cs typeface="Arial" pitchFamily="34" charset="0"/>
              </a:rPr>
              <a:t> </a:t>
            </a:r>
            <a:r>
              <a:rPr lang="en-US" sz="2000" dirty="0" err="1">
                <a:latin typeface="Arial" pitchFamily="34" charset="0"/>
                <a:cs typeface="Arial" pitchFamily="34" charset="0"/>
              </a:rPr>
              <a:t>ажлын</a:t>
            </a:r>
            <a:r>
              <a:rPr lang="en-US" sz="2000" dirty="0">
                <a:latin typeface="Arial" pitchFamily="34" charset="0"/>
                <a:cs typeface="Arial" pitchFamily="34" charset="0"/>
              </a:rPr>
              <a:t> </a:t>
            </a:r>
            <a:r>
              <a:rPr lang="en-US" sz="2000" dirty="0" err="1">
                <a:latin typeface="Arial" pitchFamily="34" charset="0"/>
                <a:cs typeface="Arial" pitchFamily="34" charset="0"/>
              </a:rPr>
              <a:t>үнэлгээг</a:t>
            </a:r>
            <a:r>
              <a:rPr lang="en-US" sz="2000" dirty="0">
                <a:latin typeface="Arial" pitchFamily="34" charset="0"/>
                <a:cs typeface="Arial" pitchFamily="34" charset="0"/>
              </a:rPr>
              <a:t> </a:t>
            </a:r>
            <a:r>
              <a:rPr lang="en-US" sz="2000" dirty="0" err="1">
                <a:latin typeface="Arial" pitchFamily="34" charset="0"/>
                <a:cs typeface="Arial" pitchFamily="34" charset="0"/>
              </a:rPr>
              <a:t>Засгийн</a:t>
            </a:r>
            <a:r>
              <a:rPr lang="en-US" sz="2000" dirty="0">
                <a:latin typeface="Arial" pitchFamily="34" charset="0"/>
                <a:cs typeface="Arial" pitchFamily="34" charset="0"/>
              </a:rPr>
              <a:t> </a:t>
            </a:r>
            <a:r>
              <a:rPr lang="en-US" sz="2000" dirty="0" err="1">
                <a:latin typeface="Arial" pitchFamily="34" charset="0"/>
                <a:cs typeface="Arial" pitchFamily="34" charset="0"/>
              </a:rPr>
              <a:t>газар</a:t>
            </a:r>
            <a:r>
              <a:rPr lang="en-US" sz="2000" dirty="0">
                <a:latin typeface="Arial" pitchFamily="34" charset="0"/>
                <a:cs typeface="Arial" pitchFamily="34" charset="0"/>
              </a:rPr>
              <a:t> </a:t>
            </a:r>
            <a:r>
              <a:rPr lang="en-US" sz="2000" dirty="0" err="1">
                <a:latin typeface="Arial" pitchFamily="34" charset="0"/>
                <a:cs typeface="Arial" pitchFamily="34" charset="0"/>
              </a:rPr>
              <a:t>тогтооно</a:t>
            </a:r>
            <a:r>
              <a:rPr lang="en-US" sz="2000" dirty="0">
                <a:latin typeface="Arial" pitchFamily="34" charset="0"/>
                <a:cs typeface="Arial" pitchFamily="34" charset="0"/>
              </a:rPr>
              <a:t>.</a:t>
            </a:r>
          </a:p>
          <a:p>
            <a:r>
              <a:rPr lang="en-US" sz="2000" dirty="0">
                <a:latin typeface="Arial" pitchFamily="34" charset="0"/>
                <a:cs typeface="Arial" pitchFamily="34" charset="0"/>
              </a:rPr>
              <a:t>24.4. </a:t>
            </a:r>
            <a:r>
              <a:rPr lang="en-US" sz="2000" dirty="0" err="1">
                <a:latin typeface="Arial" pitchFamily="34" charset="0"/>
                <a:cs typeface="Arial" pitchFamily="34" charset="0"/>
              </a:rPr>
              <a:t>Газар</a:t>
            </a:r>
            <a:r>
              <a:rPr lang="en-US" sz="2000" dirty="0">
                <a:latin typeface="Arial" pitchFamily="34" charset="0"/>
                <a:cs typeface="Arial" pitchFamily="34" charset="0"/>
              </a:rPr>
              <a:t> </a:t>
            </a:r>
            <a:r>
              <a:rPr lang="en-US" sz="2000" dirty="0" err="1">
                <a:latin typeface="Arial" pitchFamily="34" charset="0"/>
                <a:cs typeface="Arial" pitchFamily="34" charset="0"/>
              </a:rPr>
              <a:t>зохион</a:t>
            </a:r>
            <a:r>
              <a:rPr lang="en-US" sz="2000" dirty="0">
                <a:latin typeface="Arial" pitchFamily="34" charset="0"/>
                <a:cs typeface="Arial" pitchFamily="34" charset="0"/>
              </a:rPr>
              <a:t> </a:t>
            </a:r>
            <a:r>
              <a:rPr lang="en-US" sz="2000" dirty="0" err="1">
                <a:latin typeface="Arial" pitchFamily="34" charset="0"/>
                <a:cs typeface="Arial" pitchFamily="34" charset="0"/>
              </a:rPr>
              <a:t>байгуулалт</a:t>
            </a:r>
            <a:r>
              <a:rPr lang="en-US" sz="2000" dirty="0">
                <a:latin typeface="Arial" pitchFamily="34" charset="0"/>
                <a:cs typeface="Arial" pitchFamily="34" charset="0"/>
              </a:rPr>
              <a:t> </a:t>
            </a:r>
            <a:r>
              <a:rPr lang="en-US" sz="2000" dirty="0" err="1">
                <a:latin typeface="Arial" pitchFamily="34" charset="0"/>
                <a:cs typeface="Arial" pitchFamily="34" charset="0"/>
              </a:rPr>
              <a:t>хийх</a:t>
            </a:r>
            <a:r>
              <a:rPr lang="en-US" sz="2000" dirty="0">
                <a:latin typeface="Arial" pitchFamily="34" charset="0"/>
                <a:cs typeface="Arial" pitchFamily="34" charset="0"/>
              </a:rPr>
              <a:t> </a:t>
            </a:r>
            <a:r>
              <a:rPr lang="en-US" sz="2000" dirty="0" err="1">
                <a:latin typeface="Arial" pitchFamily="34" charset="0"/>
                <a:cs typeface="Arial" pitchFamily="34" charset="0"/>
              </a:rPr>
              <a:t>тухай</a:t>
            </a:r>
            <a:r>
              <a:rPr lang="en-US" sz="2000" dirty="0">
                <a:latin typeface="Arial" pitchFamily="34" charset="0"/>
                <a:cs typeface="Arial" pitchFamily="34" charset="0"/>
              </a:rPr>
              <a:t> </a:t>
            </a:r>
            <a:r>
              <a:rPr lang="en-US" sz="2000" dirty="0" err="1">
                <a:latin typeface="Arial" pitchFamily="34" charset="0"/>
                <a:cs typeface="Arial" pitchFamily="34" charset="0"/>
              </a:rPr>
              <a:t>Засгийн</a:t>
            </a:r>
            <a:r>
              <a:rPr lang="en-US" sz="2000" dirty="0">
                <a:latin typeface="Arial" pitchFamily="34" charset="0"/>
                <a:cs typeface="Arial" pitchFamily="34" charset="0"/>
              </a:rPr>
              <a:t> </a:t>
            </a:r>
            <a:r>
              <a:rPr lang="en-US" sz="2000" dirty="0" err="1">
                <a:latin typeface="Arial" pitchFamily="34" charset="0"/>
                <a:cs typeface="Arial" pitchFamily="34" charset="0"/>
              </a:rPr>
              <a:t>газар</a:t>
            </a:r>
            <a:r>
              <a:rPr lang="en-US" sz="2000" dirty="0">
                <a:latin typeface="Arial" pitchFamily="34" charset="0"/>
                <a:cs typeface="Arial" pitchFamily="34" charset="0"/>
              </a:rPr>
              <a:t>, </a:t>
            </a:r>
            <a:r>
              <a:rPr lang="en-US" sz="2000" dirty="0" err="1">
                <a:latin typeface="Arial" pitchFamily="34" charset="0"/>
                <a:cs typeface="Arial" pitchFamily="34" charset="0"/>
              </a:rPr>
              <a:t>түүний</a:t>
            </a:r>
            <a:r>
              <a:rPr lang="en-US" sz="2000" dirty="0">
                <a:latin typeface="Arial" pitchFamily="34" charset="0"/>
                <a:cs typeface="Arial" pitchFamily="34" charset="0"/>
              </a:rPr>
              <a:t> </a:t>
            </a:r>
            <a:r>
              <a:rPr lang="en-US" sz="2000" dirty="0" err="1">
                <a:latin typeface="Arial" pitchFamily="34" charset="0"/>
                <a:cs typeface="Arial" pitchFamily="34" charset="0"/>
              </a:rPr>
              <a:t>эрх</a:t>
            </a:r>
            <a:r>
              <a:rPr lang="en-US" sz="2000" dirty="0">
                <a:latin typeface="Arial" pitchFamily="34" charset="0"/>
                <a:cs typeface="Arial" pitchFamily="34" charset="0"/>
              </a:rPr>
              <a:t> </a:t>
            </a:r>
            <a:r>
              <a:rPr lang="en-US" sz="2000" dirty="0" err="1">
                <a:latin typeface="Arial" pitchFamily="34" charset="0"/>
                <a:cs typeface="Arial" pitchFamily="34" charset="0"/>
              </a:rPr>
              <a:t>бүхий</a:t>
            </a:r>
            <a:r>
              <a:rPr lang="en-US" sz="2000" dirty="0">
                <a:latin typeface="Arial" pitchFamily="34" charset="0"/>
                <a:cs typeface="Arial" pitchFamily="34" charset="0"/>
              </a:rPr>
              <a:t> </a:t>
            </a:r>
            <a:r>
              <a:rPr lang="en-US" sz="2000" dirty="0" err="1">
                <a:latin typeface="Arial" pitchFamily="34" charset="0"/>
                <a:cs typeface="Arial" pitchFamily="34" charset="0"/>
              </a:rPr>
              <a:t>байгууллага</a:t>
            </a:r>
            <a:r>
              <a:rPr lang="en-US" sz="2000" dirty="0">
                <a:latin typeface="Arial" pitchFamily="34" charset="0"/>
                <a:cs typeface="Arial" pitchFamily="34" charset="0"/>
              </a:rPr>
              <a:t>, </a:t>
            </a:r>
            <a:r>
              <a:rPr lang="en-US" sz="2000" dirty="0" err="1">
                <a:latin typeface="Arial" pitchFamily="34" charset="0"/>
                <a:cs typeface="Arial" pitchFamily="34" charset="0"/>
              </a:rPr>
              <a:t>бүх</a:t>
            </a:r>
            <a:r>
              <a:rPr lang="en-US" sz="2000" dirty="0">
                <a:latin typeface="Arial" pitchFamily="34" charset="0"/>
                <a:cs typeface="Arial" pitchFamily="34" charset="0"/>
              </a:rPr>
              <a:t> </a:t>
            </a:r>
            <a:r>
              <a:rPr lang="en-US" sz="2000" dirty="0" err="1">
                <a:latin typeface="Arial" pitchFamily="34" charset="0"/>
                <a:cs typeface="Arial" pitchFamily="34" charset="0"/>
              </a:rPr>
              <a:t>шатны</a:t>
            </a:r>
            <a:r>
              <a:rPr lang="en-US" sz="2000" dirty="0">
                <a:latin typeface="Arial" pitchFamily="34" charset="0"/>
                <a:cs typeface="Arial" pitchFamily="34" charset="0"/>
              </a:rPr>
              <a:t> </a:t>
            </a:r>
            <a:r>
              <a:rPr lang="en-US" sz="2000" dirty="0" err="1">
                <a:latin typeface="Arial" pitchFamily="34" charset="0"/>
                <a:cs typeface="Arial" pitchFamily="34" charset="0"/>
              </a:rPr>
              <a:t>иргэдийн</a:t>
            </a:r>
            <a:r>
              <a:rPr lang="en-US" sz="2000" dirty="0">
                <a:latin typeface="Arial" pitchFamily="34" charset="0"/>
                <a:cs typeface="Arial" pitchFamily="34" charset="0"/>
              </a:rPr>
              <a:t> </a:t>
            </a:r>
            <a:r>
              <a:rPr lang="en-US" sz="2000" dirty="0" err="1">
                <a:latin typeface="Arial" pitchFamily="34" charset="0"/>
                <a:cs typeface="Arial" pitchFamily="34" charset="0"/>
              </a:rPr>
              <a:t>Төлөөлөгчдийн</a:t>
            </a:r>
            <a:r>
              <a:rPr lang="en-US" sz="2000" dirty="0">
                <a:latin typeface="Arial" pitchFamily="34" charset="0"/>
                <a:cs typeface="Arial" pitchFamily="34" charset="0"/>
              </a:rPr>
              <a:t> </a:t>
            </a:r>
            <a:r>
              <a:rPr lang="en-US" sz="2000" dirty="0" err="1">
                <a:latin typeface="Arial" pitchFamily="34" charset="0"/>
                <a:cs typeface="Arial" pitchFamily="34" charset="0"/>
              </a:rPr>
              <a:t>Хурал</a:t>
            </a:r>
            <a:r>
              <a:rPr lang="en-US" sz="2000" dirty="0">
                <a:latin typeface="Arial" pitchFamily="34" charset="0"/>
                <a:cs typeface="Arial" pitchFamily="34" charset="0"/>
              </a:rPr>
              <a:t>, </a:t>
            </a:r>
            <a:r>
              <a:rPr lang="en-US" sz="2000" dirty="0" err="1">
                <a:latin typeface="Arial" pitchFamily="34" charset="0"/>
                <a:cs typeface="Arial" pitchFamily="34" charset="0"/>
              </a:rPr>
              <a:t>Засаг</a:t>
            </a:r>
            <a:r>
              <a:rPr lang="en-US" sz="2000" dirty="0">
                <a:latin typeface="Arial" pitchFamily="34" charset="0"/>
                <a:cs typeface="Arial" pitchFamily="34" charset="0"/>
              </a:rPr>
              <a:t> </a:t>
            </a:r>
            <a:r>
              <a:rPr lang="en-US" sz="2000" dirty="0" err="1">
                <a:latin typeface="Arial" pitchFamily="34" charset="0"/>
                <a:cs typeface="Arial" pitchFamily="34" charset="0"/>
              </a:rPr>
              <a:t>даргын</a:t>
            </a:r>
            <a:r>
              <a:rPr lang="en-US" sz="2000" dirty="0">
                <a:latin typeface="Arial" pitchFamily="34" charset="0"/>
                <a:cs typeface="Arial" pitchFamily="34" charset="0"/>
              </a:rPr>
              <a:t> </a:t>
            </a:r>
            <a:r>
              <a:rPr lang="en-US" sz="2000" dirty="0" err="1">
                <a:latin typeface="Arial" pitchFamily="34" charset="0"/>
                <a:cs typeface="Arial" pitchFamily="34" charset="0"/>
              </a:rPr>
              <a:t>шийдвэрийг</a:t>
            </a:r>
            <a:r>
              <a:rPr lang="en-US" sz="2000" dirty="0">
                <a:latin typeface="Arial" pitchFamily="34" charset="0"/>
                <a:cs typeface="Arial" pitchFamily="34" charset="0"/>
              </a:rPr>
              <a:t> </a:t>
            </a:r>
            <a:r>
              <a:rPr lang="en-US" sz="2000" dirty="0" err="1">
                <a:latin typeface="Arial" pitchFamily="34" charset="0"/>
                <a:cs typeface="Arial" pitchFamily="34" charset="0"/>
              </a:rPr>
              <a:t>холбогдох</a:t>
            </a:r>
            <a:r>
              <a:rPr lang="en-US" sz="2000" dirty="0">
                <a:latin typeface="Arial" pitchFamily="34" charset="0"/>
                <a:cs typeface="Arial" pitchFamily="34" charset="0"/>
              </a:rPr>
              <a:t> </a:t>
            </a:r>
            <a:r>
              <a:rPr lang="en-US" sz="2000" dirty="0" err="1">
                <a:latin typeface="Arial" pitchFamily="34" charset="0"/>
                <a:cs typeface="Arial" pitchFamily="34" charset="0"/>
              </a:rPr>
              <a:t>иргэн</a:t>
            </a:r>
            <a:r>
              <a:rPr lang="en-US" sz="2000" dirty="0">
                <a:latin typeface="Arial" pitchFamily="34" charset="0"/>
                <a:cs typeface="Arial" pitchFamily="34" charset="0"/>
              </a:rPr>
              <a:t>, </a:t>
            </a:r>
            <a:r>
              <a:rPr lang="en-US" sz="2000" dirty="0" err="1">
                <a:latin typeface="Arial" pitchFamily="34" charset="0"/>
                <a:cs typeface="Arial" pitchFamily="34" charset="0"/>
              </a:rPr>
              <a:t>аж</a:t>
            </a:r>
            <a:r>
              <a:rPr lang="en-US" sz="2000" dirty="0">
                <a:latin typeface="Arial" pitchFamily="34" charset="0"/>
                <a:cs typeface="Arial" pitchFamily="34" charset="0"/>
              </a:rPr>
              <a:t> </a:t>
            </a:r>
            <a:r>
              <a:rPr lang="en-US" sz="2000" dirty="0" err="1">
                <a:latin typeface="Arial" pitchFamily="34" charset="0"/>
                <a:cs typeface="Arial" pitchFamily="34" charset="0"/>
              </a:rPr>
              <a:t>ахуйн</a:t>
            </a:r>
            <a:r>
              <a:rPr lang="en-US" sz="2000" dirty="0">
                <a:latin typeface="Arial" pitchFamily="34" charset="0"/>
                <a:cs typeface="Arial" pitchFamily="34" charset="0"/>
              </a:rPr>
              <a:t> </a:t>
            </a:r>
            <a:r>
              <a:rPr lang="en-US" sz="2000" dirty="0" err="1">
                <a:latin typeface="Arial" pitchFamily="34" charset="0"/>
                <a:cs typeface="Arial" pitchFamily="34" charset="0"/>
              </a:rPr>
              <a:t>нэгж</a:t>
            </a:r>
            <a:r>
              <a:rPr lang="en-US" sz="2000" dirty="0">
                <a:latin typeface="Arial" pitchFamily="34" charset="0"/>
                <a:cs typeface="Arial" pitchFamily="34" charset="0"/>
              </a:rPr>
              <a:t>, </a:t>
            </a:r>
            <a:r>
              <a:rPr lang="en-US" sz="2000" dirty="0" err="1">
                <a:latin typeface="Arial" pitchFamily="34" charset="0"/>
                <a:cs typeface="Arial" pitchFamily="34" charset="0"/>
              </a:rPr>
              <a:t>байгууллага</a:t>
            </a:r>
            <a:r>
              <a:rPr lang="en-US" sz="2000" dirty="0">
                <a:latin typeface="Arial" pitchFamily="34" charset="0"/>
                <a:cs typeface="Arial" pitchFamily="34" charset="0"/>
              </a:rPr>
              <a:t> </a:t>
            </a:r>
            <a:r>
              <a:rPr lang="en-US" sz="2000" dirty="0" err="1">
                <a:latin typeface="Arial" pitchFamily="34" charset="0"/>
                <a:cs typeface="Arial" pitchFamily="34" charset="0"/>
              </a:rPr>
              <a:t>биелүүлэх</a:t>
            </a:r>
            <a:r>
              <a:rPr lang="en-US" sz="2000" dirty="0">
                <a:latin typeface="Arial" pitchFamily="34" charset="0"/>
                <a:cs typeface="Arial" pitchFamily="34" charset="0"/>
              </a:rPr>
              <a:t> </a:t>
            </a:r>
            <a:r>
              <a:rPr lang="en-US" sz="2000" dirty="0" err="1">
                <a:latin typeface="Arial" pitchFamily="34" charset="0"/>
                <a:cs typeface="Arial" pitchFamily="34" charset="0"/>
              </a:rPr>
              <a:t>үүрэгтэй</a:t>
            </a:r>
            <a:r>
              <a:rPr lang="en-US" sz="2000" dirty="0">
                <a:latin typeface="Arial" pitchFamily="34" charset="0"/>
                <a:cs typeface="Arial" pitchFamily="34" charset="0"/>
              </a:rPr>
              <a:t>.</a:t>
            </a:r>
          </a:p>
          <a:p>
            <a:endParaRPr lang="en-US" sz="2000" dirty="0">
              <a:latin typeface="Arial" pitchFamily="34" charset="0"/>
              <a:cs typeface="Arial" pitchFamily="34" charset="0"/>
            </a:endParaRP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11222"/>
          </a:xfrm>
        </p:spPr>
        <p:style>
          <a:lnRef idx="3">
            <a:schemeClr val="lt1"/>
          </a:lnRef>
          <a:fillRef idx="1">
            <a:schemeClr val="accent3"/>
          </a:fillRef>
          <a:effectRef idx="1">
            <a:schemeClr val="accent3"/>
          </a:effectRef>
          <a:fontRef idx="minor">
            <a:schemeClr val="lt1"/>
          </a:fontRef>
        </p:style>
        <p:txBody>
          <a:bodyPr>
            <a:noAutofit/>
          </a:bodyPr>
          <a:lstStyle/>
          <a:p>
            <a:r>
              <a:rPr lang="en-US" sz="2400" b="1" dirty="0" smtClean="0">
                <a:solidFill>
                  <a:schemeClr val="tx1"/>
                </a:solidFill>
                <a:latin typeface="Arial" pitchFamily="34" charset="0"/>
                <a:cs typeface="Arial" pitchFamily="34" charset="0"/>
              </a:rPr>
              <a:t>24 </a:t>
            </a:r>
            <a:r>
              <a:rPr lang="en-US" sz="2400" b="1" dirty="0" err="1" smtClean="0">
                <a:solidFill>
                  <a:schemeClr val="tx1"/>
                </a:solidFill>
                <a:latin typeface="Arial" pitchFamily="34" charset="0"/>
                <a:cs typeface="Arial" pitchFamily="34" charset="0"/>
              </a:rPr>
              <a:t>дүгээр</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зүйл</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Газар</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зохион</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байгуулалт</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түүний</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санхүүжилт</a:t>
            </a:r>
            <a:endParaRPr lang="en-US" sz="2400"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en-US" dirty="0">
                <a:latin typeface="Arial" pitchFamily="34" charset="0"/>
                <a:cs typeface="Arial" pitchFamily="34" charset="0"/>
              </a:rPr>
              <a:t>24.5.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зохион</a:t>
            </a:r>
            <a:r>
              <a:rPr lang="en-US" dirty="0">
                <a:latin typeface="Arial" pitchFamily="34" charset="0"/>
                <a:cs typeface="Arial" pitchFamily="34" charset="0"/>
              </a:rPr>
              <a:t> </a:t>
            </a:r>
            <a:r>
              <a:rPr lang="en-US" dirty="0" err="1">
                <a:latin typeface="Arial" pitchFamily="34" charset="0"/>
                <a:cs typeface="Arial" pitchFamily="34" charset="0"/>
              </a:rPr>
              <a:t>байгуулалтын</a:t>
            </a:r>
            <a:r>
              <a:rPr lang="en-US" dirty="0">
                <a:latin typeface="Arial" pitchFamily="34" charset="0"/>
                <a:cs typeface="Arial" pitchFamily="34" charset="0"/>
              </a:rPr>
              <a:t> </a:t>
            </a:r>
            <a:r>
              <a:rPr lang="en-US" dirty="0" err="1">
                <a:latin typeface="Arial" pitchFamily="34" charset="0"/>
                <a:cs typeface="Arial" pitchFamily="34" charset="0"/>
              </a:rPr>
              <a:t>үйл</a:t>
            </a:r>
            <a:r>
              <a:rPr lang="en-US" dirty="0">
                <a:latin typeface="Arial" pitchFamily="34" charset="0"/>
                <a:cs typeface="Arial" pitchFamily="34" charset="0"/>
              </a:rPr>
              <a:t> </a:t>
            </a:r>
            <a:r>
              <a:rPr lang="en-US" dirty="0" err="1">
                <a:latin typeface="Arial" pitchFamily="34" charset="0"/>
                <a:cs typeface="Arial" pitchFamily="34" charset="0"/>
              </a:rPr>
              <a:t>ажиллагааг</a:t>
            </a:r>
            <a:r>
              <a:rPr lang="en-US" dirty="0">
                <a:latin typeface="Arial" pitchFamily="34" charset="0"/>
                <a:cs typeface="Arial" pitchFamily="34" charset="0"/>
              </a:rPr>
              <a:t> </a:t>
            </a:r>
            <a:r>
              <a:rPr lang="en-US" dirty="0" err="1">
                <a:latin typeface="Arial" pitchFamily="34" charset="0"/>
                <a:cs typeface="Arial" pitchFamily="34" charset="0"/>
              </a:rPr>
              <a:t>дараахь</a:t>
            </a:r>
            <a:r>
              <a:rPr lang="en-US" dirty="0">
                <a:latin typeface="Arial" pitchFamily="34" charset="0"/>
                <a:cs typeface="Arial" pitchFamily="34" charset="0"/>
              </a:rPr>
              <a:t> </a:t>
            </a:r>
            <a:r>
              <a:rPr lang="en-US" dirty="0" err="1">
                <a:latin typeface="Arial" pitchFamily="34" charset="0"/>
                <a:cs typeface="Arial" pitchFamily="34" charset="0"/>
              </a:rPr>
              <a:t>журмаар</a:t>
            </a:r>
            <a:r>
              <a:rPr lang="en-US" dirty="0">
                <a:latin typeface="Arial" pitchFamily="34" charset="0"/>
                <a:cs typeface="Arial" pitchFamily="34" charset="0"/>
              </a:rPr>
              <a:t> </a:t>
            </a:r>
            <a:r>
              <a:rPr lang="en-US" dirty="0" err="1">
                <a:latin typeface="Arial" pitchFamily="34" charset="0"/>
                <a:cs typeface="Arial" pitchFamily="34" charset="0"/>
              </a:rPr>
              <a:t>санхүүжүүлнэ</a:t>
            </a:r>
            <a:r>
              <a:rPr lang="en-US" dirty="0">
                <a:latin typeface="Arial" pitchFamily="34" charset="0"/>
                <a:cs typeface="Arial" pitchFamily="34" charset="0"/>
              </a:rPr>
              <a:t>:</a:t>
            </a:r>
          </a:p>
          <a:p>
            <a:r>
              <a:rPr lang="en-US" dirty="0">
                <a:latin typeface="Arial" pitchFamily="34" charset="0"/>
                <a:cs typeface="Arial" pitchFamily="34" charset="0"/>
              </a:rPr>
              <a:t>24.5.1. </a:t>
            </a:r>
            <a:r>
              <a:rPr lang="en-US" dirty="0" err="1">
                <a:latin typeface="Arial" pitchFamily="34" charset="0"/>
                <a:cs typeface="Arial" pitchFamily="34" charset="0"/>
              </a:rPr>
              <a:t>засаг</a:t>
            </a:r>
            <a:r>
              <a:rPr lang="en-US" dirty="0">
                <a:latin typeface="Arial" pitchFamily="34" charset="0"/>
                <a:cs typeface="Arial" pitchFamily="34" charset="0"/>
              </a:rPr>
              <a:t> </a:t>
            </a:r>
            <a:r>
              <a:rPr lang="en-US" dirty="0" err="1">
                <a:latin typeface="Arial" pitchFamily="34" charset="0"/>
                <a:cs typeface="Arial" pitchFamily="34" charset="0"/>
              </a:rPr>
              <a:t>захиргаа</a:t>
            </a:r>
            <a:r>
              <a:rPr lang="en-US" dirty="0">
                <a:latin typeface="Arial" pitchFamily="34" charset="0"/>
                <a:cs typeface="Arial" pitchFamily="34" charset="0"/>
              </a:rPr>
              <a:t>, </a:t>
            </a:r>
            <a:r>
              <a:rPr lang="en-US" dirty="0" err="1">
                <a:latin typeface="Arial" pitchFamily="34" charset="0"/>
                <a:cs typeface="Arial" pitchFamily="34" charset="0"/>
              </a:rPr>
              <a:t>нутаг</a:t>
            </a:r>
            <a:r>
              <a:rPr lang="en-US" dirty="0">
                <a:latin typeface="Arial" pitchFamily="34" charset="0"/>
                <a:cs typeface="Arial" pitchFamily="34" charset="0"/>
              </a:rPr>
              <a:t> </a:t>
            </a:r>
            <a:r>
              <a:rPr lang="en-US" dirty="0" err="1">
                <a:latin typeface="Arial" pitchFamily="34" charset="0"/>
                <a:cs typeface="Arial" pitchFamily="34" charset="0"/>
              </a:rPr>
              <a:t>дэвсгэрийн</a:t>
            </a:r>
            <a:r>
              <a:rPr lang="en-US" dirty="0">
                <a:latin typeface="Arial" pitchFamily="34" charset="0"/>
                <a:cs typeface="Arial" pitchFamily="34" charset="0"/>
              </a:rPr>
              <a:t> </a:t>
            </a:r>
            <a:r>
              <a:rPr lang="en-US" dirty="0" err="1">
                <a:latin typeface="Arial" pitchFamily="34" charset="0"/>
                <a:cs typeface="Arial" pitchFamily="34" charset="0"/>
              </a:rPr>
              <a:t>нэгжийн</a:t>
            </a:r>
            <a:r>
              <a:rPr lang="en-US" dirty="0">
                <a:latin typeface="Arial" pitchFamily="34" charset="0"/>
                <a:cs typeface="Arial" pitchFamily="34" charset="0"/>
              </a:rPr>
              <a:t> </a:t>
            </a:r>
            <a:r>
              <a:rPr lang="en-US" dirty="0" err="1">
                <a:latin typeface="Arial" pitchFamily="34" charset="0"/>
                <a:cs typeface="Arial" pitchFamily="34" charset="0"/>
              </a:rPr>
              <a:t>хилийн</a:t>
            </a:r>
            <a:r>
              <a:rPr lang="en-US" dirty="0">
                <a:latin typeface="Arial" pitchFamily="34" charset="0"/>
                <a:cs typeface="Arial" pitchFamily="34" charset="0"/>
              </a:rPr>
              <a:t> </a:t>
            </a:r>
            <a:r>
              <a:rPr lang="en-US" dirty="0" err="1">
                <a:latin typeface="Arial" pitchFamily="34" charset="0"/>
                <a:cs typeface="Arial" pitchFamily="34" charset="0"/>
              </a:rPr>
              <a:t>цэс</a:t>
            </a:r>
            <a:r>
              <a:rPr lang="en-US" dirty="0">
                <a:latin typeface="Arial" pitchFamily="34" charset="0"/>
                <a:cs typeface="Arial" pitchFamily="34" charset="0"/>
              </a:rPr>
              <a:t> </a:t>
            </a:r>
            <a:r>
              <a:rPr lang="en-US" dirty="0" err="1">
                <a:latin typeface="Arial" pitchFamily="34" charset="0"/>
                <a:cs typeface="Arial" pitchFamily="34" charset="0"/>
              </a:rPr>
              <a:t>тогтоох</a:t>
            </a:r>
            <a:r>
              <a:rPr lang="en-US" dirty="0">
                <a:latin typeface="Arial" pitchFamily="34" charset="0"/>
                <a:cs typeface="Arial" pitchFamily="34" charset="0"/>
              </a:rPr>
              <a:t>, </a:t>
            </a:r>
            <a:r>
              <a:rPr lang="en-US" dirty="0" err="1">
                <a:latin typeface="Arial" pitchFamily="34" charset="0"/>
                <a:cs typeface="Arial" pitchFamily="34" charset="0"/>
              </a:rPr>
              <a:t>өөрчлөх</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зохион</a:t>
            </a:r>
            <a:r>
              <a:rPr lang="en-US" dirty="0">
                <a:latin typeface="Arial" pitchFamily="34" charset="0"/>
                <a:cs typeface="Arial" pitchFamily="34" charset="0"/>
              </a:rPr>
              <a:t> </a:t>
            </a:r>
            <a:r>
              <a:rPr lang="en-US" dirty="0" err="1">
                <a:latin typeface="Arial" pitchFamily="34" charset="0"/>
                <a:cs typeface="Arial" pitchFamily="34" charset="0"/>
              </a:rPr>
              <a:t>байгуулалтын</a:t>
            </a:r>
            <a:r>
              <a:rPr lang="en-US" dirty="0">
                <a:latin typeface="Arial" pitchFamily="34" charset="0"/>
                <a:cs typeface="Arial" pitchFamily="34" charset="0"/>
              </a:rPr>
              <a:t> </a:t>
            </a:r>
            <a:r>
              <a:rPr lang="en-US" dirty="0" err="1">
                <a:latin typeface="Arial" pitchFamily="34" charset="0"/>
                <a:cs typeface="Arial" pitchFamily="34" charset="0"/>
              </a:rPr>
              <a:t>ерөнхий</a:t>
            </a:r>
            <a:r>
              <a:rPr lang="en-US" dirty="0">
                <a:latin typeface="Arial" pitchFamily="34" charset="0"/>
                <a:cs typeface="Arial" pitchFamily="34" charset="0"/>
              </a:rPr>
              <a:t> </a:t>
            </a:r>
            <a:r>
              <a:rPr lang="en-US" dirty="0" err="1">
                <a:latin typeface="Arial" pitchFamily="34" charset="0"/>
                <a:cs typeface="Arial" pitchFamily="34" charset="0"/>
              </a:rPr>
              <a:t>төлөвлөгөө</a:t>
            </a:r>
            <a:r>
              <a:rPr lang="en-US" dirty="0">
                <a:latin typeface="Arial" pitchFamily="34" charset="0"/>
                <a:cs typeface="Arial" pitchFamily="34" charset="0"/>
              </a:rPr>
              <a:t> </a:t>
            </a:r>
            <a:r>
              <a:rPr lang="en-US" dirty="0" err="1">
                <a:latin typeface="Arial" pitchFamily="34" charset="0"/>
                <a:cs typeface="Arial" pitchFamily="34" charset="0"/>
              </a:rPr>
              <a:t>боловсруулах</a:t>
            </a:r>
            <a:r>
              <a:rPr lang="en-US" dirty="0">
                <a:latin typeface="Arial" pitchFamily="34" charset="0"/>
                <a:cs typeface="Arial" pitchFamily="34" charset="0"/>
              </a:rPr>
              <a:t>, </a:t>
            </a:r>
            <a:r>
              <a:rPr lang="en-US" dirty="0" err="1">
                <a:latin typeface="Arial" pitchFamily="34" charset="0"/>
                <a:cs typeface="Arial" pitchFamily="34" charset="0"/>
              </a:rPr>
              <a:t>бүс</a:t>
            </a:r>
            <a:r>
              <a:rPr lang="en-US" dirty="0">
                <a:latin typeface="Arial" pitchFamily="34" charset="0"/>
                <a:cs typeface="Arial" pitchFamily="34" charset="0"/>
              </a:rPr>
              <a:t> </a:t>
            </a:r>
            <a:r>
              <a:rPr lang="en-US" dirty="0" err="1">
                <a:latin typeface="Arial" pitchFamily="34" charset="0"/>
                <a:cs typeface="Arial" pitchFamily="34" charset="0"/>
              </a:rPr>
              <a:t>нутгийн</a:t>
            </a:r>
            <a:r>
              <a:rPr lang="en-US" dirty="0">
                <a:latin typeface="Arial" pitchFamily="34" charset="0"/>
                <a:cs typeface="Arial" pitchFamily="34" charset="0"/>
              </a:rPr>
              <a:t> </a:t>
            </a:r>
            <a:r>
              <a:rPr lang="en-US" dirty="0" err="1">
                <a:latin typeface="Arial" pitchFamily="34" charset="0"/>
                <a:cs typeface="Arial" pitchFamily="34" charset="0"/>
              </a:rPr>
              <a:t>хөгжлийн</a:t>
            </a:r>
            <a:r>
              <a:rPr lang="en-US" dirty="0">
                <a:latin typeface="Arial" pitchFamily="34" charset="0"/>
                <a:cs typeface="Arial" pitchFamily="34" charset="0"/>
              </a:rPr>
              <a:t> </a:t>
            </a:r>
            <a:r>
              <a:rPr lang="en-US" dirty="0" err="1">
                <a:latin typeface="Arial" pitchFamily="34" charset="0"/>
                <a:cs typeface="Arial" pitchFamily="34" charset="0"/>
              </a:rPr>
              <a:t>төлөвийг</a:t>
            </a:r>
            <a:r>
              <a:rPr lang="en-US" dirty="0">
                <a:latin typeface="Arial" pitchFamily="34" charset="0"/>
                <a:cs typeface="Arial" pitchFamily="34" charset="0"/>
              </a:rPr>
              <a:t> </a:t>
            </a:r>
            <a:r>
              <a:rPr lang="en-US" dirty="0" err="1">
                <a:latin typeface="Arial" pitchFamily="34" charset="0"/>
                <a:cs typeface="Arial" pitchFamily="34" charset="0"/>
              </a:rPr>
              <a:t>тодорхойлохтой</a:t>
            </a:r>
            <a:r>
              <a:rPr lang="en-US" dirty="0">
                <a:latin typeface="Arial" pitchFamily="34" charset="0"/>
                <a:cs typeface="Arial" pitchFamily="34" charset="0"/>
              </a:rPr>
              <a:t> </a:t>
            </a:r>
            <a:r>
              <a:rPr lang="en-US" dirty="0" err="1">
                <a:latin typeface="Arial" pitchFamily="34" charset="0"/>
                <a:cs typeface="Arial" pitchFamily="34" charset="0"/>
              </a:rPr>
              <a:t>холбогдсон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зохион</a:t>
            </a:r>
            <a:r>
              <a:rPr lang="en-US" dirty="0">
                <a:latin typeface="Arial" pitchFamily="34" charset="0"/>
                <a:cs typeface="Arial" pitchFamily="34" charset="0"/>
              </a:rPr>
              <a:t> </a:t>
            </a:r>
            <a:r>
              <a:rPr lang="en-US" dirty="0" err="1">
                <a:latin typeface="Arial" pitchFamily="34" charset="0"/>
                <a:cs typeface="Arial" pitchFamily="34" charset="0"/>
              </a:rPr>
              <a:t>байгуулалтын</a:t>
            </a:r>
            <a:r>
              <a:rPr lang="en-US" dirty="0">
                <a:latin typeface="Arial" pitchFamily="34" charset="0"/>
                <a:cs typeface="Arial" pitchFamily="34" charset="0"/>
              </a:rPr>
              <a:t> </a:t>
            </a:r>
            <a:r>
              <a:rPr lang="en-US" dirty="0" err="1">
                <a:latin typeface="Arial" pitchFamily="34" charset="0"/>
                <a:cs typeface="Arial" pitchFamily="34" charset="0"/>
              </a:rPr>
              <a:t>үйл</a:t>
            </a:r>
            <a:r>
              <a:rPr lang="en-US" dirty="0">
                <a:latin typeface="Arial" pitchFamily="34" charset="0"/>
                <a:cs typeface="Arial" pitchFamily="34" charset="0"/>
              </a:rPr>
              <a:t> </a:t>
            </a:r>
            <a:r>
              <a:rPr lang="en-US" dirty="0" err="1">
                <a:latin typeface="Arial" pitchFamily="34" charset="0"/>
                <a:cs typeface="Arial" pitchFamily="34" charset="0"/>
              </a:rPr>
              <a:t>ажиллагаанд</a:t>
            </a:r>
            <a:r>
              <a:rPr lang="en-US" dirty="0">
                <a:latin typeface="Arial" pitchFamily="34" charset="0"/>
                <a:cs typeface="Arial" pitchFamily="34" charset="0"/>
              </a:rPr>
              <a:t> </a:t>
            </a:r>
            <a:r>
              <a:rPr lang="en-US" dirty="0" err="1">
                <a:latin typeface="Arial" pitchFamily="34" charset="0"/>
                <a:cs typeface="Arial" pitchFamily="34" charset="0"/>
              </a:rPr>
              <a:t>шаардлагатай</a:t>
            </a:r>
            <a:r>
              <a:rPr lang="en-US" dirty="0">
                <a:latin typeface="Arial" pitchFamily="34" charset="0"/>
                <a:cs typeface="Arial" pitchFamily="34" charset="0"/>
              </a:rPr>
              <a:t> </a:t>
            </a:r>
            <a:r>
              <a:rPr lang="en-US" dirty="0" err="1">
                <a:latin typeface="Arial" pitchFamily="34" charset="0"/>
                <a:cs typeface="Arial" pitchFamily="34" charset="0"/>
              </a:rPr>
              <a:t>зардлыг</a:t>
            </a:r>
            <a:r>
              <a:rPr lang="en-US" dirty="0">
                <a:latin typeface="Arial" pitchFamily="34" charset="0"/>
                <a:cs typeface="Arial" pitchFamily="34" charset="0"/>
              </a:rPr>
              <a:t> </a:t>
            </a:r>
            <a:r>
              <a:rPr lang="en-US" dirty="0" err="1">
                <a:solidFill>
                  <a:srgbClr val="FF0000"/>
                </a:solidFill>
                <a:latin typeface="Arial" pitchFamily="34" charset="0"/>
                <a:cs typeface="Arial" pitchFamily="34" charset="0"/>
              </a:rPr>
              <a:t>улсын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төсвөөс</a:t>
            </a:r>
            <a:r>
              <a:rPr lang="en-US" dirty="0" smtClean="0">
                <a:solidFill>
                  <a:srgbClr val="FF0000"/>
                </a:solidFill>
                <a:latin typeface="Arial" pitchFamily="34" charset="0"/>
                <a:cs typeface="Arial" pitchFamily="34" charset="0"/>
              </a:rPr>
              <a:t>;</a:t>
            </a:r>
            <a:endParaRPr lang="mn-MN" dirty="0" smtClean="0">
              <a:solidFill>
                <a:srgbClr val="FF0000"/>
              </a:solidFill>
              <a:latin typeface="Arial" pitchFamily="34" charset="0"/>
              <a:cs typeface="Arial" pitchFamily="34" charset="0"/>
            </a:endParaRPr>
          </a:p>
          <a:p>
            <a:r>
              <a:rPr lang="en-US" dirty="0">
                <a:latin typeface="Arial" pitchFamily="34" charset="0"/>
                <a:cs typeface="Arial" pitchFamily="34" charset="0"/>
              </a:rPr>
              <a:t>24.5.2. </a:t>
            </a:r>
            <a:r>
              <a:rPr lang="en-US" dirty="0" err="1">
                <a:latin typeface="Arial" pitchFamily="34" charset="0"/>
                <a:cs typeface="Arial" pitchFamily="34" charset="0"/>
              </a:rPr>
              <a:t>аймаг</a:t>
            </a:r>
            <a:r>
              <a:rPr lang="en-US" dirty="0">
                <a:latin typeface="Arial" pitchFamily="34" charset="0"/>
                <a:cs typeface="Arial" pitchFamily="34" charset="0"/>
              </a:rPr>
              <a:t>, </a:t>
            </a:r>
            <a:r>
              <a:rPr lang="en-US" dirty="0" err="1">
                <a:latin typeface="Arial" pitchFamily="34" charset="0"/>
                <a:cs typeface="Arial" pitchFamily="34" charset="0"/>
              </a:rPr>
              <a:t>нийслэл</a:t>
            </a:r>
            <a:r>
              <a:rPr lang="en-US" dirty="0">
                <a:latin typeface="Arial" pitchFamily="34" charset="0"/>
                <a:cs typeface="Arial" pitchFamily="34" charset="0"/>
              </a:rPr>
              <a:t>, </a:t>
            </a:r>
            <a:r>
              <a:rPr lang="en-US" dirty="0" err="1">
                <a:latin typeface="Arial" pitchFamily="34" charset="0"/>
                <a:cs typeface="Arial" pitchFamily="34" charset="0"/>
              </a:rPr>
              <a:t>сум</a:t>
            </a:r>
            <a:r>
              <a:rPr lang="en-US" dirty="0">
                <a:latin typeface="Arial" pitchFamily="34" charset="0"/>
                <a:cs typeface="Arial" pitchFamily="34" charset="0"/>
              </a:rPr>
              <a:t>, </a:t>
            </a:r>
            <a:r>
              <a:rPr lang="en-US" dirty="0" err="1">
                <a:latin typeface="Arial" pitchFamily="34" charset="0"/>
                <a:cs typeface="Arial" pitchFamily="34" charset="0"/>
              </a:rPr>
              <a:t>дүүрэг</a:t>
            </a:r>
            <a:r>
              <a:rPr lang="en-US" dirty="0">
                <a:latin typeface="Arial" pitchFamily="34" charset="0"/>
                <a:cs typeface="Arial" pitchFamily="34" charset="0"/>
              </a:rPr>
              <a:t>, </a:t>
            </a:r>
            <a:r>
              <a:rPr lang="en-US" dirty="0" err="1">
                <a:latin typeface="Arial" pitchFamily="34" charset="0"/>
                <a:cs typeface="Arial" pitchFamily="34" charset="0"/>
              </a:rPr>
              <a:t>хот</a:t>
            </a:r>
            <a:r>
              <a:rPr lang="en-US" dirty="0">
                <a:latin typeface="Arial" pitchFamily="34" charset="0"/>
                <a:cs typeface="Arial" pitchFamily="34" charset="0"/>
              </a:rPr>
              <a:t>, </a:t>
            </a:r>
            <a:r>
              <a:rPr lang="en-US" dirty="0" err="1">
                <a:latin typeface="Arial" pitchFamily="34" charset="0"/>
                <a:cs typeface="Arial" pitchFamily="34" charset="0"/>
              </a:rPr>
              <a:t>тосгон</a:t>
            </a:r>
            <a:r>
              <a:rPr lang="en-US" dirty="0">
                <a:latin typeface="Arial" pitchFamily="34" charset="0"/>
                <a:cs typeface="Arial" pitchFamily="34" charset="0"/>
              </a:rPr>
              <a:t>, </a:t>
            </a:r>
            <a:r>
              <a:rPr lang="en-US" dirty="0" err="1">
                <a:latin typeface="Arial" pitchFamily="34" charset="0"/>
                <a:cs typeface="Arial" pitchFamily="34" charset="0"/>
              </a:rPr>
              <a:t>бусад</a:t>
            </a:r>
            <a:r>
              <a:rPr lang="en-US" dirty="0">
                <a:latin typeface="Arial" pitchFamily="34" charset="0"/>
                <a:cs typeface="Arial" pitchFamily="34" charset="0"/>
              </a:rPr>
              <a:t> </a:t>
            </a:r>
            <a:r>
              <a:rPr lang="en-US" dirty="0" err="1">
                <a:latin typeface="Arial" pitchFamily="34" charset="0"/>
                <a:cs typeface="Arial" pitchFamily="34" charset="0"/>
              </a:rPr>
              <a:t>суурины</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зохион</a:t>
            </a:r>
            <a:r>
              <a:rPr lang="en-US" dirty="0">
                <a:latin typeface="Arial" pitchFamily="34" charset="0"/>
                <a:cs typeface="Arial" pitchFamily="34" charset="0"/>
              </a:rPr>
              <a:t> </a:t>
            </a:r>
            <a:r>
              <a:rPr lang="en-US" dirty="0" err="1">
                <a:latin typeface="Arial" pitchFamily="34" charset="0"/>
                <a:cs typeface="Arial" pitchFamily="34" charset="0"/>
              </a:rPr>
              <a:t>байгуулалтын</a:t>
            </a:r>
            <a:r>
              <a:rPr lang="en-US" dirty="0">
                <a:latin typeface="Arial" pitchFamily="34" charset="0"/>
                <a:cs typeface="Arial" pitchFamily="34" charset="0"/>
              </a:rPr>
              <a:t> </a:t>
            </a:r>
            <a:r>
              <a:rPr lang="en-US" dirty="0" err="1">
                <a:latin typeface="Arial" pitchFamily="34" charset="0"/>
                <a:cs typeface="Arial" pitchFamily="34" charset="0"/>
              </a:rPr>
              <a:t>үйл</a:t>
            </a:r>
            <a:r>
              <a:rPr lang="en-US" dirty="0">
                <a:latin typeface="Arial" pitchFamily="34" charset="0"/>
                <a:cs typeface="Arial" pitchFamily="34" charset="0"/>
              </a:rPr>
              <a:t> </a:t>
            </a:r>
            <a:r>
              <a:rPr lang="en-US" dirty="0" err="1">
                <a:latin typeface="Arial" pitchFamily="34" charset="0"/>
                <a:cs typeface="Arial" pitchFamily="34" charset="0"/>
              </a:rPr>
              <a:t>ажиллагаанд</a:t>
            </a:r>
            <a:r>
              <a:rPr lang="en-US" dirty="0">
                <a:latin typeface="Arial" pitchFamily="34" charset="0"/>
                <a:cs typeface="Arial" pitchFamily="34" charset="0"/>
              </a:rPr>
              <a:t> </a:t>
            </a:r>
            <a:r>
              <a:rPr lang="en-US" dirty="0" err="1">
                <a:latin typeface="Arial" pitchFamily="34" charset="0"/>
                <a:cs typeface="Arial" pitchFamily="34" charset="0"/>
              </a:rPr>
              <a:t>шаардлагатай</a:t>
            </a:r>
            <a:r>
              <a:rPr lang="en-US" dirty="0">
                <a:latin typeface="Arial" pitchFamily="34" charset="0"/>
                <a:cs typeface="Arial" pitchFamily="34" charset="0"/>
              </a:rPr>
              <a:t> </a:t>
            </a:r>
            <a:r>
              <a:rPr lang="en-US" dirty="0" err="1">
                <a:latin typeface="Arial" pitchFamily="34" charset="0"/>
                <a:cs typeface="Arial" pitchFamily="34" charset="0"/>
              </a:rPr>
              <a:t>зардлыг</a:t>
            </a:r>
            <a:r>
              <a:rPr lang="en-US" dirty="0">
                <a:latin typeface="Arial" pitchFamily="34" charset="0"/>
                <a:cs typeface="Arial" pitchFamily="34" charset="0"/>
              </a:rPr>
              <a:t> </a:t>
            </a:r>
            <a:r>
              <a:rPr lang="en-US" dirty="0" err="1">
                <a:solidFill>
                  <a:srgbClr val="FF0000"/>
                </a:solidFill>
                <a:latin typeface="Arial" pitchFamily="34" charset="0"/>
                <a:cs typeface="Arial" pitchFamily="34" charset="0"/>
              </a:rPr>
              <a:t>орон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нутгийн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төсвөөс</a:t>
            </a:r>
            <a:r>
              <a:rPr lang="en-US" dirty="0">
                <a:solidFill>
                  <a:srgbClr val="FF0000"/>
                </a:solidFill>
                <a:latin typeface="Arial" pitchFamily="34" charset="0"/>
                <a:cs typeface="Arial" pitchFamily="34" charset="0"/>
              </a:rPr>
              <a:t>;</a:t>
            </a:r>
          </a:p>
          <a:p>
            <a:r>
              <a:rPr lang="en-US" dirty="0">
                <a:latin typeface="Arial" pitchFamily="34" charset="0"/>
                <a:cs typeface="Arial" pitchFamily="34" charset="0"/>
              </a:rPr>
              <a:t>24.5.3. </a:t>
            </a:r>
            <a:r>
              <a:rPr lang="en-US" dirty="0" err="1">
                <a:latin typeface="Arial" pitchFamily="34" charset="0"/>
                <a:cs typeface="Arial" pitchFamily="34" charset="0"/>
              </a:rPr>
              <a:t>иргэн</a:t>
            </a:r>
            <a:r>
              <a:rPr lang="en-US" dirty="0">
                <a:latin typeface="Arial" pitchFamily="34" charset="0"/>
                <a:cs typeface="Arial" pitchFamily="34" charset="0"/>
              </a:rPr>
              <a:t>, </a:t>
            </a:r>
            <a:r>
              <a:rPr lang="en-US" dirty="0" err="1">
                <a:latin typeface="Arial" pitchFamily="34" charset="0"/>
                <a:cs typeface="Arial" pitchFamily="34" charset="0"/>
              </a:rPr>
              <a:t>аж</a:t>
            </a:r>
            <a:r>
              <a:rPr lang="en-US" dirty="0">
                <a:latin typeface="Arial" pitchFamily="34" charset="0"/>
                <a:cs typeface="Arial" pitchFamily="34" charset="0"/>
              </a:rPr>
              <a:t> </a:t>
            </a:r>
            <a:r>
              <a:rPr lang="en-US" dirty="0" err="1">
                <a:latin typeface="Arial" pitchFamily="34" charset="0"/>
                <a:cs typeface="Arial" pitchFamily="34" charset="0"/>
              </a:rPr>
              <a:t>ахуйн</a:t>
            </a:r>
            <a:r>
              <a:rPr lang="en-US" dirty="0">
                <a:latin typeface="Arial" pitchFamily="34" charset="0"/>
                <a:cs typeface="Arial" pitchFamily="34" charset="0"/>
              </a:rPr>
              <a:t> </a:t>
            </a:r>
            <a:r>
              <a:rPr lang="en-US" dirty="0" err="1">
                <a:latin typeface="Arial" pitchFamily="34" charset="0"/>
                <a:cs typeface="Arial" pitchFamily="34" charset="0"/>
              </a:rPr>
              <a:t>нэгж</a:t>
            </a:r>
            <a:r>
              <a:rPr lang="en-US" dirty="0">
                <a:latin typeface="Arial" pitchFamily="34" charset="0"/>
                <a:cs typeface="Arial" pitchFamily="34" charset="0"/>
              </a:rPr>
              <a:t>, </a:t>
            </a:r>
            <a:r>
              <a:rPr lang="en-US" dirty="0" err="1">
                <a:latin typeface="Arial" pitchFamily="34" charset="0"/>
                <a:cs typeface="Arial" pitchFamily="34" charset="0"/>
              </a:rPr>
              <a:t>байгууллага</a:t>
            </a:r>
            <a:r>
              <a:rPr lang="en-US" dirty="0">
                <a:latin typeface="Arial" pitchFamily="34" charset="0"/>
                <a:cs typeface="Arial" pitchFamily="34" charset="0"/>
              </a:rPr>
              <a:t> </a:t>
            </a:r>
            <a:r>
              <a:rPr lang="en-US" dirty="0" err="1">
                <a:latin typeface="Arial" pitchFamily="34" charset="0"/>
                <a:cs typeface="Arial" pitchFamily="34" charset="0"/>
              </a:rPr>
              <a:t>эзэмшиж</a:t>
            </a:r>
            <a:r>
              <a:rPr lang="en-US" dirty="0">
                <a:latin typeface="Arial" pitchFamily="34" charset="0"/>
                <a:cs typeface="Arial" pitchFamily="34" charset="0"/>
              </a:rPr>
              <a:t>, </a:t>
            </a:r>
            <a:r>
              <a:rPr lang="en-US" dirty="0" err="1">
                <a:latin typeface="Arial" pitchFamily="34" charset="0"/>
                <a:cs typeface="Arial" pitchFamily="34" charset="0"/>
              </a:rPr>
              <a:t>ашиглаж</a:t>
            </a:r>
            <a:r>
              <a:rPr lang="en-US" dirty="0">
                <a:latin typeface="Arial" pitchFamily="34" charset="0"/>
                <a:cs typeface="Arial" pitchFamily="34" charset="0"/>
              </a:rPr>
              <a:t> </a:t>
            </a:r>
            <a:r>
              <a:rPr lang="en-US" dirty="0" err="1">
                <a:latin typeface="Arial" pitchFamily="34" charset="0"/>
                <a:cs typeface="Arial" pitchFamily="34" charset="0"/>
              </a:rPr>
              <a:t>байгаа</a:t>
            </a:r>
            <a:r>
              <a:rPr lang="en-US" dirty="0">
                <a:latin typeface="Arial" pitchFamily="34" charset="0"/>
                <a:cs typeface="Arial" pitchFamily="34" charset="0"/>
              </a:rPr>
              <a:t> </a:t>
            </a:r>
            <a:r>
              <a:rPr lang="en-US" dirty="0" err="1">
                <a:latin typeface="Arial" pitchFamily="34" charset="0"/>
                <a:cs typeface="Arial" pitchFamily="34" charset="0"/>
              </a:rPr>
              <a:t>газартаа</a:t>
            </a:r>
            <a:r>
              <a:rPr lang="en-US" dirty="0">
                <a:latin typeface="Arial" pitchFamily="34" charset="0"/>
                <a:cs typeface="Arial" pitchFamily="34" charset="0"/>
              </a:rPr>
              <a:t> </a:t>
            </a:r>
            <a:r>
              <a:rPr lang="en-US" dirty="0" err="1">
                <a:latin typeface="Arial" pitchFamily="34" charset="0"/>
                <a:cs typeface="Arial" pitchFamily="34" charset="0"/>
              </a:rPr>
              <a:t>хийлгэх</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зохион</a:t>
            </a:r>
            <a:r>
              <a:rPr lang="en-US" dirty="0">
                <a:latin typeface="Arial" pitchFamily="34" charset="0"/>
                <a:cs typeface="Arial" pitchFamily="34" charset="0"/>
              </a:rPr>
              <a:t> </a:t>
            </a:r>
            <a:r>
              <a:rPr lang="en-US" dirty="0" err="1">
                <a:latin typeface="Arial" pitchFamily="34" charset="0"/>
                <a:cs typeface="Arial" pitchFamily="34" charset="0"/>
              </a:rPr>
              <a:t>байгуулалтын</a:t>
            </a:r>
            <a:r>
              <a:rPr lang="en-US" dirty="0">
                <a:latin typeface="Arial" pitchFamily="34" charset="0"/>
                <a:cs typeface="Arial" pitchFamily="34" charset="0"/>
              </a:rPr>
              <a:t> </a:t>
            </a:r>
            <a:r>
              <a:rPr lang="en-US" dirty="0" err="1">
                <a:latin typeface="Arial" pitchFamily="34" charset="0"/>
                <a:cs typeface="Arial" pitchFamily="34" charset="0"/>
              </a:rPr>
              <a:t>үйл</a:t>
            </a:r>
            <a:r>
              <a:rPr lang="en-US" dirty="0">
                <a:latin typeface="Arial" pitchFamily="34" charset="0"/>
                <a:cs typeface="Arial" pitchFamily="34" charset="0"/>
              </a:rPr>
              <a:t> </a:t>
            </a:r>
            <a:r>
              <a:rPr lang="en-US" dirty="0" err="1">
                <a:latin typeface="Arial" pitchFamily="34" charset="0"/>
                <a:cs typeface="Arial" pitchFamily="34" charset="0"/>
              </a:rPr>
              <a:t>ажиллагаанд</a:t>
            </a:r>
            <a:r>
              <a:rPr lang="en-US" dirty="0">
                <a:latin typeface="Arial" pitchFamily="34" charset="0"/>
                <a:cs typeface="Arial" pitchFamily="34" charset="0"/>
              </a:rPr>
              <a:t> </a:t>
            </a:r>
            <a:r>
              <a:rPr lang="en-US" dirty="0" err="1">
                <a:latin typeface="Arial" pitchFamily="34" charset="0"/>
                <a:cs typeface="Arial" pitchFamily="34" charset="0"/>
              </a:rPr>
              <a:t>шаардлагатай</a:t>
            </a:r>
            <a:r>
              <a:rPr lang="en-US" dirty="0">
                <a:latin typeface="Arial" pitchFamily="34" charset="0"/>
                <a:cs typeface="Arial" pitchFamily="34" charset="0"/>
              </a:rPr>
              <a:t> </a:t>
            </a:r>
            <a:r>
              <a:rPr lang="en-US" dirty="0" err="1">
                <a:latin typeface="Arial" pitchFamily="34" charset="0"/>
                <a:cs typeface="Arial" pitchFamily="34" charset="0"/>
              </a:rPr>
              <a:t>зардлыг</a:t>
            </a:r>
            <a:r>
              <a:rPr lang="en-US" dirty="0">
                <a:latin typeface="Arial" pitchFamily="34" charset="0"/>
                <a:cs typeface="Arial" pitchFamily="34" charset="0"/>
              </a:rPr>
              <a:t> </a:t>
            </a:r>
            <a:r>
              <a:rPr lang="en-US" dirty="0" err="1">
                <a:solidFill>
                  <a:srgbClr val="FF0000"/>
                </a:solidFill>
                <a:latin typeface="Arial" pitchFamily="34" charset="0"/>
                <a:cs typeface="Arial" pitchFamily="34" charset="0"/>
              </a:rPr>
              <a:t>өөрийн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хөрөнгөөр</a:t>
            </a:r>
            <a:r>
              <a:rPr lang="en-US" dirty="0">
                <a:latin typeface="Arial" pitchFamily="34" charset="0"/>
                <a:cs typeface="Arial" pitchFamily="34" charset="0"/>
              </a:rPr>
              <a:t>.</a:t>
            </a:r>
          </a:p>
          <a:p>
            <a:endParaRPr lang="mn-MN" dirty="0" smtClean="0"/>
          </a:p>
          <a:p>
            <a:endParaRPr lang="en-US" dirty="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700" b="1" dirty="0" smtClean="0">
                <a:latin typeface="Arial" pitchFamily="34" charset="0"/>
                <a:cs typeface="Arial" pitchFamily="34" charset="0"/>
              </a:rPr>
              <a:t/>
            </a:r>
            <a:br>
              <a:rPr lang="mn-MN" sz="2700" b="1" dirty="0" smtClean="0">
                <a:latin typeface="Arial" pitchFamily="34" charset="0"/>
                <a:cs typeface="Arial" pitchFamily="34" charset="0"/>
              </a:rPr>
            </a:br>
            <a:r>
              <a:rPr lang="en-US" sz="2700" b="1" dirty="0" smtClean="0">
                <a:solidFill>
                  <a:schemeClr val="tx1"/>
                </a:solidFill>
                <a:latin typeface="Arial" pitchFamily="34" charset="0"/>
                <a:cs typeface="Arial" pitchFamily="34" charset="0"/>
              </a:rPr>
              <a:t>25 </a:t>
            </a:r>
            <a:r>
              <a:rPr lang="en-US" sz="2700" b="1" dirty="0" err="1">
                <a:solidFill>
                  <a:schemeClr val="tx1"/>
                </a:solidFill>
                <a:latin typeface="Arial" pitchFamily="34" charset="0"/>
                <a:cs typeface="Arial" pitchFamily="34" charset="0"/>
              </a:rPr>
              <a:t>дугаар</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зүйл</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Газар</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зохион</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байгуулалтын</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үндсэн</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баримт</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бичгүүд</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тэдгээрт</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тавигдах</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шаардлага</a:t>
            </a:r>
            <a:r>
              <a:rPr lang="en-US" dirty="0"/>
              <a:t/>
            </a:r>
            <a:br>
              <a:rPr lang="en-US" dirty="0"/>
            </a:b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just"/>
            <a:r>
              <a:rPr lang="en-US" sz="2100" dirty="0">
                <a:latin typeface="Arial" pitchFamily="34" charset="0"/>
                <a:cs typeface="Arial" pitchFamily="34" charset="0"/>
              </a:rPr>
              <a:t>25.2. </a:t>
            </a:r>
            <a:r>
              <a:rPr lang="en-US" sz="2100" dirty="0" err="1">
                <a:latin typeface="Arial" pitchFamily="34" charset="0"/>
                <a:cs typeface="Arial" pitchFamily="34" charset="0"/>
              </a:rPr>
              <a:t>Улсын</a:t>
            </a:r>
            <a:r>
              <a:rPr lang="en-US" sz="2100" dirty="0">
                <a:latin typeface="Arial" pitchFamily="34" charset="0"/>
                <a:cs typeface="Arial" pitchFamily="34" charset="0"/>
              </a:rPr>
              <a:t> </a:t>
            </a:r>
            <a:r>
              <a:rPr lang="en-US" sz="2100" dirty="0" err="1">
                <a:latin typeface="Arial" pitchFamily="34" charset="0"/>
                <a:cs typeface="Arial" pitchFamily="34" charset="0"/>
              </a:rPr>
              <a:t>газар</a:t>
            </a:r>
            <a:r>
              <a:rPr lang="en-US" sz="2100" dirty="0">
                <a:latin typeface="Arial" pitchFamily="34" charset="0"/>
                <a:cs typeface="Arial" pitchFamily="34" charset="0"/>
              </a:rPr>
              <a:t> </a:t>
            </a:r>
            <a:r>
              <a:rPr lang="en-US" sz="2100" dirty="0" err="1">
                <a:latin typeface="Arial" pitchFamily="34" charset="0"/>
                <a:cs typeface="Arial" pitchFamily="34" charset="0"/>
              </a:rPr>
              <a:t>зохион</a:t>
            </a:r>
            <a:r>
              <a:rPr lang="en-US" sz="2100" dirty="0">
                <a:latin typeface="Arial" pitchFamily="34" charset="0"/>
                <a:cs typeface="Arial" pitchFamily="34" charset="0"/>
              </a:rPr>
              <a:t> </a:t>
            </a:r>
            <a:r>
              <a:rPr lang="en-US" sz="2100" dirty="0" err="1">
                <a:latin typeface="Arial" pitchFamily="34" charset="0"/>
                <a:cs typeface="Arial" pitchFamily="34" charset="0"/>
              </a:rPr>
              <a:t>байгуулалтын</a:t>
            </a:r>
            <a:r>
              <a:rPr lang="en-US" sz="2100" dirty="0">
                <a:latin typeface="Arial" pitchFamily="34" charset="0"/>
                <a:cs typeface="Arial" pitchFamily="34" charset="0"/>
              </a:rPr>
              <a:t> </a:t>
            </a:r>
            <a:r>
              <a:rPr lang="en-US" sz="2100" dirty="0" err="1">
                <a:latin typeface="Arial" pitchFamily="34" charset="0"/>
                <a:cs typeface="Arial" pitchFamily="34" charset="0"/>
              </a:rPr>
              <a:t>ерөнхий</a:t>
            </a:r>
            <a:r>
              <a:rPr lang="en-US" sz="2100" dirty="0">
                <a:latin typeface="Arial" pitchFamily="34" charset="0"/>
                <a:cs typeface="Arial" pitchFamily="34" charset="0"/>
              </a:rPr>
              <a:t> </a:t>
            </a:r>
            <a:r>
              <a:rPr lang="en-US" sz="2100" dirty="0" err="1">
                <a:latin typeface="Arial" pitchFamily="34" charset="0"/>
                <a:cs typeface="Arial" pitchFamily="34" charset="0"/>
              </a:rPr>
              <a:t>төлөвлөгөө</a:t>
            </a:r>
            <a:r>
              <a:rPr lang="en-US" sz="2100" dirty="0">
                <a:latin typeface="Arial" pitchFamily="34" charset="0"/>
                <a:cs typeface="Arial" pitchFamily="34" charset="0"/>
              </a:rPr>
              <a:t> </a:t>
            </a:r>
            <a:r>
              <a:rPr lang="en-US" sz="2100" dirty="0" err="1">
                <a:latin typeface="Arial" pitchFamily="34" charset="0"/>
                <a:cs typeface="Arial" pitchFamily="34" charset="0"/>
              </a:rPr>
              <a:t>нь</a:t>
            </a:r>
            <a:r>
              <a:rPr lang="en-US" sz="2100" dirty="0">
                <a:latin typeface="Arial" pitchFamily="34" charset="0"/>
                <a:cs typeface="Arial" pitchFamily="34" charset="0"/>
              </a:rPr>
              <a:t> </a:t>
            </a:r>
            <a:r>
              <a:rPr lang="en-US" sz="2100" dirty="0" err="1">
                <a:latin typeface="Arial" pitchFamily="34" charset="0"/>
                <a:cs typeface="Arial" pitchFamily="34" charset="0"/>
              </a:rPr>
              <a:t>Монгол</a:t>
            </a:r>
            <a:r>
              <a:rPr lang="en-US" sz="2100" dirty="0">
                <a:latin typeface="Arial" pitchFamily="34" charset="0"/>
                <a:cs typeface="Arial" pitchFamily="34" charset="0"/>
              </a:rPr>
              <a:t> </a:t>
            </a:r>
            <a:r>
              <a:rPr lang="en-US" sz="2100" dirty="0" err="1">
                <a:latin typeface="Arial" pitchFamily="34" charset="0"/>
                <a:cs typeface="Arial" pitchFamily="34" charset="0"/>
              </a:rPr>
              <a:t>Улсын</a:t>
            </a:r>
            <a:r>
              <a:rPr lang="en-US" sz="2100" dirty="0">
                <a:latin typeface="Arial" pitchFamily="34" charset="0"/>
                <a:cs typeface="Arial" pitchFamily="34" charset="0"/>
              </a:rPr>
              <a:t> </a:t>
            </a:r>
            <a:r>
              <a:rPr lang="en-US" sz="2100" dirty="0" err="1">
                <a:latin typeface="Arial" pitchFamily="34" charset="0"/>
                <a:cs typeface="Arial" pitchFamily="34" charset="0"/>
              </a:rPr>
              <a:t>нутаг</a:t>
            </a:r>
            <a:r>
              <a:rPr lang="en-US" sz="2100" dirty="0">
                <a:latin typeface="Arial" pitchFamily="34" charset="0"/>
                <a:cs typeface="Arial" pitchFamily="34" charset="0"/>
              </a:rPr>
              <a:t> </a:t>
            </a:r>
            <a:r>
              <a:rPr lang="en-US" sz="2100" dirty="0" err="1">
                <a:latin typeface="Arial" pitchFamily="34" charset="0"/>
                <a:cs typeface="Arial" pitchFamily="34" charset="0"/>
              </a:rPr>
              <a:t>дэвсгэрийн</a:t>
            </a:r>
            <a:r>
              <a:rPr lang="en-US" sz="2100" dirty="0">
                <a:latin typeface="Arial" pitchFamily="34" charset="0"/>
                <a:cs typeface="Arial" pitchFamily="34" charset="0"/>
              </a:rPr>
              <a:t> </a:t>
            </a:r>
            <a:r>
              <a:rPr lang="en-US" sz="2100" dirty="0" err="1">
                <a:latin typeface="Arial" pitchFamily="34" charset="0"/>
                <a:cs typeface="Arial" pitchFamily="34" charset="0"/>
              </a:rPr>
              <a:t>хэмжээнд</a:t>
            </a:r>
            <a:r>
              <a:rPr lang="en-US" sz="2100" dirty="0">
                <a:latin typeface="Arial" pitchFamily="34" charset="0"/>
                <a:cs typeface="Arial" pitchFamily="34" charset="0"/>
              </a:rPr>
              <a:t> </a:t>
            </a:r>
            <a:r>
              <a:rPr lang="en-US" sz="2100" dirty="0" err="1">
                <a:latin typeface="Arial" pitchFamily="34" charset="0"/>
                <a:cs typeface="Arial" pitchFamily="34" charset="0"/>
              </a:rPr>
              <a:t>байгаль</a:t>
            </a:r>
            <a:r>
              <a:rPr lang="en-US" sz="2100" dirty="0">
                <a:latin typeface="Arial" pitchFamily="34" charset="0"/>
                <a:cs typeface="Arial" pitchFamily="34" charset="0"/>
              </a:rPr>
              <a:t>, </a:t>
            </a:r>
            <a:r>
              <a:rPr lang="en-US" sz="2100" dirty="0" err="1">
                <a:latin typeface="Arial" pitchFamily="34" charset="0"/>
                <a:cs typeface="Arial" pitchFamily="34" charset="0"/>
              </a:rPr>
              <a:t>газар</a:t>
            </a:r>
            <a:r>
              <a:rPr lang="en-US" sz="2100" dirty="0">
                <a:latin typeface="Arial" pitchFamily="34" charset="0"/>
                <a:cs typeface="Arial" pitchFamily="34" charset="0"/>
              </a:rPr>
              <a:t> </a:t>
            </a:r>
            <a:r>
              <a:rPr lang="en-US" sz="2100" dirty="0" err="1">
                <a:latin typeface="Arial" pitchFamily="34" charset="0"/>
                <a:cs typeface="Arial" pitchFamily="34" charset="0"/>
              </a:rPr>
              <a:t>зүйн</a:t>
            </a:r>
            <a:r>
              <a:rPr lang="en-US" sz="2100" dirty="0">
                <a:latin typeface="Arial" pitchFamily="34" charset="0"/>
                <a:cs typeface="Arial" pitchFamily="34" charset="0"/>
              </a:rPr>
              <a:t> </a:t>
            </a:r>
            <a:r>
              <a:rPr lang="en-US" sz="2100" dirty="0" err="1">
                <a:latin typeface="Arial" pitchFamily="34" charset="0"/>
                <a:cs typeface="Arial" pitchFamily="34" charset="0"/>
              </a:rPr>
              <a:t>нөхцөл</a:t>
            </a:r>
            <a:r>
              <a:rPr lang="en-US" sz="2100" dirty="0">
                <a:latin typeface="Arial" pitchFamily="34" charset="0"/>
                <a:cs typeface="Arial" pitchFamily="34" charset="0"/>
              </a:rPr>
              <a:t>, </a:t>
            </a:r>
            <a:r>
              <a:rPr lang="en-US" sz="2100" dirty="0" err="1">
                <a:latin typeface="Arial" pitchFamily="34" charset="0"/>
                <a:cs typeface="Arial" pitchFamily="34" charset="0"/>
              </a:rPr>
              <a:t>газрын</a:t>
            </a:r>
            <a:r>
              <a:rPr lang="en-US" sz="2100" dirty="0">
                <a:latin typeface="Arial" pitchFamily="34" charset="0"/>
                <a:cs typeface="Arial" pitchFamily="34" charset="0"/>
              </a:rPr>
              <a:t> </a:t>
            </a:r>
            <a:r>
              <a:rPr lang="en-US" sz="2100" dirty="0" err="1">
                <a:latin typeface="Arial" pitchFamily="34" charset="0"/>
                <a:cs typeface="Arial" pitchFamily="34" charset="0"/>
              </a:rPr>
              <a:t>нөөц</a:t>
            </a:r>
            <a:r>
              <a:rPr lang="en-US" sz="2100" dirty="0">
                <a:latin typeface="Arial" pitchFamily="34" charset="0"/>
                <a:cs typeface="Arial" pitchFamily="34" charset="0"/>
              </a:rPr>
              <a:t>, </a:t>
            </a:r>
            <a:r>
              <a:rPr lang="en-US" sz="2100" dirty="0" err="1">
                <a:latin typeface="Arial" pitchFamily="34" charset="0"/>
                <a:cs typeface="Arial" pitchFamily="34" charset="0"/>
              </a:rPr>
              <a:t>түүний</a:t>
            </a:r>
            <a:r>
              <a:rPr lang="en-US" sz="2100" dirty="0">
                <a:latin typeface="Arial" pitchFamily="34" charset="0"/>
                <a:cs typeface="Arial" pitchFamily="34" charset="0"/>
              </a:rPr>
              <a:t> </a:t>
            </a:r>
            <a:r>
              <a:rPr lang="en-US" sz="2100" dirty="0" err="1">
                <a:latin typeface="Arial" pitchFamily="34" charset="0"/>
                <a:cs typeface="Arial" pitchFamily="34" charset="0"/>
              </a:rPr>
              <a:t>экологи</a:t>
            </a:r>
            <a:r>
              <a:rPr lang="en-US" sz="2100" dirty="0">
                <a:latin typeface="Arial" pitchFamily="34" charset="0"/>
                <a:cs typeface="Arial" pitchFamily="34" charset="0"/>
              </a:rPr>
              <a:t>, </a:t>
            </a:r>
            <a:r>
              <a:rPr lang="en-US" sz="2100" dirty="0" err="1">
                <a:latin typeface="Arial" pitchFamily="34" charset="0"/>
                <a:cs typeface="Arial" pitchFamily="34" charset="0"/>
              </a:rPr>
              <a:t>эдийн</a:t>
            </a:r>
            <a:r>
              <a:rPr lang="en-US" sz="2100" dirty="0">
                <a:latin typeface="Arial" pitchFamily="34" charset="0"/>
                <a:cs typeface="Arial" pitchFamily="34" charset="0"/>
              </a:rPr>
              <a:t> </a:t>
            </a:r>
            <a:r>
              <a:rPr lang="en-US" sz="2100" dirty="0" err="1">
                <a:latin typeface="Arial" pitchFamily="34" charset="0"/>
                <a:cs typeface="Arial" pitchFamily="34" charset="0"/>
              </a:rPr>
              <a:t>засаг</a:t>
            </a:r>
            <a:r>
              <a:rPr lang="en-US" sz="2100" dirty="0">
                <a:latin typeface="Arial" pitchFamily="34" charset="0"/>
                <a:cs typeface="Arial" pitchFamily="34" charset="0"/>
              </a:rPr>
              <a:t>, </a:t>
            </a:r>
            <a:r>
              <a:rPr lang="en-US" sz="2100" dirty="0" err="1">
                <a:latin typeface="Arial" pitchFamily="34" charset="0"/>
                <a:cs typeface="Arial" pitchFamily="34" charset="0"/>
              </a:rPr>
              <a:t>орон</a:t>
            </a:r>
            <a:r>
              <a:rPr lang="en-US" sz="2100" dirty="0">
                <a:latin typeface="Arial" pitchFamily="34" charset="0"/>
                <a:cs typeface="Arial" pitchFamily="34" charset="0"/>
              </a:rPr>
              <a:t> </a:t>
            </a:r>
            <a:r>
              <a:rPr lang="en-US" sz="2100" dirty="0" err="1">
                <a:latin typeface="Arial" pitchFamily="34" charset="0"/>
                <a:cs typeface="Arial" pitchFamily="34" charset="0"/>
              </a:rPr>
              <a:t>зайн</a:t>
            </a:r>
            <a:r>
              <a:rPr lang="en-US" sz="2100" dirty="0">
                <a:latin typeface="Arial" pitchFamily="34" charset="0"/>
                <a:cs typeface="Arial" pitchFamily="34" charset="0"/>
              </a:rPr>
              <a:t> </a:t>
            </a:r>
            <a:r>
              <a:rPr lang="en-US" sz="2100" dirty="0" err="1">
                <a:latin typeface="Arial" pitchFamily="34" charset="0"/>
                <a:cs typeface="Arial" pitchFamily="34" charset="0"/>
              </a:rPr>
              <a:t>багтаамж</a:t>
            </a:r>
            <a:r>
              <a:rPr lang="en-US" sz="2100" dirty="0">
                <a:latin typeface="Arial" pitchFamily="34" charset="0"/>
                <a:cs typeface="Arial" pitchFamily="34" charset="0"/>
              </a:rPr>
              <a:t>, </a:t>
            </a:r>
            <a:r>
              <a:rPr lang="en-US" sz="2100" dirty="0" err="1">
                <a:latin typeface="Arial" pitchFamily="34" charset="0"/>
                <a:cs typeface="Arial" pitchFamily="34" charset="0"/>
              </a:rPr>
              <a:t>чадавхид</a:t>
            </a:r>
            <a:r>
              <a:rPr lang="en-US" sz="2100" dirty="0">
                <a:latin typeface="Arial" pitchFamily="34" charset="0"/>
                <a:cs typeface="Arial" pitchFamily="34" charset="0"/>
              </a:rPr>
              <a:t> </a:t>
            </a:r>
            <a:r>
              <a:rPr lang="en-US" sz="2100" dirty="0" err="1">
                <a:latin typeface="Arial" pitchFamily="34" charset="0"/>
                <a:cs typeface="Arial" pitchFamily="34" charset="0"/>
              </a:rPr>
              <a:t>зохицсон</a:t>
            </a:r>
            <a:r>
              <a:rPr lang="en-US" sz="2100" dirty="0">
                <a:latin typeface="Arial" pitchFamily="34" charset="0"/>
                <a:cs typeface="Arial" pitchFamily="34" charset="0"/>
              </a:rPr>
              <a:t> </a:t>
            </a:r>
            <a:r>
              <a:rPr lang="en-US" sz="2100" dirty="0" err="1">
                <a:latin typeface="Arial" pitchFamily="34" charset="0"/>
                <a:cs typeface="Arial" pitchFamily="34" charset="0"/>
              </a:rPr>
              <a:t>газрын</a:t>
            </a:r>
            <a:r>
              <a:rPr lang="en-US" sz="2100" dirty="0">
                <a:latin typeface="Arial" pitchFamily="34" charset="0"/>
                <a:cs typeface="Arial" pitchFamily="34" charset="0"/>
              </a:rPr>
              <a:t> </a:t>
            </a:r>
            <a:r>
              <a:rPr lang="en-US" sz="2100" dirty="0" err="1">
                <a:latin typeface="Arial" pitchFamily="34" charset="0"/>
                <a:cs typeface="Arial" pitchFamily="34" charset="0"/>
              </a:rPr>
              <a:t>менежментийн</a:t>
            </a:r>
            <a:r>
              <a:rPr lang="en-US" sz="2100" dirty="0">
                <a:latin typeface="Arial" pitchFamily="34" charset="0"/>
                <a:cs typeface="Arial" pitchFamily="34" charset="0"/>
              </a:rPr>
              <a:t> </a:t>
            </a:r>
            <a:r>
              <a:rPr lang="en-US" sz="2100" dirty="0" err="1">
                <a:latin typeface="Arial" pitchFamily="34" charset="0"/>
                <a:cs typeface="Arial" pitchFamily="34" charset="0"/>
              </a:rPr>
              <a:t>бодлогоор</a:t>
            </a:r>
            <a:r>
              <a:rPr lang="en-US" sz="2100" dirty="0">
                <a:latin typeface="Arial" pitchFamily="34" charset="0"/>
                <a:cs typeface="Arial" pitchFamily="34" charset="0"/>
              </a:rPr>
              <a:t> </a:t>
            </a:r>
            <a:r>
              <a:rPr lang="en-US" sz="2100" dirty="0" err="1">
                <a:latin typeface="Arial" pitchFamily="34" charset="0"/>
                <a:cs typeface="Arial" pitchFamily="34" charset="0"/>
              </a:rPr>
              <a:t>улс</a:t>
            </a:r>
            <a:r>
              <a:rPr lang="en-US" sz="2100" dirty="0">
                <a:latin typeface="Arial" pitchFamily="34" charset="0"/>
                <a:cs typeface="Arial" pitchFamily="34" charset="0"/>
              </a:rPr>
              <a:t> </a:t>
            </a:r>
            <a:r>
              <a:rPr lang="en-US" sz="2100" dirty="0" err="1">
                <a:latin typeface="Arial" pitchFamily="34" charset="0"/>
                <a:cs typeface="Arial" pitchFamily="34" charset="0"/>
              </a:rPr>
              <a:t>орны</a:t>
            </a:r>
            <a:r>
              <a:rPr lang="en-US" sz="2100" dirty="0">
                <a:latin typeface="Arial" pitchFamily="34" charset="0"/>
                <a:cs typeface="Arial" pitchFamily="34" charset="0"/>
              </a:rPr>
              <a:t> </a:t>
            </a:r>
            <a:r>
              <a:rPr lang="en-US" sz="2100" dirty="0" err="1">
                <a:latin typeface="Arial" pitchFamily="34" charset="0"/>
                <a:cs typeface="Arial" pitchFamily="34" charset="0"/>
              </a:rPr>
              <a:t>нийгэм</a:t>
            </a:r>
            <a:r>
              <a:rPr lang="en-US" sz="2100" dirty="0">
                <a:latin typeface="Arial" pitchFamily="34" charset="0"/>
                <a:cs typeface="Arial" pitchFamily="34" charset="0"/>
              </a:rPr>
              <a:t>, </a:t>
            </a:r>
            <a:r>
              <a:rPr lang="en-US" sz="2100" dirty="0" err="1">
                <a:latin typeface="Arial" pitchFamily="34" charset="0"/>
                <a:cs typeface="Arial" pitchFamily="34" charset="0"/>
              </a:rPr>
              <a:t>эдийн</a:t>
            </a:r>
            <a:r>
              <a:rPr lang="en-US" sz="2100" dirty="0">
                <a:latin typeface="Arial" pitchFamily="34" charset="0"/>
                <a:cs typeface="Arial" pitchFamily="34" charset="0"/>
              </a:rPr>
              <a:t> </a:t>
            </a:r>
            <a:r>
              <a:rPr lang="en-US" sz="2100" dirty="0" err="1">
                <a:latin typeface="Arial" pitchFamily="34" charset="0"/>
                <a:cs typeface="Arial" pitchFamily="34" charset="0"/>
              </a:rPr>
              <a:t>засгийг</a:t>
            </a:r>
            <a:r>
              <a:rPr lang="en-US" sz="2100" dirty="0">
                <a:latin typeface="Arial" pitchFamily="34" charset="0"/>
                <a:cs typeface="Arial" pitchFamily="34" charset="0"/>
              </a:rPr>
              <a:t> </a:t>
            </a:r>
            <a:r>
              <a:rPr lang="en-US" sz="2100" dirty="0" err="1">
                <a:latin typeface="Arial" pitchFamily="34" charset="0"/>
                <a:cs typeface="Arial" pitchFamily="34" charset="0"/>
              </a:rPr>
              <a:t>хөгжүүлэх</a:t>
            </a:r>
            <a:r>
              <a:rPr lang="en-US" sz="2100" dirty="0">
                <a:latin typeface="Arial" pitchFamily="34" charset="0"/>
                <a:cs typeface="Arial" pitchFamily="34" charset="0"/>
              </a:rPr>
              <a:t> 16-20 </a:t>
            </a:r>
            <a:r>
              <a:rPr lang="en-US" sz="2100" dirty="0" err="1">
                <a:latin typeface="Arial" pitchFamily="34" charset="0"/>
                <a:cs typeface="Arial" pitchFamily="34" charset="0"/>
              </a:rPr>
              <a:t>жилийн</a:t>
            </a:r>
            <a:r>
              <a:rPr lang="en-US" sz="2100" dirty="0">
                <a:latin typeface="Arial" pitchFamily="34" charset="0"/>
                <a:cs typeface="Arial" pitchFamily="34" charset="0"/>
              </a:rPr>
              <a:t> </a:t>
            </a:r>
            <a:r>
              <a:rPr lang="en-US" sz="2100" dirty="0" err="1">
                <a:latin typeface="Arial" pitchFamily="34" charset="0"/>
                <a:cs typeface="Arial" pitchFamily="34" charset="0"/>
              </a:rPr>
              <a:t>хэтийн</a:t>
            </a:r>
            <a:r>
              <a:rPr lang="en-US" sz="2100" dirty="0">
                <a:latin typeface="Arial" pitchFamily="34" charset="0"/>
                <a:cs typeface="Arial" pitchFamily="34" charset="0"/>
              </a:rPr>
              <a:t> </a:t>
            </a:r>
            <a:r>
              <a:rPr lang="en-US" sz="2100" dirty="0" err="1">
                <a:latin typeface="Arial" pitchFamily="34" charset="0"/>
                <a:cs typeface="Arial" pitchFamily="34" charset="0"/>
              </a:rPr>
              <a:t>чиглэлийн</a:t>
            </a:r>
            <a:r>
              <a:rPr lang="en-US" sz="2100" dirty="0">
                <a:latin typeface="Arial" pitchFamily="34" charset="0"/>
                <a:cs typeface="Arial" pitchFamily="34" charset="0"/>
              </a:rPr>
              <a:t> </a:t>
            </a:r>
            <a:r>
              <a:rPr lang="en-US" sz="2100" dirty="0" err="1">
                <a:latin typeface="Arial" pitchFamily="34" charset="0"/>
                <a:cs typeface="Arial" pitchFamily="34" charset="0"/>
              </a:rPr>
              <a:t>баримжаатай</a:t>
            </a:r>
            <a:r>
              <a:rPr lang="en-US" sz="2100" dirty="0">
                <a:latin typeface="Arial" pitchFamily="34" charset="0"/>
                <a:cs typeface="Arial" pitchFamily="34" charset="0"/>
              </a:rPr>
              <a:t> </a:t>
            </a:r>
            <a:r>
              <a:rPr lang="en-US" sz="2100" dirty="0" err="1">
                <a:latin typeface="Arial" pitchFamily="34" charset="0"/>
                <a:cs typeface="Arial" pitchFamily="34" charset="0"/>
              </a:rPr>
              <a:t>зураг</a:t>
            </a:r>
            <a:r>
              <a:rPr lang="en-US" sz="2100" dirty="0">
                <a:latin typeface="Arial" pitchFamily="34" charset="0"/>
                <a:cs typeface="Arial" pitchFamily="34" charset="0"/>
              </a:rPr>
              <a:t> </a:t>
            </a:r>
            <a:r>
              <a:rPr lang="en-US" sz="2100" dirty="0" err="1">
                <a:latin typeface="Arial" pitchFamily="34" charset="0"/>
                <a:cs typeface="Arial" pitchFamily="34" charset="0"/>
              </a:rPr>
              <a:t>төслийн</a:t>
            </a:r>
            <a:r>
              <a:rPr lang="en-US" sz="2100" dirty="0">
                <a:latin typeface="Arial" pitchFamily="34" charset="0"/>
                <a:cs typeface="Arial" pitchFamily="34" charset="0"/>
              </a:rPr>
              <a:t> </a:t>
            </a:r>
            <a:r>
              <a:rPr lang="en-US" sz="2100" dirty="0" err="1">
                <a:latin typeface="Arial" pitchFamily="34" charset="0"/>
                <a:cs typeface="Arial" pitchFamily="34" charset="0"/>
              </a:rPr>
              <a:t>баримт</a:t>
            </a:r>
            <a:r>
              <a:rPr lang="en-US" sz="2100" dirty="0">
                <a:latin typeface="Arial" pitchFamily="34" charset="0"/>
                <a:cs typeface="Arial" pitchFamily="34" charset="0"/>
              </a:rPr>
              <a:t> </a:t>
            </a:r>
            <a:r>
              <a:rPr lang="en-US" sz="2100" dirty="0" err="1">
                <a:latin typeface="Arial" pitchFamily="34" charset="0"/>
                <a:cs typeface="Arial" pitchFamily="34" charset="0"/>
              </a:rPr>
              <a:t>бичиг</a:t>
            </a:r>
            <a:r>
              <a:rPr lang="en-US" sz="2100" dirty="0">
                <a:latin typeface="Arial" pitchFamily="34" charset="0"/>
                <a:cs typeface="Arial" pitchFamily="34" charset="0"/>
              </a:rPr>
              <a:t> </a:t>
            </a:r>
            <a:r>
              <a:rPr lang="en-US" sz="2100" dirty="0" err="1">
                <a:latin typeface="Arial" pitchFamily="34" charset="0"/>
                <a:cs typeface="Arial" pitchFamily="34" charset="0"/>
              </a:rPr>
              <a:t>байна</a:t>
            </a:r>
            <a:r>
              <a:rPr lang="en-US" sz="2100" dirty="0">
                <a:latin typeface="Arial" pitchFamily="34" charset="0"/>
                <a:cs typeface="Arial" pitchFamily="34" charset="0"/>
              </a:rPr>
              <a:t>.</a:t>
            </a:r>
          </a:p>
          <a:p>
            <a:pPr algn="just"/>
            <a:r>
              <a:rPr lang="en-US" sz="2100" dirty="0">
                <a:latin typeface="Arial" pitchFamily="34" charset="0"/>
                <a:cs typeface="Arial" pitchFamily="34" charset="0"/>
              </a:rPr>
              <a:t>25.3. </a:t>
            </a:r>
            <a:r>
              <a:rPr lang="en-US" sz="2100" dirty="0" err="1">
                <a:latin typeface="Arial" pitchFamily="34" charset="0"/>
                <a:cs typeface="Arial" pitchFamily="34" charset="0"/>
              </a:rPr>
              <a:t>Аймаг</a:t>
            </a:r>
            <a:r>
              <a:rPr lang="en-US" sz="2100" dirty="0">
                <a:latin typeface="Arial" pitchFamily="34" charset="0"/>
                <a:cs typeface="Arial" pitchFamily="34" charset="0"/>
              </a:rPr>
              <a:t>, </a:t>
            </a:r>
            <a:r>
              <a:rPr lang="en-US" sz="2100" dirty="0" err="1">
                <a:latin typeface="Arial" pitchFamily="34" charset="0"/>
                <a:cs typeface="Arial" pitchFamily="34" charset="0"/>
              </a:rPr>
              <a:t>нийслэлийн</a:t>
            </a:r>
            <a:r>
              <a:rPr lang="en-US" sz="2100" dirty="0">
                <a:latin typeface="Arial" pitchFamily="34" charset="0"/>
                <a:cs typeface="Arial" pitchFamily="34" charset="0"/>
              </a:rPr>
              <a:t> </a:t>
            </a:r>
            <a:r>
              <a:rPr lang="en-US" sz="2100" dirty="0" err="1">
                <a:latin typeface="Arial" pitchFamily="34" charset="0"/>
                <a:cs typeface="Arial" pitchFamily="34" charset="0"/>
              </a:rPr>
              <a:t>газар</a:t>
            </a:r>
            <a:r>
              <a:rPr lang="en-US" sz="2100" dirty="0">
                <a:latin typeface="Arial" pitchFamily="34" charset="0"/>
                <a:cs typeface="Arial" pitchFamily="34" charset="0"/>
              </a:rPr>
              <a:t> </a:t>
            </a:r>
            <a:r>
              <a:rPr lang="en-US" sz="2100" dirty="0" err="1">
                <a:latin typeface="Arial" pitchFamily="34" charset="0"/>
                <a:cs typeface="Arial" pitchFamily="34" charset="0"/>
              </a:rPr>
              <a:t>зохион</a:t>
            </a:r>
            <a:r>
              <a:rPr lang="en-US" sz="2100" dirty="0">
                <a:latin typeface="Arial" pitchFamily="34" charset="0"/>
                <a:cs typeface="Arial" pitchFamily="34" charset="0"/>
              </a:rPr>
              <a:t> </a:t>
            </a:r>
            <a:r>
              <a:rPr lang="en-US" sz="2100" dirty="0" err="1">
                <a:latin typeface="Arial" pitchFamily="34" charset="0"/>
                <a:cs typeface="Arial" pitchFamily="34" charset="0"/>
              </a:rPr>
              <a:t>байгуулалтын</a:t>
            </a:r>
            <a:r>
              <a:rPr lang="en-US" sz="2100" dirty="0">
                <a:latin typeface="Arial" pitchFamily="34" charset="0"/>
                <a:cs typeface="Arial" pitchFamily="34" charset="0"/>
              </a:rPr>
              <a:t> </a:t>
            </a:r>
            <a:r>
              <a:rPr lang="en-US" sz="2100" dirty="0" err="1">
                <a:latin typeface="Arial" pitchFamily="34" charset="0"/>
                <a:cs typeface="Arial" pitchFamily="34" charset="0"/>
              </a:rPr>
              <a:t>ерөнхий</a:t>
            </a:r>
            <a:r>
              <a:rPr lang="en-US" sz="2100" dirty="0">
                <a:latin typeface="Arial" pitchFamily="34" charset="0"/>
                <a:cs typeface="Arial" pitchFamily="34" charset="0"/>
              </a:rPr>
              <a:t> </a:t>
            </a:r>
            <a:r>
              <a:rPr lang="en-US" sz="2100" dirty="0" err="1">
                <a:latin typeface="Arial" pitchFamily="34" charset="0"/>
                <a:cs typeface="Arial" pitchFamily="34" charset="0"/>
              </a:rPr>
              <a:t>төлөвлөгөө</a:t>
            </a:r>
            <a:r>
              <a:rPr lang="en-US" sz="2100" dirty="0">
                <a:latin typeface="Arial" pitchFamily="34" charset="0"/>
                <a:cs typeface="Arial" pitchFamily="34" charset="0"/>
              </a:rPr>
              <a:t> </a:t>
            </a:r>
            <a:r>
              <a:rPr lang="en-US" sz="2100" dirty="0" err="1">
                <a:latin typeface="Arial" pitchFamily="34" charset="0"/>
                <a:cs typeface="Arial" pitchFamily="34" charset="0"/>
              </a:rPr>
              <a:t>нь</a:t>
            </a:r>
            <a:r>
              <a:rPr lang="en-US" sz="2100" dirty="0">
                <a:latin typeface="Arial" pitchFamily="34" charset="0"/>
                <a:cs typeface="Arial" pitchFamily="34" charset="0"/>
              </a:rPr>
              <a:t> </a:t>
            </a:r>
            <a:r>
              <a:rPr lang="en-US" sz="2100" dirty="0" err="1">
                <a:latin typeface="Arial" pitchFamily="34" charset="0"/>
                <a:cs typeface="Arial" pitchFamily="34" charset="0"/>
              </a:rPr>
              <a:t>энэ</a:t>
            </a:r>
            <a:r>
              <a:rPr lang="en-US" sz="2100" dirty="0">
                <a:latin typeface="Arial" pitchFamily="34" charset="0"/>
                <a:cs typeface="Arial" pitchFamily="34" charset="0"/>
              </a:rPr>
              <a:t> </a:t>
            </a:r>
            <a:r>
              <a:rPr lang="en-US" sz="2100" dirty="0" err="1">
                <a:latin typeface="Arial" pitchFamily="34" charset="0"/>
                <a:cs typeface="Arial" pitchFamily="34" charset="0"/>
              </a:rPr>
              <a:t>хуулийн</a:t>
            </a:r>
            <a:r>
              <a:rPr lang="en-US" sz="2100" dirty="0">
                <a:latin typeface="Arial" pitchFamily="34" charset="0"/>
                <a:cs typeface="Arial" pitchFamily="34" charset="0"/>
              </a:rPr>
              <a:t> 25.2-т </a:t>
            </a:r>
            <a:r>
              <a:rPr lang="en-US" sz="2100" dirty="0" err="1">
                <a:latin typeface="Arial" pitchFamily="34" charset="0"/>
                <a:cs typeface="Arial" pitchFamily="34" charset="0"/>
              </a:rPr>
              <a:t>заасан</a:t>
            </a:r>
            <a:r>
              <a:rPr lang="en-US" sz="2100" dirty="0">
                <a:latin typeface="Arial" pitchFamily="34" charset="0"/>
                <a:cs typeface="Arial" pitchFamily="34" charset="0"/>
              </a:rPr>
              <a:t> </a:t>
            </a:r>
            <a:r>
              <a:rPr lang="en-US" sz="2100" dirty="0" err="1">
                <a:latin typeface="Arial" pitchFamily="34" charset="0"/>
                <a:cs typeface="Arial" pitchFamily="34" charset="0"/>
              </a:rPr>
              <a:t>хүрээнд</a:t>
            </a:r>
            <a:r>
              <a:rPr lang="en-US" sz="2100" dirty="0">
                <a:latin typeface="Arial" pitchFamily="34" charset="0"/>
                <a:cs typeface="Arial" pitchFamily="34" charset="0"/>
              </a:rPr>
              <a:t> </a:t>
            </a:r>
            <a:r>
              <a:rPr lang="en-US" sz="2100" dirty="0" err="1">
                <a:latin typeface="Arial" pitchFamily="34" charset="0"/>
                <a:cs typeface="Arial" pitchFamily="34" charset="0"/>
              </a:rPr>
              <a:t>боловсрогдсон</a:t>
            </a:r>
            <a:r>
              <a:rPr lang="en-US" sz="2100" dirty="0">
                <a:latin typeface="Arial" pitchFamily="34" charset="0"/>
                <a:cs typeface="Arial" pitchFamily="34" charset="0"/>
              </a:rPr>
              <a:t> 12-16 </a:t>
            </a:r>
            <a:r>
              <a:rPr lang="en-US" sz="2100" dirty="0" err="1">
                <a:latin typeface="Arial" pitchFamily="34" charset="0"/>
                <a:cs typeface="Arial" pitchFamily="34" charset="0"/>
              </a:rPr>
              <a:t>жилийн</a:t>
            </a:r>
            <a:r>
              <a:rPr lang="en-US" sz="2100" dirty="0">
                <a:latin typeface="Arial" pitchFamily="34" charset="0"/>
                <a:cs typeface="Arial" pitchFamily="34" charset="0"/>
              </a:rPr>
              <a:t> </a:t>
            </a:r>
            <a:r>
              <a:rPr lang="en-US" sz="2100" dirty="0" err="1">
                <a:latin typeface="Arial" pitchFamily="34" charset="0"/>
                <a:cs typeface="Arial" pitchFamily="34" charset="0"/>
              </a:rPr>
              <a:t>хугацаанд</a:t>
            </a:r>
            <a:r>
              <a:rPr lang="en-US" sz="2100" dirty="0">
                <a:latin typeface="Arial" pitchFamily="34" charset="0"/>
                <a:cs typeface="Arial" pitchFamily="34" charset="0"/>
              </a:rPr>
              <a:t> </a:t>
            </a:r>
            <a:r>
              <a:rPr lang="en-US" sz="2100" dirty="0" err="1">
                <a:latin typeface="Arial" pitchFamily="34" charset="0"/>
                <a:cs typeface="Arial" pitchFamily="34" charset="0"/>
              </a:rPr>
              <a:t>хэрэгжүүлэх</a:t>
            </a:r>
            <a:r>
              <a:rPr lang="en-US" sz="2100" dirty="0">
                <a:latin typeface="Arial" pitchFamily="34" charset="0"/>
                <a:cs typeface="Arial" pitchFamily="34" charset="0"/>
              </a:rPr>
              <a:t> </a:t>
            </a:r>
            <a:r>
              <a:rPr lang="en-US" sz="2100" dirty="0" err="1">
                <a:latin typeface="Arial" pitchFamily="34" charset="0"/>
                <a:cs typeface="Arial" pitchFamily="34" charset="0"/>
              </a:rPr>
              <a:t>зураг</a:t>
            </a:r>
            <a:r>
              <a:rPr lang="en-US" sz="2100" dirty="0">
                <a:latin typeface="Arial" pitchFamily="34" charset="0"/>
                <a:cs typeface="Arial" pitchFamily="34" charset="0"/>
              </a:rPr>
              <a:t> </a:t>
            </a:r>
            <a:r>
              <a:rPr lang="en-US" sz="2100" dirty="0" err="1">
                <a:latin typeface="Arial" pitchFamily="34" charset="0"/>
                <a:cs typeface="Arial" pitchFamily="34" charset="0"/>
              </a:rPr>
              <a:t>төслийн</a:t>
            </a:r>
            <a:r>
              <a:rPr lang="en-US" sz="2100" dirty="0">
                <a:latin typeface="Arial" pitchFamily="34" charset="0"/>
                <a:cs typeface="Arial" pitchFamily="34" charset="0"/>
              </a:rPr>
              <a:t> </a:t>
            </a:r>
            <a:r>
              <a:rPr lang="en-US" sz="2100" dirty="0" err="1">
                <a:latin typeface="Arial" pitchFamily="34" charset="0"/>
                <a:cs typeface="Arial" pitchFamily="34" charset="0"/>
              </a:rPr>
              <a:t>баримт</a:t>
            </a:r>
            <a:r>
              <a:rPr lang="en-US" sz="2100" dirty="0">
                <a:latin typeface="Arial" pitchFamily="34" charset="0"/>
                <a:cs typeface="Arial" pitchFamily="34" charset="0"/>
              </a:rPr>
              <a:t> </a:t>
            </a:r>
            <a:r>
              <a:rPr lang="en-US" sz="2100" dirty="0" err="1">
                <a:latin typeface="Arial" pitchFamily="34" charset="0"/>
                <a:cs typeface="Arial" pitchFamily="34" charset="0"/>
              </a:rPr>
              <a:t>бичиг</a:t>
            </a:r>
            <a:r>
              <a:rPr lang="en-US" sz="2100" dirty="0">
                <a:latin typeface="Arial" pitchFamily="34" charset="0"/>
                <a:cs typeface="Arial" pitchFamily="34" charset="0"/>
              </a:rPr>
              <a:t> </a:t>
            </a:r>
            <a:r>
              <a:rPr lang="en-US" sz="2100" dirty="0" err="1">
                <a:latin typeface="Arial" pitchFamily="34" charset="0"/>
                <a:cs typeface="Arial" pitchFamily="34" charset="0"/>
              </a:rPr>
              <a:t>байна</a:t>
            </a:r>
            <a:r>
              <a:rPr lang="en-US" sz="2100" dirty="0" smtClean="0">
                <a:latin typeface="Arial" pitchFamily="34" charset="0"/>
                <a:cs typeface="Arial" pitchFamily="34" charset="0"/>
              </a:rPr>
              <a:t>.</a:t>
            </a:r>
            <a:endParaRPr lang="mn-MN" sz="2100" dirty="0" smtClean="0">
              <a:latin typeface="Arial" pitchFamily="34" charset="0"/>
              <a:cs typeface="Arial" pitchFamily="34" charset="0"/>
            </a:endParaRPr>
          </a:p>
          <a:p>
            <a:pPr algn="just"/>
            <a:r>
              <a:rPr lang="en-US" sz="2100" dirty="0">
                <a:latin typeface="Arial" pitchFamily="34" charset="0"/>
                <a:cs typeface="Arial" pitchFamily="34" charset="0"/>
              </a:rPr>
              <a:t>25.4. </a:t>
            </a:r>
            <a:r>
              <a:rPr lang="en-US" sz="2100" dirty="0" err="1">
                <a:latin typeface="Arial" pitchFamily="34" charset="0"/>
                <a:cs typeface="Arial" pitchFamily="34" charset="0"/>
              </a:rPr>
              <a:t>Нийслэл</a:t>
            </a:r>
            <a:r>
              <a:rPr lang="en-US" sz="2100" dirty="0">
                <a:latin typeface="Arial" pitchFamily="34" charset="0"/>
                <a:cs typeface="Arial" pitchFamily="34" charset="0"/>
              </a:rPr>
              <a:t>, </a:t>
            </a:r>
            <a:r>
              <a:rPr lang="en-US" sz="2100" dirty="0" err="1">
                <a:latin typeface="Arial" pitchFamily="34" charset="0"/>
                <a:cs typeface="Arial" pitchFamily="34" charset="0"/>
              </a:rPr>
              <a:t>сум</a:t>
            </a:r>
            <a:r>
              <a:rPr lang="en-US" sz="2100" dirty="0">
                <a:latin typeface="Arial" pitchFamily="34" charset="0"/>
                <a:cs typeface="Arial" pitchFamily="34" charset="0"/>
              </a:rPr>
              <a:t>, </a:t>
            </a:r>
            <a:r>
              <a:rPr lang="en-US" sz="2100" dirty="0" err="1">
                <a:latin typeface="Arial" pitchFamily="34" charset="0"/>
                <a:cs typeface="Arial" pitchFamily="34" charset="0"/>
              </a:rPr>
              <a:t>дүүргийн</a:t>
            </a:r>
            <a:r>
              <a:rPr lang="en-US" sz="2100" dirty="0">
                <a:latin typeface="Arial" pitchFamily="34" charset="0"/>
                <a:cs typeface="Arial" pitchFamily="34" charset="0"/>
              </a:rPr>
              <a:t> </a:t>
            </a:r>
            <a:r>
              <a:rPr lang="en-US" sz="2100" dirty="0" err="1">
                <a:latin typeface="Arial" pitchFamily="34" charset="0"/>
                <a:cs typeface="Arial" pitchFamily="34" charset="0"/>
              </a:rPr>
              <a:t>тухайн</a:t>
            </a:r>
            <a:r>
              <a:rPr lang="en-US" sz="2100" dirty="0">
                <a:latin typeface="Arial" pitchFamily="34" charset="0"/>
                <a:cs typeface="Arial" pitchFamily="34" charset="0"/>
              </a:rPr>
              <a:t> </a:t>
            </a:r>
            <a:r>
              <a:rPr lang="en-US" sz="2100" dirty="0" err="1">
                <a:latin typeface="Arial" pitchFamily="34" charset="0"/>
                <a:cs typeface="Arial" pitchFamily="34" charset="0"/>
              </a:rPr>
              <a:t>жилийн</a:t>
            </a:r>
            <a:r>
              <a:rPr lang="en-US" sz="2100" dirty="0">
                <a:latin typeface="Arial" pitchFamily="34" charset="0"/>
                <a:cs typeface="Arial" pitchFamily="34" charset="0"/>
              </a:rPr>
              <a:t> </a:t>
            </a:r>
            <a:r>
              <a:rPr lang="en-US" sz="2100" dirty="0" err="1">
                <a:latin typeface="Arial" pitchFamily="34" charset="0"/>
                <a:cs typeface="Arial" pitchFamily="34" charset="0"/>
              </a:rPr>
              <a:t>газар</a:t>
            </a:r>
            <a:r>
              <a:rPr lang="en-US" sz="2100" dirty="0">
                <a:latin typeface="Arial" pitchFamily="34" charset="0"/>
                <a:cs typeface="Arial" pitchFamily="34" charset="0"/>
              </a:rPr>
              <a:t> </a:t>
            </a:r>
            <a:r>
              <a:rPr lang="en-US" sz="2100" dirty="0" err="1">
                <a:latin typeface="Arial" pitchFamily="34" charset="0"/>
                <a:cs typeface="Arial" pitchFamily="34" charset="0"/>
              </a:rPr>
              <a:t>зохион</a:t>
            </a:r>
            <a:r>
              <a:rPr lang="en-US" sz="2100" dirty="0">
                <a:latin typeface="Arial" pitchFamily="34" charset="0"/>
                <a:cs typeface="Arial" pitchFamily="34" charset="0"/>
              </a:rPr>
              <a:t> </a:t>
            </a:r>
            <a:r>
              <a:rPr lang="en-US" sz="2100" dirty="0" err="1">
                <a:latin typeface="Arial" pitchFamily="34" charset="0"/>
                <a:cs typeface="Arial" pitchFamily="34" charset="0"/>
              </a:rPr>
              <a:t>байгуулалтын</a:t>
            </a:r>
            <a:r>
              <a:rPr lang="en-US" sz="2100" dirty="0">
                <a:latin typeface="Arial" pitchFamily="34" charset="0"/>
                <a:cs typeface="Arial" pitchFamily="34" charset="0"/>
              </a:rPr>
              <a:t> </a:t>
            </a:r>
            <a:r>
              <a:rPr lang="en-US" sz="2100" dirty="0" err="1">
                <a:latin typeface="Arial" pitchFamily="34" charset="0"/>
                <a:cs typeface="Arial" pitchFamily="34" charset="0"/>
              </a:rPr>
              <a:t>төлөвлөгөө</a:t>
            </a:r>
            <a:r>
              <a:rPr lang="en-US" sz="2100" dirty="0">
                <a:latin typeface="Arial" pitchFamily="34" charset="0"/>
                <a:cs typeface="Arial" pitchFamily="34" charset="0"/>
              </a:rPr>
              <a:t> </a:t>
            </a:r>
            <a:r>
              <a:rPr lang="en-US" sz="2100" dirty="0" err="1">
                <a:latin typeface="Arial" pitchFamily="34" charset="0"/>
                <a:cs typeface="Arial" pitchFamily="34" charset="0"/>
              </a:rPr>
              <a:t>нь</a:t>
            </a:r>
            <a:r>
              <a:rPr lang="en-US" sz="2100" dirty="0">
                <a:latin typeface="Arial" pitchFamily="34" charset="0"/>
                <a:cs typeface="Arial" pitchFamily="34" charset="0"/>
              </a:rPr>
              <a:t> </a:t>
            </a:r>
            <a:r>
              <a:rPr lang="en-US" sz="2100" dirty="0" err="1">
                <a:latin typeface="Arial" pitchFamily="34" charset="0"/>
                <a:cs typeface="Arial" pitchFamily="34" charset="0"/>
              </a:rPr>
              <a:t>иргэн</a:t>
            </a:r>
            <a:r>
              <a:rPr lang="en-US" sz="2100" dirty="0">
                <a:latin typeface="Arial" pitchFamily="34" charset="0"/>
                <a:cs typeface="Arial" pitchFamily="34" charset="0"/>
              </a:rPr>
              <a:t>, </a:t>
            </a:r>
            <a:r>
              <a:rPr lang="en-US" sz="2100" dirty="0" err="1">
                <a:latin typeface="Arial" pitchFamily="34" charset="0"/>
                <a:cs typeface="Arial" pitchFamily="34" charset="0"/>
              </a:rPr>
              <a:t>аж</a:t>
            </a:r>
            <a:r>
              <a:rPr lang="en-US" sz="2100" dirty="0">
                <a:latin typeface="Arial" pitchFamily="34" charset="0"/>
                <a:cs typeface="Arial" pitchFamily="34" charset="0"/>
              </a:rPr>
              <a:t> </a:t>
            </a:r>
            <a:r>
              <a:rPr lang="en-US" sz="2100" dirty="0" err="1">
                <a:latin typeface="Arial" pitchFamily="34" charset="0"/>
                <a:cs typeface="Arial" pitchFamily="34" charset="0"/>
              </a:rPr>
              <a:t>ахуйн</a:t>
            </a:r>
            <a:r>
              <a:rPr lang="en-US" sz="2100" dirty="0">
                <a:latin typeface="Arial" pitchFamily="34" charset="0"/>
                <a:cs typeface="Arial" pitchFamily="34" charset="0"/>
              </a:rPr>
              <a:t> </a:t>
            </a:r>
            <a:r>
              <a:rPr lang="en-US" sz="2100" dirty="0" err="1">
                <a:latin typeface="Arial" pitchFamily="34" charset="0"/>
                <a:cs typeface="Arial" pitchFamily="34" charset="0"/>
              </a:rPr>
              <a:t>нэгж</a:t>
            </a:r>
            <a:r>
              <a:rPr lang="en-US" sz="2100" dirty="0">
                <a:latin typeface="Arial" pitchFamily="34" charset="0"/>
                <a:cs typeface="Arial" pitchFamily="34" charset="0"/>
              </a:rPr>
              <a:t>, </a:t>
            </a:r>
            <a:r>
              <a:rPr lang="en-US" sz="2100" dirty="0" err="1">
                <a:latin typeface="Arial" pitchFamily="34" charset="0"/>
                <a:cs typeface="Arial" pitchFamily="34" charset="0"/>
              </a:rPr>
              <a:t>байгууллагад</a:t>
            </a:r>
            <a:r>
              <a:rPr lang="en-US" sz="2100" dirty="0">
                <a:latin typeface="Arial" pitchFamily="34" charset="0"/>
                <a:cs typeface="Arial" pitchFamily="34" charset="0"/>
              </a:rPr>
              <a:t> </a:t>
            </a:r>
            <a:r>
              <a:rPr lang="en-US" sz="2100" dirty="0" err="1">
                <a:latin typeface="Arial" pitchFamily="34" charset="0"/>
                <a:cs typeface="Arial" pitchFamily="34" charset="0"/>
              </a:rPr>
              <a:t>газрыг</a:t>
            </a:r>
            <a:r>
              <a:rPr lang="en-US" sz="2100" dirty="0">
                <a:latin typeface="Arial" pitchFamily="34" charset="0"/>
                <a:cs typeface="Arial" pitchFamily="34" charset="0"/>
              </a:rPr>
              <a:t> </a:t>
            </a:r>
            <a:r>
              <a:rPr lang="en-US" sz="2100" dirty="0" err="1">
                <a:latin typeface="Arial" pitchFamily="34" charset="0"/>
                <a:cs typeface="Arial" pitchFamily="34" charset="0"/>
              </a:rPr>
              <a:t>эзэмшүүлэх</a:t>
            </a:r>
            <a:r>
              <a:rPr lang="en-US" sz="2100" dirty="0">
                <a:latin typeface="Arial" pitchFamily="34" charset="0"/>
                <a:cs typeface="Arial" pitchFamily="34" charset="0"/>
              </a:rPr>
              <a:t>, </a:t>
            </a:r>
            <a:r>
              <a:rPr lang="en-US" sz="2100" dirty="0" err="1">
                <a:latin typeface="Arial" pitchFamily="34" charset="0"/>
                <a:cs typeface="Arial" pitchFamily="34" charset="0"/>
              </a:rPr>
              <a:t>ашиглуулах</a:t>
            </a:r>
            <a:r>
              <a:rPr lang="en-US" sz="2100" dirty="0">
                <a:latin typeface="Arial" pitchFamily="34" charset="0"/>
                <a:cs typeface="Arial" pitchFamily="34" charset="0"/>
              </a:rPr>
              <a:t>, </a:t>
            </a:r>
            <a:r>
              <a:rPr lang="en-US" sz="2100" dirty="0" err="1">
                <a:latin typeface="Arial" pitchFamily="34" charset="0"/>
                <a:cs typeface="Arial" pitchFamily="34" charset="0"/>
              </a:rPr>
              <a:t>хамгаалах</a:t>
            </a:r>
            <a:r>
              <a:rPr lang="en-US" sz="2100" dirty="0">
                <a:latin typeface="Arial" pitchFamily="34" charset="0"/>
                <a:cs typeface="Arial" pitchFamily="34" charset="0"/>
              </a:rPr>
              <a:t>, </a:t>
            </a:r>
            <a:r>
              <a:rPr lang="en-US" sz="2100" dirty="0" err="1">
                <a:latin typeface="Arial" pitchFamily="34" charset="0"/>
                <a:cs typeface="Arial" pitchFamily="34" charset="0"/>
              </a:rPr>
              <a:t>нөхөн</a:t>
            </a:r>
            <a:r>
              <a:rPr lang="en-US" sz="2100" dirty="0">
                <a:latin typeface="Arial" pitchFamily="34" charset="0"/>
                <a:cs typeface="Arial" pitchFamily="34" charset="0"/>
              </a:rPr>
              <a:t> </a:t>
            </a:r>
            <a:r>
              <a:rPr lang="en-US" sz="2100" dirty="0" err="1">
                <a:latin typeface="Arial" pitchFamily="34" charset="0"/>
                <a:cs typeface="Arial" pitchFamily="34" charset="0"/>
              </a:rPr>
              <a:t>сэргээх</a:t>
            </a:r>
            <a:r>
              <a:rPr lang="en-US" sz="2100" dirty="0">
                <a:latin typeface="Arial" pitchFamily="34" charset="0"/>
                <a:cs typeface="Arial" pitchFamily="34" charset="0"/>
              </a:rPr>
              <a:t>, </a:t>
            </a:r>
            <a:r>
              <a:rPr lang="en-US" sz="2100" dirty="0" err="1">
                <a:latin typeface="Arial" pitchFamily="34" charset="0"/>
                <a:cs typeface="Arial" pitchFamily="34" charset="0"/>
              </a:rPr>
              <a:t>байршлыг</a:t>
            </a:r>
            <a:r>
              <a:rPr lang="en-US" sz="2100" dirty="0">
                <a:latin typeface="Arial" pitchFamily="34" charset="0"/>
                <a:cs typeface="Arial" pitchFamily="34" charset="0"/>
              </a:rPr>
              <a:t> </a:t>
            </a:r>
            <a:r>
              <a:rPr lang="en-US" sz="2100" dirty="0" err="1">
                <a:latin typeface="Arial" pitchFamily="34" charset="0"/>
                <a:cs typeface="Arial" pitchFamily="34" charset="0"/>
              </a:rPr>
              <a:t>тодорхойлсон</a:t>
            </a:r>
            <a:r>
              <a:rPr lang="en-US" sz="2100" dirty="0">
                <a:latin typeface="Arial" pitchFamily="34" charset="0"/>
                <a:cs typeface="Arial" pitchFamily="34" charset="0"/>
              </a:rPr>
              <a:t> </a:t>
            </a:r>
            <a:r>
              <a:rPr lang="en-US" sz="2100" dirty="0" err="1">
                <a:latin typeface="Arial" pitchFamily="34" charset="0"/>
                <a:cs typeface="Arial" pitchFamily="34" charset="0"/>
              </a:rPr>
              <a:t>жилдээ</a:t>
            </a:r>
            <a:r>
              <a:rPr lang="en-US" sz="2100" dirty="0">
                <a:latin typeface="Arial" pitchFamily="34" charset="0"/>
                <a:cs typeface="Arial" pitchFamily="34" charset="0"/>
              </a:rPr>
              <a:t> </a:t>
            </a:r>
            <a:r>
              <a:rPr lang="en-US" sz="2100" dirty="0" err="1">
                <a:latin typeface="Arial" pitchFamily="34" charset="0"/>
                <a:cs typeface="Arial" pitchFamily="34" charset="0"/>
              </a:rPr>
              <a:t>хэрэгжүүлэх</a:t>
            </a:r>
            <a:r>
              <a:rPr lang="en-US" sz="2100" dirty="0">
                <a:latin typeface="Arial" pitchFamily="34" charset="0"/>
                <a:cs typeface="Arial" pitchFamily="34" charset="0"/>
              </a:rPr>
              <a:t> </a:t>
            </a:r>
            <a:r>
              <a:rPr lang="en-US" sz="2100" dirty="0" err="1">
                <a:latin typeface="Arial" pitchFamily="34" charset="0"/>
                <a:cs typeface="Arial" pitchFamily="34" charset="0"/>
              </a:rPr>
              <a:t>зураг</a:t>
            </a:r>
            <a:r>
              <a:rPr lang="en-US" sz="2100" dirty="0">
                <a:latin typeface="Arial" pitchFamily="34" charset="0"/>
                <a:cs typeface="Arial" pitchFamily="34" charset="0"/>
              </a:rPr>
              <a:t> </a:t>
            </a:r>
            <a:r>
              <a:rPr lang="en-US" sz="2100" dirty="0" err="1">
                <a:latin typeface="Arial" pitchFamily="34" charset="0"/>
                <a:cs typeface="Arial" pitchFamily="34" charset="0"/>
              </a:rPr>
              <a:t>төслийн</a:t>
            </a:r>
            <a:r>
              <a:rPr lang="en-US" sz="2100" dirty="0">
                <a:latin typeface="Arial" pitchFamily="34" charset="0"/>
                <a:cs typeface="Arial" pitchFamily="34" charset="0"/>
              </a:rPr>
              <a:t> </a:t>
            </a:r>
            <a:r>
              <a:rPr lang="en-US" sz="2100" dirty="0" err="1">
                <a:latin typeface="Arial" pitchFamily="34" charset="0"/>
                <a:cs typeface="Arial" pitchFamily="34" charset="0"/>
              </a:rPr>
              <a:t>баримт</a:t>
            </a:r>
            <a:r>
              <a:rPr lang="en-US" sz="2100" dirty="0">
                <a:latin typeface="Arial" pitchFamily="34" charset="0"/>
                <a:cs typeface="Arial" pitchFamily="34" charset="0"/>
              </a:rPr>
              <a:t> </a:t>
            </a:r>
            <a:r>
              <a:rPr lang="en-US" sz="2100" dirty="0" err="1">
                <a:latin typeface="Arial" pitchFamily="34" charset="0"/>
                <a:cs typeface="Arial" pitchFamily="34" charset="0"/>
              </a:rPr>
              <a:t>бичиг</a:t>
            </a:r>
            <a:r>
              <a:rPr lang="en-US" sz="2100" dirty="0">
                <a:latin typeface="Arial" pitchFamily="34" charset="0"/>
                <a:cs typeface="Arial" pitchFamily="34" charset="0"/>
              </a:rPr>
              <a:t> </a:t>
            </a:r>
            <a:r>
              <a:rPr lang="en-US" sz="2100" dirty="0" err="1">
                <a:latin typeface="Arial" pitchFamily="34" charset="0"/>
                <a:cs typeface="Arial" pitchFamily="34" charset="0"/>
              </a:rPr>
              <a:t>байна</a:t>
            </a:r>
            <a:r>
              <a:rPr lang="en-US" sz="2100" dirty="0">
                <a:latin typeface="Arial" pitchFamily="34" charset="0"/>
                <a:cs typeface="Arial" pitchFamily="34" charset="0"/>
              </a:rPr>
              <a:t>.</a:t>
            </a:r>
          </a:p>
          <a:p>
            <a:pPr algn="just"/>
            <a:r>
              <a:rPr lang="en-US" sz="2100" dirty="0">
                <a:latin typeface="Arial" pitchFamily="34" charset="0"/>
                <a:cs typeface="Arial" pitchFamily="34" charset="0"/>
              </a:rPr>
              <a:t>25.5. </a:t>
            </a:r>
            <a:r>
              <a:rPr lang="en-US" sz="2100" dirty="0" err="1">
                <a:latin typeface="Arial" pitchFamily="34" charset="0"/>
                <a:cs typeface="Arial" pitchFamily="34" charset="0"/>
              </a:rPr>
              <a:t>Газрын</a:t>
            </a:r>
            <a:r>
              <a:rPr lang="en-US" sz="2100" dirty="0">
                <a:latin typeface="Arial" pitchFamily="34" charset="0"/>
                <a:cs typeface="Arial" pitchFamily="34" charset="0"/>
              </a:rPr>
              <a:t> </a:t>
            </a:r>
            <a:r>
              <a:rPr lang="en-US" sz="2100" dirty="0" err="1">
                <a:latin typeface="Arial" pitchFamily="34" charset="0"/>
                <a:cs typeface="Arial" pitchFamily="34" charset="0"/>
              </a:rPr>
              <a:t>кадастрын</a:t>
            </a:r>
            <a:r>
              <a:rPr lang="en-US" sz="2100" dirty="0">
                <a:latin typeface="Arial" pitchFamily="34" charset="0"/>
                <a:cs typeface="Arial" pitchFamily="34" charset="0"/>
              </a:rPr>
              <a:t> </a:t>
            </a:r>
            <a:r>
              <a:rPr lang="en-US" sz="2100" dirty="0" err="1">
                <a:latin typeface="Arial" pitchFamily="34" charset="0"/>
                <a:cs typeface="Arial" pitchFamily="34" charset="0"/>
              </a:rPr>
              <a:t>зураг</a:t>
            </a:r>
            <a:r>
              <a:rPr lang="en-US" sz="2100" dirty="0">
                <a:latin typeface="Arial" pitchFamily="34" charset="0"/>
                <a:cs typeface="Arial" pitchFamily="34" charset="0"/>
              </a:rPr>
              <a:t>, </a:t>
            </a:r>
            <a:r>
              <a:rPr lang="en-US" sz="2100" dirty="0" err="1">
                <a:latin typeface="Arial" pitchFamily="34" charset="0"/>
                <a:cs typeface="Arial" pitchFamily="34" charset="0"/>
              </a:rPr>
              <a:t>бүртгэл</a:t>
            </a:r>
            <a:r>
              <a:rPr lang="en-US" sz="2100" dirty="0">
                <a:latin typeface="Arial" pitchFamily="34" charset="0"/>
                <a:cs typeface="Arial" pitchFamily="34" charset="0"/>
              </a:rPr>
              <a:t>, </a:t>
            </a:r>
            <a:r>
              <a:rPr lang="en-US" sz="2100" dirty="0" err="1">
                <a:latin typeface="Arial" pitchFamily="34" charset="0"/>
                <a:cs typeface="Arial" pitchFamily="34" charset="0"/>
              </a:rPr>
              <a:t>судалгаа</a:t>
            </a:r>
            <a:r>
              <a:rPr lang="en-US" sz="2100" dirty="0">
                <a:latin typeface="Arial" pitchFamily="34" charset="0"/>
                <a:cs typeface="Arial" pitchFamily="34" charset="0"/>
              </a:rPr>
              <a:t>, </a:t>
            </a:r>
            <a:r>
              <a:rPr lang="en-US" sz="2100" dirty="0" err="1">
                <a:latin typeface="Arial" pitchFamily="34" charset="0"/>
                <a:cs typeface="Arial" pitchFamily="34" charset="0"/>
              </a:rPr>
              <a:t>үнэлгээний</a:t>
            </a:r>
            <a:r>
              <a:rPr lang="en-US" sz="2100" dirty="0">
                <a:latin typeface="Arial" pitchFamily="34" charset="0"/>
                <a:cs typeface="Arial" pitchFamily="34" charset="0"/>
              </a:rPr>
              <a:t> </a:t>
            </a:r>
            <a:r>
              <a:rPr lang="en-US" sz="2100" dirty="0" err="1">
                <a:latin typeface="Arial" pitchFamily="34" charset="0"/>
                <a:cs typeface="Arial" pitchFamily="34" charset="0"/>
              </a:rPr>
              <a:t>материалууд</a:t>
            </a:r>
            <a:r>
              <a:rPr lang="en-US" sz="2100" dirty="0">
                <a:latin typeface="Arial" pitchFamily="34" charset="0"/>
                <a:cs typeface="Arial" pitchFamily="34" charset="0"/>
              </a:rPr>
              <a:t> </a:t>
            </a:r>
            <a:r>
              <a:rPr lang="en-US" sz="2100" dirty="0" err="1">
                <a:latin typeface="Arial" pitchFamily="34" charset="0"/>
                <a:cs typeface="Arial" pitchFamily="34" charset="0"/>
              </a:rPr>
              <a:t>нь</a:t>
            </a:r>
            <a:r>
              <a:rPr lang="en-US" sz="2100" dirty="0">
                <a:latin typeface="Arial" pitchFamily="34" charset="0"/>
                <a:cs typeface="Arial" pitchFamily="34" charset="0"/>
              </a:rPr>
              <a:t> </a:t>
            </a:r>
            <a:r>
              <a:rPr lang="en-US" sz="2100" dirty="0" err="1">
                <a:latin typeface="Arial" pitchFamily="34" charset="0"/>
                <a:cs typeface="Arial" pitchFamily="34" charset="0"/>
              </a:rPr>
              <a:t>холбогдох</a:t>
            </a:r>
            <a:r>
              <a:rPr lang="en-US" sz="2100" dirty="0">
                <a:latin typeface="Arial" pitchFamily="34" charset="0"/>
                <a:cs typeface="Arial" pitchFamily="34" charset="0"/>
              </a:rPr>
              <a:t> </a:t>
            </a:r>
            <a:r>
              <a:rPr lang="en-US" sz="2100" dirty="0" err="1">
                <a:latin typeface="Arial" pitchFamily="34" charset="0"/>
                <a:cs typeface="Arial" pitchFamily="34" charset="0"/>
              </a:rPr>
              <a:t>хуулийн</a:t>
            </a:r>
            <a:r>
              <a:rPr lang="en-US" sz="2100" dirty="0">
                <a:latin typeface="Arial" pitchFamily="34" charset="0"/>
                <a:cs typeface="Arial" pitchFamily="34" charset="0"/>
              </a:rPr>
              <a:t> </a:t>
            </a:r>
            <a:r>
              <a:rPr lang="en-US" sz="2100" dirty="0" err="1">
                <a:latin typeface="Arial" pitchFamily="34" charset="0"/>
                <a:cs typeface="Arial" pitchFamily="34" charset="0"/>
              </a:rPr>
              <a:t>шаардлагыг</a:t>
            </a:r>
            <a:r>
              <a:rPr lang="en-US" sz="2100" dirty="0">
                <a:latin typeface="Arial" pitchFamily="34" charset="0"/>
                <a:cs typeface="Arial" pitchFamily="34" charset="0"/>
              </a:rPr>
              <a:t> </a:t>
            </a:r>
            <a:r>
              <a:rPr lang="en-US" sz="2100" dirty="0" err="1">
                <a:latin typeface="Arial" pitchFamily="34" charset="0"/>
                <a:cs typeface="Arial" pitchFamily="34" charset="0"/>
              </a:rPr>
              <a:t>хангасан</a:t>
            </a:r>
            <a:r>
              <a:rPr lang="en-US" sz="2100" dirty="0">
                <a:latin typeface="Arial" pitchFamily="34" charset="0"/>
                <a:cs typeface="Arial" pitchFamily="34" charset="0"/>
              </a:rPr>
              <a:t> </a:t>
            </a:r>
            <a:r>
              <a:rPr lang="en-US" sz="2100" dirty="0" err="1">
                <a:latin typeface="Arial" pitchFamily="34" charset="0"/>
                <a:cs typeface="Arial" pitchFamily="34" charset="0"/>
              </a:rPr>
              <a:t>байна</a:t>
            </a:r>
            <a:r>
              <a:rPr lang="en-US" sz="2100" dirty="0">
                <a:latin typeface="Arial" pitchFamily="34" charset="0"/>
                <a:cs typeface="Arial" pitchFamily="34" charset="0"/>
              </a:rPr>
              <a:t>.</a:t>
            </a:r>
          </a:p>
          <a:p>
            <a:endParaRPr lang="en-US" sz="3100" dirty="0">
              <a:latin typeface="Arial" pitchFamily="34" charset="0"/>
              <a:cs typeface="Arial" pitchFamily="34" charset="0"/>
            </a:endParaRP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3100" b="1" dirty="0" smtClean="0">
                <a:latin typeface="Arial" pitchFamily="34" charset="0"/>
                <a:cs typeface="Arial" pitchFamily="34" charset="0"/>
              </a:rPr>
              <a:t/>
            </a:r>
            <a:br>
              <a:rPr lang="mn-MN" sz="3100" b="1" dirty="0" smtClean="0">
                <a:latin typeface="Arial" pitchFamily="34" charset="0"/>
                <a:cs typeface="Arial" pitchFamily="34" charset="0"/>
              </a:rPr>
            </a:br>
            <a:r>
              <a:rPr lang="mn-MN" sz="3100" b="1" dirty="0" smtClean="0">
                <a:solidFill>
                  <a:schemeClr val="tx1"/>
                </a:solidFill>
                <a:latin typeface="Arial" pitchFamily="34" charset="0"/>
                <a:cs typeface="Arial" pitchFamily="34" charset="0"/>
              </a:rPr>
              <a:t>5-р бүлэг </a:t>
            </a:r>
            <a:r>
              <a:rPr lang="en-US" sz="3100" b="1" dirty="0" err="1" smtClean="0">
                <a:solidFill>
                  <a:schemeClr val="tx1"/>
                </a:solidFill>
                <a:latin typeface="Arial" pitchFamily="34" charset="0"/>
                <a:cs typeface="Arial" pitchFamily="34" charset="0"/>
              </a:rPr>
              <a:t>Газар</a:t>
            </a:r>
            <a:r>
              <a:rPr lang="en-US" sz="3100" b="1" dirty="0" smtClean="0">
                <a:solidFill>
                  <a:schemeClr val="tx1"/>
                </a:solidFill>
                <a:latin typeface="Arial" pitchFamily="34" charset="0"/>
                <a:cs typeface="Arial" pitchFamily="34" charset="0"/>
              </a:rPr>
              <a:t> </a:t>
            </a:r>
            <a:r>
              <a:rPr lang="en-US" sz="3100" b="1" dirty="0" err="1">
                <a:solidFill>
                  <a:schemeClr val="tx1"/>
                </a:solidFill>
                <a:latin typeface="Arial" pitchFamily="34" charset="0"/>
                <a:cs typeface="Arial" pitchFamily="34" charset="0"/>
              </a:rPr>
              <a:t>эзэмшүүлэх</a:t>
            </a:r>
            <a:r>
              <a:rPr lang="en-US" sz="3100" b="1" dirty="0">
                <a:solidFill>
                  <a:schemeClr val="tx1"/>
                </a:solidFill>
                <a:latin typeface="Arial" pitchFamily="34" charset="0"/>
                <a:cs typeface="Arial" pitchFamily="34" charset="0"/>
              </a:rPr>
              <a:t>, </a:t>
            </a:r>
            <a:r>
              <a:rPr lang="en-US" sz="3100" b="1" dirty="0" err="1">
                <a:solidFill>
                  <a:schemeClr val="tx1"/>
                </a:solidFill>
                <a:latin typeface="Arial" pitchFamily="34" charset="0"/>
                <a:cs typeface="Arial" pitchFamily="34" charset="0"/>
              </a:rPr>
              <a:t>ашиглуулах</a:t>
            </a:r>
            <a:r>
              <a:rPr lang="en-US" dirty="0"/>
              <a:t/>
            </a:r>
            <a:br>
              <a:rPr lang="en-US" dirty="0"/>
            </a:br>
            <a:endParaRPr lang="en-US" dirty="0"/>
          </a:p>
        </p:txBody>
      </p:sp>
      <p:sp>
        <p:nvSpPr>
          <p:cNvPr id="3" name="Content Placeholder 2"/>
          <p:cNvSpPr>
            <a:spLocks noGrp="1"/>
          </p:cNvSpPr>
          <p:nvPr>
            <p:ph idx="1"/>
          </p:nvPr>
        </p:nvSpPr>
        <p:spPr>
          <a:xfrm>
            <a:off x="457200" y="1357298"/>
            <a:ext cx="8229600" cy="4768865"/>
          </a:xfrm>
        </p:spPr>
        <p:style>
          <a:lnRef idx="1">
            <a:schemeClr val="accent3"/>
          </a:lnRef>
          <a:fillRef idx="2">
            <a:schemeClr val="accent3"/>
          </a:fillRef>
          <a:effectRef idx="1">
            <a:schemeClr val="accent3"/>
          </a:effectRef>
          <a:fontRef idx="minor">
            <a:schemeClr val="dk1"/>
          </a:fontRef>
        </p:style>
        <p:txBody>
          <a:bodyPr>
            <a:normAutofit fontScale="55000" lnSpcReduction="20000"/>
          </a:bodyPr>
          <a:lstStyle/>
          <a:p>
            <a:r>
              <a:rPr lang="en-US" b="1" dirty="0"/>
              <a:t>27 </a:t>
            </a:r>
            <a:r>
              <a:rPr lang="en-US" b="1" dirty="0" err="1"/>
              <a:t>дугаар</a:t>
            </a:r>
            <a:r>
              <a:rPr lang="en-US" b="1" dirty="0"/>
              <a:t> </a:t>
            </a:r>
            <a:r>
              <a:rPr lang="en-US" b="1" dirty="0" err="1"/>
              <a:t>зүйл</a:t>
            </a:r>
            <a:r>
              <a:rPr lang="en-US" b="1" dirty="0"/>
              <a:t>. </a:t>
            </a:r>
            <a:r>
              <a:rPr lang="en-US" b="1" dirty="0" err="1"/>
              <a:t>Газар</a:t>
            </a:r>
            <a:r>
              <a:rPr lang="en-US" b="1" dirty="0"/>
              <a:t> </a:t>
            </a:r>
            <a:r>
              <a:rPr lang="en-US" b="1" dirty="0" err="1" smtClean="0"/>
              <a:t>эзэмшүүлэх</a:t>
            </a:r>
            <a:endParaRPr lang="mn-MN" b="1" dirty="0" smtClean="0"/>
          </a:p>
          <a:p>
            <a:endParaRPr lang="en-US" dirty="0"/>
          </a:p>
          <a:p>
            <a:r>
              <a:rPr lang="en-US" dirty="0">
                <a:latin typeface="Arial" pitchFamily="34" charset="0"/>
                <a:cs typeface="Arial" pitchFamily="34" charset="0"/>
              </a:rPr>
              <a:t>27.1.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энэ</a:t>
            </a:r>
            <a:r>
              <a:rPr lang="en-US" dirty="0">
                <a:latin typeface="Arial" pitchFamily="34" charset="0"/>
                <a:cs typeface="Arial" pitchFamily="34" charset="0"/>
              </a:rPr>
              <a:t> </a:t>
            </a:r>
            <a:r>
              <a:rPr lang="en-US" dirty="0" err="1">
                <a:latin typeface="Arial" pitchFamily="34" charset="0"/>
                <a:cs typeface="Arial" pitchFamily="34" charset="0"/>
              </a:rPr>
              <a:t>хуульд</a:t>
            </a:r>
            <a:r>
              <a:rPr lang="en-US" dirty="0">
                <a:latin typeface="Arial" pitchFamily="34" charset="0"/>
                <a:cs typeface="Arial" pitchFamily="34" charset="0"/>
              </a:rPr>
              <a:t> </a:t>
            </a:r>
            <a:r>
              <a:rPr lang="en-US" dirty="0" err="1">
                <a:latin typeface="Arial" pitchFamily="34" charset="0"/>
                <a:cs typeface="Arial" pitchFamily="34" charset="0"/>
              </a:rPr>
              <a:t>заасан</a:t>
            </a:r>
            <a:r>
              <a:rPr lang="en-US" dirty="0">
                <a:latin typeface="Arial" pitchFamily="34" charset="0"/>
                <a:cs typeface="Arial" pitchFamily="34" charset="0"/>
              </a:rPr>
              <a:t> </a:t>
            </a:r>
            <a:r>
              <a:rPr lang="en-US" dirty="0" err="1">
                <a:latin typeface="Arial" pitchFamily="34" charset="0"/>
                <a:cs typeface="Arial" pitchFamily="34" charset="0"/>
              </a:rPr>
              <a:t>зориулалт</a:t>
            </a:r>
            <a:r>
              <a:rPr lang="en-US" dirty="0">
                <a:latin typeface="Arial" pitchFamily="34" charset="0"/>
                <a:cs typeface="Arial" pitchFamily="34" charset="0"/>
              </a:rPr>
              <a:t>, </a:t>
            </a:r>
            <a:r>
              <a:rPr lang="en-US" dirty="0" err="1">
                <a:latin typeface="Arial" pitchFamily="34" charset="0"/>
                <a:cs typeface="Arial" pitchFamily="34" charset="0"/>
              </a:rPr>
              <a:t>хугацаа</a:t>
            </a:r>
            <a:r>
              <a:rPr lang="en-US" dirty="0">
                <a:latin typeface="Arial" pitchFamily="34" charset="0"/>
                <a:cs typeface="Arial" pitchFamily="34" charset="0"/>
              </a:rPr>
              <a:t>, </a:t>
            </a:r>
            <a:r>
              <a:rPr lang="en-US" dirty="0" err="1">
                <a:latin typeface="Arial" pitchFamily="34" charset="0"/>
                <a:cs typeface="Arial" pitchFamily="34" charset="0"/>
              </a:rPr>
              <a:t>болзолтойгоор</a:t>
            </a:r>
            <a:r>
              <a:rPr lang="en-US" dirty="0">
                <a:latin typeface="Arial" pitchFamily="34" charset="0"/>
                <a:cs typeface="Arial" pitchFamily="34" charset="0"/>
              </a:rPr>
              <a:t> </a:t>
            </a:r>
            <a:r>
              <a:rPr lang="en-US" dirty="0" err="1">
                <a:latin typeface="Arial" pitchFamily="34" charset="0"/>
                <a:cs typeface="Arial" pitchFamily="34" charset="0"/>
              </a:rPr>
              <a:t>гэрээний</a:t>
            </a:r>
            <a:r>
              <a:rPr lang="en-US" dirty="0">
                <a:latin typeface="Arial" pitchFamily="34" charset="0"/>
                <a:cs typeface="Arial" pitchFamily="34" charset="0"/>
              </a:rPr>
              <a:t> </a:t>
            </a:r>
            <a:r>
              <a:rPr lang="en-US" dirty="0" err="1">
                <a:latin typeface="Arial" pitchFamily="34" charset="0"/>
                <a:cs typeface="Arial" pitchFamily="34" charset="0"/>
              </a:rPr>
              <a:t>үндсэн</a:t>
            </a:r>
            <a:r>
              <a:rPr lang="en-US" dirty="0">
                <a:latin typeface="Arial" pitchFamily="34" charset="0"/>
                <a:cs typeface="Arial" pitchFamily="34" charset="0"/>
              </a:rPr>
              <a:t> </a:t>
            </a:r>
            <a:r>
              <a:rPr lang="en-US" dirty="0" err="1">
                <a:latin typeface="Arial" pitchFamily="34" charset="0"/>
                <a:cs typeface="Arial" pitchFamily="34" charset="0"/>
              </a:rPr>
              <a:t>дээр</a:t>
            </a:r>
            <a:r>
              <a:rPr lang="en-US" dirty="0">
                <a:latin typeface="Arial" pitchFamily="34" charset="0"/>
                <a:cs typeface="Arial" pitchFamily="34" charset="0"/>
              </a:rPr>
              <a:t> </a:t>
            </a:r>
            <a:r>
              <a:rPr lang="en-US" dirty="0" err="1">
                <a:latin typeface="Arial" pitchFamily="34" charset="0"/>
                <a:cs typeface="Arial" pitchFamily="34" charset="0"/>
              </a:rPr>
              <a:t>зөвхөн</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гэрчилгээгээр</a:t>
            </a:r>
            <a:r>
              <a:rPr lang="en-US" dirty="0">
                <a:latin typeface="Arial" pitchFamily="34" charset="0"/>
                <a:cs typeface="Arial" pitchFamily="34" charset="0"/>
              </a:rPr>
              <a:t> </a:t>
            </a:r>
            <a:r>
              <a:rPr lang="en-US" dirty="0" err="1">
                <a:latin typeface="Arial" pitchFamily="34" charset="0"/>
                <a:cs typeface="Arial" pitchFamily="34" charset="0"/>
              </a:rPr>
              <a:t>эзэмшүүлнэ</a:t>
            </a:r>
            <a:r>
              <a:rPr lang="en-US" dirty="0">
                <a:latin typeface="Arial" pitchFamily="34" charset="0"/>
                <a:cs typeface="Arial" pitchFamily="34" charset="0"/>
              </a:rPr>
              <a:t>.</a:t>
            </a:r>
          </a:p>
          <a:p>
            <a:r>
              <a:rPr lang="en-US" dirty="0">
                <a:latin typeface="Arial" pitchFamily="34" charset="0"/>
                <a:cs typeface="Arial" pitchFamily="34" charset="0"/>
              </a:rPr>
              <a:t>27.2.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гэрчилгээг</a:t>
            </a:r>
            <a:r>
              <a:rPr lang="en-US" dirty="0">
                <a:latin typeface="Arial" pitchFamily="34" charset="0"/>
                <a:cs typeface="Arial" pitchFamily="34" charset="0"/>
              </a:rPr>
              <a:t> </a:t>
            </a:r>
            <a:r>
              <a:rPr lang="en-US" dirty="0" err="1">
                <a:latin typeface="Arial" pitchFamily="34" charset="0"/>
                <a:cs typeface="Arial" pitchFamily="34" charset="0"/>
              </a:rPr>
              <a:t>зөвхөн</a:t>
            </a:r>
            <a:r>
              <a:rPr lang="en-US" dirty="0">
                <a:latin typeface="Arial" pitchFamily="34" charset="0"/>
                <a:cs typeface="Arial" pitchFamily="34" charset="0"/>
              </a:rPr>
              <a:t> </a:t>
            </a:r>
            <a:r>
              <a:rPr lang="en-US" dirty="0" err="1">
                <a:latin typeface="Arial" pitchFamily="34" charset="0"/>
                <a:cs typeface="Arial" pitchFamily="34" charset="0"/>
              </a:rPr>
              <a:t>Монгол</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иргэн</a:t>
            </a:r>
            <a:r>
              <a:rPr lang="en-US" dirty="0">
                <a:latin typeface="Arial" pitchFamily="34" charset="0"/>
                <a:cs typeface="Arial" pitchFamily="34" charset="0"/>
              </a:rPr>
              <a:t>, </a:t>
            </a:r>
            <a:r>
              <a:rPr lang="en-US" dirty="0" err="1">
                <a:latin typeface="Arial" pitchFamily="34" charset="0"/>
                <a:cs typeface="Arial" pitchFamily="34" charset="0"/>
              </a:rPr>
              <a:t>аж</a:t>
            </a:r>
            <a:r>
              <a:rPr lang="en-US" dirty="0">
                <a:latin typeface="Arial" pitchFamily="34" charset="0"/>
                <a:cs typeface="Arial" pitchFamily="34" charset="0"/>
              </a:rPr>
              <a:t> </a:t>
            </a:r>
            <a:r>
              <a:rPr lang="en-US" dirty="0" err="1">
                <a:latin typeface="Arial" pitchFamily="34" charset="0"/>
                <a:cs typeface="Arial" pitchFamily="34" charset="0"/>
              </a:rPr>
              <a:t>ахуйн</a:t>
            </a:r>
            <a:r>
              <a:rPr lang="en-US" dirty="0">
                <a:latin typeface="Arial" pitchFamily="34" charset="0"/>
                <a:cs typeface="Arial" pitchFamily="34" charset="0"/>
              </a:rPr>
              <a:t> </a:t>
            </a:r>
            <a:r>
              <a:rPr lang="en-US" dirty="0" err="1">
                <a:latin typeface="Arial" pitchFamily="34" charset="0"/>
                <a:cs typeface="Arial" pitchFamily="34" charset="0"/>
              </a:rPr>
              <a:t>нэгж</a:t>
            </a:r>
            <a:r>
              <a:rPr lang="en-US" dirty="0">
                <a:latin typeface="Arial" pitchFamily="34" charset="0"/>
                <a:cs typeface="Arial" pitchFamily="34" charset="0"/>
              </a:rPr>
              <a:t>, </a:t>
            </a:r>
            <a:r>
              <a:rPr lang="en-US" dirty="0" err="1">
                <a:latin typeface="Arial" pitchFamily="34" charset="0"/>
                <a:cs typeface="Arial" pitchFamily="34" charset="0"/>
              </a:rPr>
              <a:t>байгууллагад</a:t>
            </a:r>
            <a:r>
              <a:rPr lang="en-US" dirty="0">
                <a:latin typeface="Arial" pitchFamily="34" charset="0"/>
                <a:cs typeface="Arial" pitchFamily="34" charset="0"/>
              </a:rPr>
              <a:t> </a:t>
            </a:r>
            <a:r>
              <a:rPr lang="en-US" dirty="0" err="1">
                <a:latin typeface="Arial" pitchFamily="34" charset="0"/>
                <a:cs typeface="Arial" pitchFamily="34" charset="0"/>
              </a:rPr>
              <a:t>олгоно</a:t>
            </a:r>
            <a:r>
              <a:rPr lang="en-US" dirty="0">
                <a:latin typeface="Arial" pitchFamily="34" charset="0"/>
                <a:cs typeface="Arial" pitchFamily="34" charset="0"/>
              </a:rPr>
              <a:t>.</a:t>
            </a:r>
          </a:p>
          <a:p>
            <a:r>
              <a:rPr lang="en-US" dirty="0">
                <a:latin typeface="Arial" pitchFamily="34" charset="0"/>
                <a:cs typeface="Arial" pitchFamily="34" charset="0"/>
              </a:rPr>
              <a:t>27.3. </a:t>
            </a:r>
            <a:r>
              <a:rPr lang="en-US" dirty="0" err="1">
                <a:latin typeface="Arial" pitchFamily="34" charset="0"/>
                <a:cs typeface="Arial" pitchFamily="34" charset="0"/>
              </a:rPr>
              <a:t>Нэгж</a:t>
            </a:r>
            <a:r>
              <a:rPr lang="en-US" dirty="0">
                <a:latin typeface="Arial" pitchFamily="34" charset="0"/>
                <a:cs typeface="Arial" pitchFamily="34" charset="0"/>
              </a:rPr>
              <a:t> </a:t>
            </a:r>
            <a:r>
              <a:rPr lang="en-US" dirty="0" err="1">
                <a:latin typeface="Arial" pitchFamily="34" charset="0"/>
                <a:cs typeface="Arial" pitchFamily="34" charset="0"/>
              </a:rPr>
              <a:t>талбар</a:t>
            </a:r>
            <a:r>
              <a:rPr lang="en-US" dirty="0">
                <a:latin typeface="Arial" pitchFamily="34" charset="0"/>
                <a:cs typeface="Arial" pitchFamily="34" charset="0"/>
              </a:rPr>
              <a:t> </a:t>
            </a:r>
            <a:r>
              <a:rPr lang="en-US" dirty="0" err="1">
                <a:latin typeface="Arial" pitchFamily="34" charset="0"/>
                <a:cs typeface="Arial" pitchFamily="34" charset="0"/>
              </a:rPr>
              <a:t>бүр</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гэрчилгээтэй</a:t>
            </a:r>
            <a:r>
              <a:rPr lang="en-US" dirty="0">
                <a:latin typeface="Arial" pitchFamily="34" charset="0"/>
                <a:cs typeface="Arial" pitchFamily="34" charset="0"/>
              </a:rPr>
              <a:t> </a:t>
            </a:r>
            <a:r>
              <a:rPr lang="en-US" dirty="0" err="1">
                <a:latin typeface="Arial" pitchFamily="34" charset="0"/>
                <a:cs typeface="Arial" pitchFamily="34" charset="0"/>
              </a:rPr>
              <a:t>байна</a:t>
            </a:r>
            <a:r>
              <a:rPr lang="en-US" dirty="0">
                <a:latin typeface="Arial" pitchFamily="34" charset="0"/>
                <a:cs typeface="Arial" pitchFamily="34" charset="0"/>
              </a:rPr>
              <a:t>.</a:t>
            </a:r>
          </a:p>
          <a:p>
            <a:r>
              <a:rPr lang="en-US" dirty="0">
                <a:latin typeface="Arial" pitchFamily="34" charset="0"/>
                <a:cs typeface="Arial" pitchFamily="34" charset="0"/>
              </a:rPr>
              <a:t>27.4. </a:t>
            </a:r>
            <a:r>
              <a:rPr lang="en-US" dirty="0" err="1">
                <a:latin typeface="Arial" pitchFamily="34" charset="0"/>
                <a:cs typeface="Arial" pitchFamily="34" charset="0"/>
              </a:rPr>
              <a:t>Хүчин</a:t>
            </a:r>
            <a:r>
              <a:rPr lang="en-US" dirty="0">
                <a:latin typeface="Arial" pitchFamily="34" charset="0"/>
                <a:cs typeface="Arial" pitchFamily="34" charset="0"/>
              </a:rPr>
              <a:t> </a:t>
            </a:r>
            <a:r>
              <a:rPr lang="en-US" dirty="0" err="1">
                <a:latin typeface="Arial" pitchFamily="34" charset="0"/>
                <a:cs typeface="Arial" pitchFamily="34" charset="0"/>
              </a:rPr>
              <a:t>төгөлдөр</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гэрчилгээгүй</a:t>
            </a:r>
            <a:r>
              <a:rPr lang="en-US" dirty="0">
                <a:latin typeface="Arial" pitchFamily="34" charset="0"/>
                <a:cs typeface="Arial" pitchFamily="34" charset="0"/>
              </a:rPr>
              <a:t> </a:t>
            </a:r>
            <a:r>
              <a:rPr lang="en-US" dirty="0" err="1">
                <a:latin typeface="Arial" pitchFamily="34" charset="0"/>
                <a:cs typeface="Arial" pitchFamily="34" charset="0"/>
              </a:rPr>
              <a:t>аливаа</a:t>
            </a:r>
            <a:r>
              <a:rPr lang="en-US" dirty="0">
                <a:latin typeface="Arial" pitchFamily="34" charset="0"/>
                <a:cs typeface="Arial" pitchFamily="34" charset="0"/>
              </a:rPr>
              <a:t> </a:t>
            </a:r>
            <a:r>
              <a:rPr lang="en-US" dirty="0" err="1">
                <a:latin typeface="Arial" pitchFamily="34" charset="0"/>
                <a:cs typeface="Arial" pitchFamily="34" charset="0"/>
              </a:rPr>
              <a:t>этгээд</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эзэмшихийг</a:t>
            </a:r>
            <a:r>
              <a:rPr lang="en-US" dirty="0">
                <a:latin typeface="Arial" pitchFamily="34" charset="0"/>
                <a:cs typeface="Arial" pitchFamily="34" charset="0"/>
              </a:rPr>
              <a:t> </a:t>
            </a:r>
            <a:r>
              <a:rPr lang="en-US" dirty="0" err="1">
                <a:latin typeface="Arial" pitchFamily="34" charset="0"/>
                <a:cs typeface="Arial" pitchFamily="34" charset="0"/>
              </a:rPr>
              <a:t>хориглоно</a:t>
            </a:r>
            <a:r>
              <a:rPr lang="en-US" dirty="0">
                <a:latin typeface="Arial" pitchFamily="34" charset="0"/>
                <a:cs typeface="Arial" pitchFamily="34" charset="0"/>
              </a:rPr>
              <a:t>.</a:t>
            </a:r>
          </a:p>
          <a:p>
            <a:r>
              <a:rPr lang="en-US" dirty="0">
                <a:latin typeface="Arial" pitchFamily="34" charset="0"/>
                <a:cs typeface="Arial" pitchFamily="34" charset="0"/>
              </a:rPr>
              <a:t>27.5. </a:t>
            </a:r>
            <a:r>
              <a:rPr lang="en-US" dirty="0" err="1">
                <a:latin typeface="Arial" pitchFamily="34" charset="0"/>
                <a:cs typeface="Arial" pitchFamily="34" charset="0"/>
              </a:rPr>
              <a:t>Хүний</a:t>
            </a:r>
            <a:r>
              <a:rPr lang="en-US" dirty="0">
                <a:latin typeface="Arial" pitchFamily="34" charset="0"/>
                <a:cs typeface="Arial" pitchFamily="34" charset="0"/>
              </a:rPr>
              <a:t> </a:t>
            </a:r>
            <a:r>
              <a:rPr lang="en-US" dirty="0" err="1">
                <a:latin typeface="Arial" pitchFamily="34" charset="0"/>
                <a:cs typeface="Arial" pitchFamily="34" charset="0"/>
              </a:rPr>
              <a:t>үйл</a:t>
            </a:r>
            <a:r>
              <a:rPr lang="en-US" dirty="0">
                <a:latin typeface="Arial" pitchFamily="34" charset="0"/>
                <a:cs typeface="Arial" pitchFamily="34" charset="0"/>
              </a:rPr>
              <a:t> </a:t>
            </a:r>
            <a:r>
              <a:rPr lang="en-US" dirty="0" err="1">
                <a:latin typeface="Arial" pitchFamily="34" charset="0"/>
                <a:cs typeface="Arial" pitchFamily="34" charset="0"/>
              </a:rPr>
              <a:t>ажиллагааны</a:t>
            </a:r>
            <a:r>
              <a:rPr lang="en-US" dirty="0">
                <a:latin typeface="Arial" pitchFamily="34" charset="0"/>
                <a:cs typeface="Arial" pitchFamily="34" charset="0"/>
              </a:rPr>
              <a:t> </a:t>
            </a:r>
            <a:r>
              <a:rPr lang="en-US" dirty="0" err="1">
                <a:latin typeface="Arial" pitchFamily="34" charset="0"/>
                <a:cs typeface="Arial" pitchFamily="34" charset="0"/>
              </a:rPr>
              <a:t>улмаас</a:t>
            </a:r>
            <a:r>
              <a:rPr lang="en-US" dirty="0">
                <a:latin typeface="Arial" pitchFamily="34" charset="0"/>
                <a:cs typeface="Arial" pitchFamily="34" charset="0"/>
              </a:rPr>
              <a:t> </a:t>
            </a:r>
            <a:r>
              <a:rPr lang="en-US" dirty="0" err="1">
                <a:latin typeface="Arial" pitchFamily="34" charset="0"/>
                <a:cs typeface="Arial" pitchFamily="34" charset="0"/>
              </a:rPr>
              <a:t>элэгдэл</a:t>
            </a:r>
            <a:r>
              <a:rPr lang="en-US" dirty="0">
                <a:latin typeface="Arial" pitchFamily="34" charset="0"/>
                <a:cs typeface="Arial" pitchFamily="34" charset="0"/>
              </a:rPr>
              <a:t>, </a:t>
            </a:r>
            <a:r>
              <a:rPr lang="en-US" dirty="0" err="1">
                <a:latin typeface="Arial" pitchFamily="34" charset="0"/>
                <a:cs typeface="Arial" pitchFamily="34" charset="0"/>
              </a:rPr>
              <a:t>эвдрэлд</a:t>
            </a:r>
            <a:r>
              <a:rPr lang="en-US" dirty="0">
                <a:latin typeface="Arial" pitchFamily="34" charset="0"/>
                <a:cs typeface="Arial" pitchFamily="34" charset="0"/>
              </a:rPr>
              <a:t> </a:t>
            </a:r>
            <a:r>
              <a:rPr lang="en-US" dirty="0" err="1">
                <a:latin typeface="Arial" pitchFamily="34" charset="0"/>
                <a:cs typeface="Arial" pitchFamily="34" charset="0"/>
              </a:rPr>
              <a:t>орж</a:t>
            </a:r>
            <a:r>
              <a:rPr lang="en-US" dirty="0">
                <a:latin typeface="Arial" pitchFamily="34" charset="0"/>
                <a:cs typeface="Arial" pitchFamily="34" charset="0"/>
              </a:rPr>
              <a:t>, </a:t>
            </a:r>
            <a:r>
              <a:rPr lang="en-US" dirty="0" err="1">
                <a:latin typeface="Arial" pitchFamily="34" charset="0"/>
                <a:cs typeface="Arial" pitchFamily="34" charset="0"/>
              </a:rPr>
              <a:t>ашиглалтгүй</a:t>
            </a:r>
            <a:r>
              <a:rPr lang="en-US" dirty="0">
                <a:latin typeface="Arial" pitchFamily="34" charset="0"/>
                <a:cs typeface="Arial" pitchFamily="34" charset="0"/>
              </a:rPr>
              <a:t> </a:t>
            </a:r>
            <a:r>
              <a:rPr lang="en-US" dirty="0" err="1">
                <a:latin typeface="Arial" pitchFamily="34" charset="0"/>
                <a:cs typeface="Arial" pitchFamily="34" charset="0"/>
              </a:rPr>
              <a:t>орхигдсон</a:t>
            </a:r>
            <a:r>
              <a:rPr lang="en-US" dirty="0">
                <a:latin typeface="Arial" pitchFamily="34" charset="0"/>
                <a:cs typeface="Arial" pitchFamily="34" charset="0"/>
              </a:rPr>
              <a:t>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өөрийн</a:t>
            </a:r>
            <a:r>
              <a:rPr lang="en-US" dirty="0">
                <a:latin typeface="Arial" pitchFamily="34" charset="0"/>
                <a:cs typeface="Arial" pitchFamily="34" charset="0"/>
              </a:rPr>
              <a:t> </a:t>
            </a:r>
            <a:r>
              <a:rPr lang="en-US" dirty="0" err="1">
                <a:latin typeface="Arial" pitchFamily="34" charset="0"/>
                <a:cs typeface="Arial" pitchFamily="34" charset="0"/>
              </a:rPr>
              <a:t>хүч</a:t>
            </a:r>
            <a:r>
              <a:rPr lang="en-US" dirty="0">
                <a:latin typeface="Arial" pitchFamily="34" charset="0"/>
                <a:cs typeface="Arial" pitchFamily="34" charset="0"/>
              </a:rPr>
              <a:t>, </a:t>
            </a:r>
            <a:r>
              <a:rPr lang="en-US" dirty="0" err="1">
                <a:latin typeface="Arial" pitchFamily="34" charset="0"/>
                <a:cs typeface="Arial" pitchFamily="34" charset="0"/>
              </a:rPr>
              <a:t>хөрөнгөөр</a:t>
            </a:r>
            <a:r>
              <a:rPr lang="en-US" dirty="0">
                <a:latin typeface="Arial" pitchFamily="34" charset="0"/>
                <a:cs typeface="Arial" pitchFamily="34" charset="0"/>
              </a:rPr>
              <a:t> </a:t>
            </a:r>
            <a:r>
              <a:rPr lang="en-US" dirty="0" err="1">
                <a:latin typeface="Arial" pitchFamily="34" charset="0"/>
                <a:cs typeface="Arial" pitchFamily="34" charset="0"/>
              </a:rPr>
              <a:t>нөхөн</a:t>
            </a:r>
            <a:r>
              <a:rPr lang="en-US" dirty="0">
                <a:latin typeface="Arial" pitchFamily="34" charset="0"/>
                <a:cs typeface="Arial" pitchFamily="34" charset="0"/>
              </a:rPr>
              <a:t> </a:t>
            </a:r>
            <a:r>
              <a:rPr lang="en-US" dirty="0" err="1">
                <a:latin typeface="Arial" pitchFamily="34" charset="0"/>
                <a:cs typeface="Arial" pitchFamily="34" charset="0"/>
              </a:rPr>
              <a:t>сэргээсэн</a:t>
            </a:r>
            <a:r>
              <a:rPr lang="en-US" dirty="0">
                <a:latin typeface="Arial" pitchFamily="34" charset="0"/>
                <a:cs typeface="Arial" pitchFamily="34" charset="0"/>
              </a:rPr>
              <a:t> </a:t>
            </a:r>
            <a:r>
              <a:rPr lang="en-US" dirty="0" err="1">
                <a:latin typeface="Arial" pitchFamily="34" charset="0"/>
                <a:cs typeface="Arial" pitchFamily="34" charset="0"/>
              </a:rPr>
              <a:t>иргэн</a:t>
            </a:r>
            <a:r>
              <a:rPr lang="en-US" dirty="0">
                <a:latin typeface="Arial" pitchFamily="34" charset="0"/>
                <a:cs typeface="Arial" pitchFamily="34" charset="0"/>
              </a:rPr>
              <a:t>, </a:t>
            </a:r>
            <a:r>
              <a:rPr lang="en-US" dirty="0" err="1">
                <a:latin typeface="Arial" pitchFamily="34" charset="0"/>
                <a:cs typeface="Arial" pitchFamily="34" charset="0"/>
              </a:rPr>
              <a:t>аж</a:t>
            </a:r>
            <a:r>
              <a:rPr lang="en-US" dirty="0">
                <a:latin typeface="Arial" pitchFamily="34" charset="0"/>
                <a:cs typeface="Arial" pitchFamily="34" charset="0"/>
              </a:rPr>
              <a:t> </a:t>
            </a:r>
            <a:r>
              <a:rPr lang="en-US" dirty="0" err="1">
                <a:latin typeface="Arial" pitchFamily="34" charset="0"/>
                <a:cs typeface="Arial" pitchFamily="34" charset="0"/>
              </a:rPr>
              <a:t>ахуйн</a:t>
            </a:r>
            <a:r>
              <a:rPr lang="en-US" dirty="0">
                <a:latin typeface="Arial" pitchFamily="34" charset="0"/>
                <a:cs typeface="Arial" pitchFamily="34" charset="0"/>
              </a:rPr>
              <a:t> </a:t>
            </a:r>
            <a:r>
              <a:rPr lang="en-US" dirty="0" err="1">
                <a:latin typeface="Arial" pitchFamily="34" charset="0"/>
                <a:cs typeface="Arial" pitchFamily="34" charset="0"/>
              </a:rPr>
              <a:t>нэгж</a:t>
            </a:r>
            <a:r>
              <a:rPr lang="en-US" dirty="0">
                <a:latin typeface="Arial" pitchFamily="34" charset="0"/>
                <a:cs typeface="Arial" pitchFamily="34" charset="0"/>
              </a:rPr>
              <a:t>, </a:t>
            </a:r>
            <a:r>
              <a:rPr lang="en-US" dirty="0" err="1">
                <a:latin typeface="Arial" pitchFamily="34" charset="0"/>
                <a:cs typeface="Arial" pitchFamily="34" charset="0"/>
              </a:rPr>
              <a:t>байгууллагад</a:t>
            </a:r>
            <a:r>
              <a:rPr lang="en-US" dirty="0">
                <a:latin typeface="Arial" pitchFamily="34" charset="0"/>
                <a:cs typeface="Arial" pitchFamily="34" charset="0"/>
              </a:rPr>
              <a:t> </a:t>
            </a:r>
            <a:r>
              <a:rPr lang="en-US" dirty="0" err="1">
                <a:latin typeface="Arial" pitchFamily="34" charset="0"/>
                <a:cs typeface="Arial" pitchFamily="34" charset="0"/>
              </a:rPr>
              <a:t>тухайн</a:t>
            </a:r>
            <a:r>
              <a:rPr lang="en-US" dirty="0">
                <a:latin typeface="Arial" pitchFamily="34" charset="0"/>
                <a:cs typeface="Arial" pitchFamily="34" charset="0"/>
              </a:rPr>
              <a:t>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эзэмшүүлж</a:t>
            </a:r>
            <a:r>
              <a:rPr lang="en-US" dirty="0">
                <a:latin typeface="Arial" pitchFamily="34" charset="0"/>
                <a:cs typeface="Arial" pitchFamily="34" charset="0"/>
              </a:rPr>
              <a:t> </a:t>
            </a:r>
            <a:r>
              <a:rPr lang="en-US" dirty="0" err="1">
                <a:latin typeface="Arial" pitchFamily="34" charset="0"/>
                <a:cs typeface="Arial" pitchFamily="34" charset="0"/>
              </a:rPr>
              <a:t>болно</a:t>
            </a:r>
            <a:r>
              <a:rPr lang="en-US" dirty="0">
                <a:latin typeface="Arial" pitchFamily="34" charset="0"/>
                <a:cs typeface="Arial" pitchFamily="34" charset="0"/>
              </a:rPr>
              <a:t>.</a:t>
            </a:r>
          </a:p>
          <a:p>
            <a:r>
              <a:rPr lang="en-US" dirty="0">
                <a:latin typeface="Arial" pitchFamily="34" charset="0"/>
                <a:cs typeface="Arial" pitchFamily="34" charset="0"/>
              </a:rPr>
              <a:t> 27.6. </a:t>
            </a:r>
            <a:r>
              <a:rPr lang="en-US" dirty="0" err="1">
                <a:latin typeface="Arial" pitchFamily="34" charset="0"/>
                <a:cs typeface="Arial" pitchFamily="34" charset="0"/>
              </a:rPr>
              <a:t>Иргэн</a:t>
            </a:r>
            <a:r>
              <a:rPr lang="en-US" dirty="0">
                <a:latin typeface="Arial" pitchFamily="34" charset="0"/>
                <a:cs typeface="Arial" pitchFamily="34" charset="0"/>
              </a:rPr>
              <a:t>, </a:t>
            </a:r>
            <a:r>
              <a:rPr lang="en-US" dirty="0" err="1">
                <a:latin typeface="Arial" pitchFamily="34" charset="0"/>
                <a:cs typeface="Arial" pitchFamily="34" charset="0"/>
              </a:rPr>
              <a:t>аж</a:t>
            </a:r>
            <a:r>
              <a:rPr lang="en-US" dirty="0">
                <a:latin typeface="Arial" pitchFamily="34" charset="0"/>
                <a:cs typeface="Arial" pitchFamily="34" charset="0"/>
              </a:rPr>
              <a:t> </a:t>
            </a:r>
            <a:r>
              <a:rPr lang="en-US" dirty="0" err="1">
                <a:latin typeface="Arial" pitchFamily="34" charset="0"/>
                <a:cs typeface="Arial" pitchFamily="34" charset="0"/>
              </a:rPr>
              <a:t>ахуйн</a:t>
            </a:r>
            <a:r>
              <a:rPr lang="en-US" dirty="0">
                <a:latin typeface="Arial" pitchFamily="34" charset="0"/>
                <a:cs typeface="Arial" pitchFamily="34" charset="0"/>
              </a:rPr>
              <a:t> </a:t>
            </a:r>
            <a:r>
              <a:rPr lang="en-US" dirty="0" err="1">
                <a:latin typeface="Arial" pitchFamily="34" charset="0"/>
                <a:cs typeface="Arial" pitchFamily="34" charset="0"/>
              </a:rPr>
              <a:t>нэгж</a:t>
            </a:r>
            <a:r>
              <a:rPr lang="en-US" dirty="0">
                <a:latin typeface="Arial" pitchFamily="34" charset="0"/>
                <a:cs typeface="Arial" pitchFamily="34" charset="0"/>
              </a:rPr>
              <a:t>, </a:t>
            </a:r>
            <a:r>
              <a:rPr lang="en-US" dirty="0" err="1">
                <a:latin typeface="Arial" pitchFamily="34" charset="0"/>
                <a:cs typeface="Arial" pitchFamily="34" charset="0"/>
              </a:rPr>
              <a:t>байгууллагын</a:t>
            </a:r>
            <a:r>
              <a:rPr lang="en-US" dirty="0">
                <a:latin typeface="Arial" pitchFamily="34" charset="0"/>
                <a:cs typeface="Arial" pitchFamily="34" charset="0"/>
              </a:rPr>
              <a:t> </a:t>
            </a:r>
            <a:r>
              <a:rPr lang="en-US" dirty="0" err="1">
                <a:latin typeface="Arial" pitchFamily="34" charset="0"/>
                <a:cs typeface="Arial" pitchFamily="34" charset="0"/>
              </a:rPr>
              <a:t>өөрийн</a:t>
            </a:r>
            <a:r>
              <a:rPr lang="en-US" dirty="0">
                <a:latin typeface="Arial" pitchFamily="34" charset="0"/>
                <a:cs typeface="Arial" pitchFamily="34" charset="0"/>
              </a:rPr>
              <a:t> </a:t>
            </a:r>
            <a:r>
              <a:rPr lang="en-US" dirty="0" err="1">
                <a:latin typeface="Arial" pitchFamily="34" charset="0"/>
                <a:cs typeface="Arial" pitchFamily="34" charset="0"/>
              </a:rPr>
              <a:t>хөрөнгөөр</a:t>
            </a:r>
            <a:r>
              <a:rPr lang="en-US" dirty="0">
                <a:latin typeface="Arial" pitchFamily="34" charset="0"/>
                <a:cs typeface="Arial" pitchFamily="34" charset="0"/>
              </a:rPr>
              <a:t> </a:t>
            </a:r>
            <a:r>
              <a:rPr lang="en-US" dirty="0" err="1">
                <a:latin typeface="Arial" pitchFamily="34" charset="0"/>
                <a:cs typeface="Arial" pitchFamily="34" charset="0"/>
              </a:rPr>
              <a:t>байгуулсан</a:t>
            </a:r>
            <a:r>
              <a:rPr lang="en-US" dirty="0">
                <a:latin typeface="Arial" pitchFamily="34" charset="0"/>
                <a:cs typeface="Arial" pitchFamily="34" charset="0"/>
              </a:rPr>
              <a:t> </a:t>
            </a:r>
            <a:r>
              <a:rPr lang="en-US" dirty="0" err="1">
                <a:latin typeface="Arial" pitchFamily="34" charset="0"/>
                <a:cs typeface="Arial" pitchFamily="34" charset="0"/>
              </a:rPr>
              <a:t>хиймэл</a:t>
            </a:r>
            <a:r>
              <a:rPr lang="en-US" dirty="0">
                <a:latin typeface="Arial" pitchFamily="34" charset="0"/>
                <a:cs typeface="Arial" pitchFamily="34" charset="0"/>
              </a:rPr>
              <a:t> </a:t>
            </a:r>
            <a:r>
              <a:rPr lang="en-US" dirty="0" err="1">
                <a:latin typeface="Arial" pitchFamily="34" charset="0"/>
                <a:cs typeface="Arial" pitchFamily="34" charset="0"/>
              </a:rPr>
              <a:t>нуур</a:t>
            </a:r>
            <a:r>
              <a:rPr lang="en-US" dirty="0">
                <a:latin typeface="Arial" pitchFamily="34" charset="0"/>
                <a:cs typeface="Arial" pitchFamily="34" charset="0"/>
              </a:rPr>
              <a:t>, </a:t>
            </a:r>
            <a:r>
              <a:rPr lang="en-US" dirty="0" err="1">
                <a:latin typeface="Arial" pitchFamily="34" charset="0"/>
                <a:cs typeface="Arial" pitchFamily="34" charset="0"/>
              </a:rPr>
              <a:t>цөөрөм</a:t>
            </a:r>
            <a:r>
              <a:rPr lang="en-US" dirty="0">
                <a:latin typeface="Arial" pitchFamily="34" charset="0"/>
                <a:cs typeface="Arial" pitchFamily="34" charset="0"/>
              </a:rPr>
              <a:t>, </a:t>
            </a:r>
            <a:r>
              <a:rPr lang="en-US" dirty="0" err="1">
                <a:latin typeface="Arial" pitchFamily="34" charset="0"/>
                <a:cs typeface="Arial" pitchFamily="34" charset="0"/>
              </a:rPr>
              <a:t>усан</a:t>
            </a:r>
            <a:r>
              <a:rPr lang="en-US" dirty="0">
                <a:latin typeface="Arial" pitchFamily="34" charset="0"/>
                <a:cs typeface="Arial" pitchFamily="34" charset="0"/>
              </a:rPr>
              <a:t> </a:t>
            </a:r>
            <a:r>
              <a:rPr lang="en-US" dirty="0" err="1">
                <a:latin typeface="Arial" pitchFamily="34" charset="0"/>
                <a:cs typeface="Arial" pitchFamily="34" charset="0"/>
              </a:rPr>
              <a:t>сан</a:t>
            </a:r>
            <a:r>
              <a:rPr lang="en-US" dirty="0">
                <a:latin typeface="Arial" pitchFamily="34" charset="0"/>
                <a:cs typeface="Arial" pitchFamily="34" charset="0"/>
              </a:rPr>
              <a:t>, </a:t>
            </a:r>
            <a:r>
              <a:rPr lang="en-US" dirty="0" err="1">
                <a:latin typeface="Arial" pitchFamily="34" charset="0"/>
                <a:cs typeface="Arial" pitchFamily="34" charset="0"/>
              </a:rPr>
              <a:t>өсгөж</a:t>
            </a:r>
            <a:r>
              <a:rPr lang="en-US" dirty="0">
                <a:latin typeface="Arial" pitchFamily="34" charset="0"/>
                <a:cs typeface="Arial" pitchFamily="34" charset="0"/>
              </a:rPr>
              <a:t> </a:t>
            </a:r>
            <a:r>
              <a:rPr lang="en-US" dirty="0" err="1">
                <a:latin typeface="Arial" pitchFamily="34" charset="0"/>
                <a:cs typeface="Arial" pitchFamily="34" charset="0"/>
              </a:rPr>
              <a:t>үржүүлсэн</a:t>
            </a:r>
            <a:r>
              <a:rPr lang="en-US" dirty="0">
                <a:latin typeface="Arial" pitchFamily="34" charset="0"/>
                <a:cs typeface="Arial" pitchFamily="34" charset="0"/>
              </a:rPr>
              <a:t> </a:t>
            </a:r>
            <a:r>
              <a:rPr lang="en-US" dirty="0" err="1">
                <a:latin typeface="Arial" pitchFamily="34" charset="0"/>
                <a:cs typeface="Arial" pitchFamily="34" charset="0"/>
              </a:rPr>
              <a:t>ан</a:t>
            </a:r>
            <a:r>
              <a:rPr lang="en-US" dirty="0">
                <a:latin typeface="Arial" pitchFamily="34" charset="0"/>
                <a:cs typeface="Arial" pitchFamily="34" charset="0"/>
              </a:rPr>
              <a:t> </a:t>
            </a:r>
            <a:r>
              <a:rPr lang="en-US" dirty="0" err="1">
                <a:latin typeface="Arial" pitchFamily="34" charset="0"/>
                <a:cs typeface="Arial" pitchFamily="34" charset="0"/>
              </a:rPr>
              <a:t>амьтан</a:t>
            </a:r>
            <a:r>
              <a:rPr lang="en-US" dirty="0">
                <a:latin typeface="Arial" pitchFamily="34" charset="0"/>
                <a:cs typeface="Arial" pitchFamily="34" charset="0"/>
              </a:rPr>
              <a:t>, </a:t>
            </a:r>
            <a:r>
              <a:rPr lang="en-US" dirty="0" err="1">
                <a:latin typeface="Arial" pitchFamily="34" charset="0"/>
                <a:cs typeface="Arial" pitchFamily="34" charset="0"/>
              </a:rPr>
              <a:t>тарьж</a:t>
            </a:r>
            <a:r>
              <a:rPr lang="en-US" dirty="0">
                <a:latin typeface="Arial" pitchFamily="34" charset="0"/>
                <a:cs typeface="Arial" pitchFamily="34" charset="0"/>
              </a:rPr>
              <a:t> </a:t>
            </a:r>
            <a:r>
              <a:rPr lang="en-US" dirty="0" err="1">
                <a:latin typeface="Arial" pitchFamily="34" charset="0"/>
                <a:cs typeface="Arial" pitchFamily="34" charset="0"/>
              </a:rPr>
              <a:t>ургуулсан</a:t>
            </a:r>
            <a:r>
              <a:rPr lang="en-US" dirty="0">
                <a:latin typeface="Arial" pitchFamily="34" charset="0"/>
                <a:cs typeface="Arial" pitchFamily="34" charset="0"/>
              </a:rPr>
              <a:t> </a:t>
            </a:r>
            <a:r>
              <a:rPr lang="en-US" dirty="0" err="1">
                <a:latin typeface="Arial" pitchFamily="34" charset="0"/>
                <a:cs typeface="Arial" pitchFamily="34" charset="0"/>
              </a:rPr>
              <a:t>ойн</a:t>
            </a:r>
            <a:r>
              <a:rPr lang="en-US" dirty="0">
                <a:latin typeface="Arial" pitchFamily="34" charset="0"/>
                <a:cs typeface="Arial" pitchFamily="34" charset="0"/>
              </a:rPr>
              <a:t> </a:t>
            </a:r>
            <a:r>
              <a:rPr lang="en-US" dirty="0" err="1">
                <a:latin typeface="Arial" pitchFamily="34" charset="0"/>
                <a:cs typeface="Arial" pitchFamily="34" charset="0"/>
              </a:rPr>
              <a:t>төгөл</a:t>
            </a:r>
            <a:r>
              <a:rPr lang="en-US" dirty="0">
                <a:latin typeface="Arial" pitchFamily="34" charset="0"/>
                <a:cs typeface="Arial" pitchFamily="34" charset="0"/>
              </a:rPr>
              <a:t>, </a:t>
            </a:r>
            <a:r>
              <a:rPr lang="en-US" dirty="0" err="1">
                <a:latin typeface="Arial" pitchFamily="34" charset="0"/>
                <a:cs typeface="Arial" pitchFamily="34" charset="0"/>
              </a:rPr>
              <a:t>аж</a:t>
            </a:r>
            <a:r>
              <a:rPr lang="en-US" dirty="0">
                <a:latin typeface="Arial" pitchFamily="34" charset="0"/>
                <a:cs typeface="Arial" pitchFamily="34" charset="0"/>
              </a:rPr>
              <a:t> </a:t>
            </a:r>
            <a:r>
              <a:rPr lang="en-US" dirty="0" err="1">
                <a:latin typeface="Arial" pitchFamily="34" charset="0"/>
                <a:cs typeface="Arial" pitchFamily="34" charset="0"/>
              </a:rPr>
              <a:t>ахуйн</a:t>
            </a:r>
            <a:r>
              <a:rPr lang="en-US" dirty="0">
                <a:latin typeface="Arial" pitchFamily="34" charset="0"/>
                <a:cs typeface="Arial" pitchFamily="34" charset="0"/>
              </a:rPr>
              <a:t> </a:t>
            </a:r>
            <a:r>
              <a:rPr lang="en-US" dirty="0" err="1">
                <a:latin typeface="Arial" pitchFamily="34" charset="0"/>
                <a:cs typeface="Arial" pitchFamily="34" charset="0"/>
              </a:rPr>
              <a:t>ашигт</a:t>
            </a:r>
            <a:r>
              <a:rPr lang="en-US" dirty="0">
                <a:latin typeface="Arial" pitchFamily="34" charset="0"/>
                <a:cs typeface="Arial" pitchFamily="34" charset="0"/>
              </a:rPr>
              <a:t> </a:t>
            </a:r>
            <a:r>
              <a:rPr lang="en-US" dirty="0" err="1">
                <a:latin typeface="Arial" pitchFamily="34" charset="0"/>
                <a:cs typeface="Arial" pitchFamily="34" charset="0"/>
              </a:rPr>
              <a:t>ургамлын</a:t>
            </a:r>
            <a:r>
              <a:rPr lang="en-US" dirty="0">
                <a:latin typeface="Arial" pitchFamily="34" charset="0"/>
                <a:cs typeface="Arial" pitchFamily="34" charset="0"/>
              </a:rPr>
              <a:t> </a:t>
            </a:r>
            <a:r>
              <a:rPr lang="en-US" dirty="0" err="1">
                <a:latin typeface="Arial" pitchFamily="34" charset="0"/>
                <a:cs typeface="Arial" pitchFamily="34" charset="0"/>
              </a:rPr>
              <a:t>доорх</a:t>
            </a:r>
            <a:r>
              <a:rPr lang="en-US" dirty="0">
                <a:latin typeface="Arial" pitchFamily="34" charset="0"/>
                <a:cs typeface="Arial" pitchFamily="34" charset="0"/>
              </a:rPr>
              <a:t>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багийн</a:t>
            </a:r>
            <a:r>
              <a:rPr lang="en-US" dirty="0">
                <a:latin typeface="Arial" pitchFamily="34" charset="0"/>
                <a:cs typeface="Arial" pitchFamily="34" charset="0"/>
              </a:rPr>
              <a:t> </a:t>
            </a:r>
            <a:r>
              <a:rPr lang="en-US" dirty="0" err="1">
                <a:latin typeface="Arial" pitchFamily="34" charset="0"/>
                <a:cs typeface="Arial" pitchFamily="34" charset="0"/>
              </a:rPr>
              <a:t>иргэдийн</a:t>
            </a:r>
            <a:r>
              <a:rPr lang="en-US" dirty="0">
                <a:latin typeface="Arial" pitchFamily="34" charset="0"/>
                <a:cs typeface="Arial" pitchFamily="34" charset="0"/>
              </a:rPr>
              <a:t> </a:t>
            </a:r>
            <a:r>
              <a:rPr lang="en-US" dirty="0" err="1">
                <a:latin typeface="Arial" pitchFamily="34" charset="0"/>
                <a:cs typeface="Arial" pitchFamily="34" charset="0"/>
              </a:rPr>
              <a:t>Нийтийн</a:t>
            </a:r>
            <a:r>
              <a:rPr lang="en-US" dirty="0">
                <a:latin typeface="Arial" pitchFamily="34" charset="0"/>
                <a:cs typeface="Arial" pitchFamily="34" charset="0"/>
              </a:rPr>
              <a:t> </a:t>
            </a:r>
            <a:r>
              <a:rPr lang="en-US" dirty="0" err="1">
                <a:latin typeface="Arial" pitchFamily="34" charset="0"/>
                <a:cs typeface="Arial" pitchFamily="34" charset="0"/>
              </a:rPr>
              <a:t>Хурлын</a:t>
            </a:r>
            <a:r>
              <a:rPr lang="en-US" dirty="0">
                <a:latin typeface="Arial" pitchFamily="34" charset="0"/>
                <a:cs typeface="Arial" pitchFamily="34" charset="0"/>
              </a:rPr>
              <a:t> </a:t>
            </a:r>
            <a:r>
              <a:rPr lang="en-US" dirty="0" err="1">
                <a:latin typeface="Arial" pitchFamily="34" charset="0"/>
                <a:cs typeface="Arial" pitchFamily="34" charset="0"/>
              </a:rPr>
              <a:t>санал</a:t>
            </a:r>
            <a:r>
              <a:rPr lang="en-US" dirty="0">
                <a:latin typeface="Arial" pitchFamily="34" charset="0"/>
                <a:cs typeface="Arial" pitchFamily="34" charset="0"/>
              </a:rPr>
              <a:t>, </a:t>
            </a:r>
            <a:r>
              <a:rPr lang="en-US" dirty="0" err="1">
                <a:latin typeface="Arial" pitchFamily="34" charset="0"/>
                <a:cs typeface="Arial" pitchFamily="34" charset="0"/>
              </a:rPr>
              <a:t>холбогдох</a:t>
            </a:r>
            <a:r>
              <a:rPr lang="en-US" dirty="0">
                <a:latin typeface="Arial" pitchFamily="34" charset="0"/>
                <a:cs typeface="Arial" pitchFamily="34" charset="0"/>
              </a:rPr>
              <a:t> </a:t>
            </a:r>
            <a:r>
              <a:rPr lang="en-US" dirty="0" err="1">
                <a:latin typeface="Arial" pitchFamily="34" charset="0"/>
                <a:cs typeface="Arial" pitchFamily="34" charset="0"/>
              </a:rPr>
              <a:t>мэргэжлийн</a:t>
            </a:r>
            <a:r>
              <a:rPr lang="en-US" dirty="0">
                <a:latin typeface="Arial" pitchFamily="34" charset="0"/>
                <a:cs typeface="Arial" pitchFamily="34" charset="0"/>
              </a:rPr>
              <a:t> </a:t>
            </a:r>
            <a:r>
              <a:rPr lang="en-US" dirty="0" err="1">
                <a:latin typeface="Arial" pitchFamily="34" charset="0"/>
                <a:cs typeface="Arial" pitchFamily="34" charset="0"/>
              </a:rPr>
              <a:t>байгууллагын</a:t>
            </a:r>
            <a:r>
              <a:rPr lang="en-US" dirty="0">
                <a:latin typeface="Arial" pitchFamily="34" charset="0"/>
                <a:cs typeface="Arial" pitchFamily="34" charset="0"/>
              </a:rPr>
              <a:t> </a:t>
            </a:r>
            <a:r>
              <a:rPr lang="en-US" dirty="0" err="1">
                <a:latin typeface="Arial" pitchFamily="34" charset="0"/>
                <a:cs typeface="Arial" pitchFamily="34" charset="0"/>
              </a:rPr>
              <a:t>дүгнэлт</a:t>
            </a:r>
            <a:r>
              <a:rPr lang="en-US" dirty="0">
                <a:latin typeface="Arial" pitchFamily="34" charset="0"/>
                <a:cs typeface="Arial" pitchFamily="34" charset="0"/>
              </a:rPr>
              <a:t>, </a:t>
            </a:r>
            <a:r>
              <a:rPr lang="en-US" dirty="0" err="1">
                <a:latin typeface="Arial" pitchFamily="34" charset="0"/>
                <a:cs typeface="Arial" pitchFamily="34" charset="0"/>
              </a:rPr>
              <a:t>сумын</a:t>
            </a:r>
            <a:r>
              <a:rPr lang="en-US" dirty="0">
                <a:latin typeface="Arial" pitchFamily="34" charset="0"/>
                <a:cs typeface="Arial" pitchFamily="34" charset="0"/>
              </a:rPr>
              <a:t> </a:t>
            </a:r>
            <a:r>
              <a:rPr lang="en-US" dirty="0" err="1">
                <a:latin typeface="Arial" pitchFamily="34" charset="0"/>
                <a:cs typeface="Arial" pitchFamily="34" charset="0"/>
              </a:rPr>
              <a:t>иргэдийн</a:t>
            </a:r>
            <a:r>
              <a:rPr lang="en-US" dirty="0">
                <a:latin typeface="Arial" pitchFamily="34" charset="0"/>
                <a:cs typeface="Arial" pitchFamily="34" charset="0"/>
              </a:rPr>
              <a:t> </a:t>
            </a:r>
            <a:r>
              <a:rPr lang="en-US" dirty="0" err="1">
                <a:latin typeface="Arial" pitchFamily="34" charset="0"/>
                <a:cs typeface="Arial" pitchFamily="34" charset="0"/>
              </a:rPr>
              <a:t>Төлөөлөгчдийн</a:t>
            </a:r>
            <a:r>
              <a:rPr lang="en-US" dirty="0">
                <a:latin typeface="Arial" pitchFamily="34" charset="0"/>
                <a:cs typeface="Arial" pitchFamily="34" charset="0"/>
              </a:rPr>
              <a:t> </a:t>
            </a:r>
            <a:r>
              <a:rPr lang="en-US" dirty="0" err="1">
                <a:latin typeface="Arial" pitchFamily="34" charset="0"/>
                <a:cs typeface="Arial" pitchFamily="34" charset="0"/>
              </a:rPr>
              <a:t>Хурлын</a:t>
            </a:r>
            <a:r>
              <a:rPr lang="en-US" dirty="0">
                <a:latin typeface="Arial" pitchFamily="34" charset="0"/>
                <a:cs typeface="Arial" pitchFamily="34" charset="0"/>
              </a:rPr>
              <a:t> </a:t>
            </a:r>
            <a:r>
              <a:rPr lang="en-US" dirty="0" err="1">
                <a:latin typeface="Arial" pitchFamily="34" charset="0"/>
                <a:cs typeface="Arial" pitchFamily="34" charset="0"/>
              </a:rPr>
              <a:t>шийдвэрийг</a:t>
            </a:r>
            <a:r>
              <a:rPr lang="en-US" dirty="0">
                <a:latin typeface="Arial" pitchFamily="34" charset="0"/>
                <a:cs typeface="Arial" pitchFamily="34" charset="0"/>
              </a:rPr>
              <a:t> </a:t>
            </a:r>
            <a:r>
              <a:rPr lang="en-US" dirty="0" err="1">
                <a:latin typeface="Arial" pitchFamily="34" charset="0"/>
                <a:cs typeface="Arial" pitchFamily="34" charset="0"/>
              </a:rPr>
              <a:t>үндэслэн</a:t>
            </a:r>
            <a:r>
              <a:rPr lang="en-US" dirty="0">
                <a:latin typeface="Arial" pitchFamily="34" charset="0"/>
                <a:cs typeface="Arial" pitchFamily="34" charset="0"/>
              </a:rPr>
              <a:t> </a:t>
            </a:r>
            <a:r>
              <a:rPr lang="en-US" dirty="0" err="1">
                <a:latin typeface="Arial" pitchFamily="34" charset="0"/>
                <a:cs typeface="Arial" pitchFamily="34" charset="0"/>
              </a:rPr>
              <a:t>давуу</a:t>
            </a:r>
            <a:r>
              <a:rPr lang="en-US" dirty="0">
                <a:latin typeface="Arial" pitchFamily="34" charset="0"/>
                <a:cs typeface="Arial" pitchFamily="34" charset="0"/>
              </a:rPr>
              <a:t> </a:t>
            </a:r>
            <a:r>
              <a:rPr lang="en-US" dirty="0" err="1">
                <a:latin typeface="Arial" pitchFamily="34" charset="0"/>
                <a:cs typeface="Arial" pitchFamily="34" charset="0"/>
              </a:rPr>
              <a:t>эрхээр</a:t>
            </a:r>
            <a:r>
              <a:rPr lang="en-US" dirty="0">
                <a:latin typeface="Arial" pitchFamily="34" charset="0"/>
                <a:cs typeface="Arial" pitchFamily="34" charset="0"/>
              </a:rPr>
              <a:t> </a:t>
            </a:r>
            <a:r>
              <a:rPr lang="en-US" dirty="0" err="1">
                <a:latin typeface="Arial" pitchFamily="34" charset="0"/>
                <a:cs typeface="Arial" pitchFamily="34" charset="0"/>
              </a:rPr>
              <a:t>эзэмшүүлж</a:t>
            </a:r>
            <a:r>
              <a:rPr lang="en-US" dirty="0">
                <a:latin typeface="Arial" pitchFamily="34" charset="0"/>
                <a:cs typeface="Arial" pitchFamily="34" charset="0"/>
              </a:rPr>
              <a:t> </a:t>
            </a:r>
            <a:r>
              <a:rPr lang="en-US" dirty="0" err="1">
                <a:latin typeface="Arial" pitchFamily="34" charset="0"/>
                <a:cs typeface="Arial" pitchFamily="34" charset="0"/>
              </a:rPr>
              <a:t>болно</a:t>
            </a:r>
            <a:r>
              <a:rPr lang="en-US" dirty="0">
                <a:latin typeface="Arial" pitchFamily="34" charset="0"/>
                <a:cs typeface="Arial" pitchFamily="34" charset="0"/>
              </a:rPr>
              <a:t>.</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857224" y="274638"/>
          <a:ext cx="7358114" cy="7969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457200" y="1357298"/>
            <a:ext cx="8229600" cy="5000660"/>
          </a:xfrm>
        </p:spPr>
        <p:style>
          <a:lnRef idx="1">
            <a:schemeClr val="accent3"/>
          </a:lnRef>
          <a:fillRef idx="2">
            <a:schemeClr val="accent3"/>
          </a:fillRef>
          <a:effectRef idx="1">
            <a:schemeClr val="accent3"/>
          </a:effectRef>
          <a:fontRef idx="minor">
            <a:schemeClr val="dk1"/>
          </a:fontRef>
        </p:style>
        <p:txBody>
          <a:bodyPr>
            <a:normAutofit fontScale="55000" lnSpcReduction="20000"/>
          </a:bodyPr>
          <a:lstStyle/>
          <a:p>
            <a:pPr>
              <a:buNone/>
            </a:pPr>
            <a:endParaRPr lang="mn-MN" sz="3600" dirty="0" smtClean="0">
              <a:latin typeface="Arial" pitchFamily="34" charset="0"/>
              <a:cs typeface="Arial" pitchFamily="34" charset="0"/>
            </a:endParaRPr>
          </a:p>
          <a:p>
            <a:pPr>
              <a:buNone/>
            </a:pPr>
            <a:r>
              <a:rPr lang="mn-MN" sz="3600" dirty="0" smtClean="0">
                <a:latin typeface="Arial" pitchFamily="34" charset="0"/>
                <a:cs typeface="Arial" pitchFamily="34" charset="0"/>
              </a:rPr>
              <a:t>      </a:t>
            </a:r>
            <a:r>
              <a:rPr lang="en-US" sz="3600" dirty="0" smtClean="0">
                <a:latin typeface="Arial" pitchFamily="34" charset="0"/>
                <a:cs typeface="Arial" pitchFamily="34" charset="0"/>
              </a:rPr>
              <a:t>3.1.Энэ </a:t>
            </a:r>
            <a:r>
              <a:rPr lang="en-US" sz="3600" dirty="0" err="1">
                <a:latin typeface="Arial" pitchFamily="34" charset="0"/>
                <a:cs typeface="Arial" pitchFamily="34" charset="0"/>
              </a:rPr>
              <a:t>хуульд</a:t>
            </a:r>
            <a:r>
              <a:rPr lang="en-US" sz="3600" dirty="0">
                <a:latin typeface="Arial" pitchFamily="34" charset="0"/>
                <a:cs typeface="Arial" pitchFamily="34" charset="0"/>
              </a:rPr>
              <a:t> </a:t>
            </a:r>
            <a:r>
              <a:rPr lang="en-US" sz="3600" dirty="0" err="1">
                <a:latin typeface="Arial" pitchFamily="34" charset="0"/>
                <a:cs typeface="Arial" pitchFamily="34" charset="0"/>
              </a:rPr>
              <a:t>хэрэглэсэн</a:t>
            </a:r>
            <a:r>
              <a:rPr lang="en-US" sz="3600" dirty="0">
                <a:latin typeface="Arial" pitchFamily="34" charset="0"/>
                <a:cs typeface="Arial" pitchFamily="34" charset="0"/>
              </a:rPr>
              <a:t> </a:t>
            </a:r>
            <a:r>
              <a:rPr lang="en-US" sz="3600" dirty="0" err="1" smtClean="0">
                <a:latin typeface="Arial" pitchFamily="34" charset="0"/>
                <a:cs typeface="Arial" pitchFamily="34" charset="0"/>
              </a:rPr>
              <a:t>дараах</a:t>
            </a:r>
            <a:r>
              <a:rPr lang="en-US" sz="3600" dirty="0" smtClean="0">
                <a:latin typeface="Arial" pitchFamily="34" charset="0"/>
                <a:cs typeface="Arial" pitchFamily="34" charset="0"/>
              </a:rPr>
              <a:t> </a:t>
            </a:r>
            <a:r>
              <a:rPr lang="en-US" sz="3600" dirty="0" err="1">
                <a:latin typeface="Arial" pitchFamily="34" charset="0"/>
                <a:cs typeface="Arial" pitchFamily="34" charset="0"/>
              </a:rPr>
              <a:t>нэр</a:t>
            </a:r>
            <a:r>
              <a:rPr lang="en-US" sz="3600" dirty="0">
                <a:latin typeface="Arial" pitchFamily="34" charset="0"/>
                <a:cs typeface="Arial" pitchFamily="34" charset="0"/>
              </a:rPr>
              <a:t> </a:t>
            </a:r>
            <a:r>
              <a:rPr lang="en-US" sz="3600" dirty="0" err="1">
                <a:latin typeface="Arial" pitchFamily="34" charset="0"/>
                <a:cs typeface="Arial" pitchFamily="34" charset="0"/>
              </a:rPr>
              <a:t>томъёог</a:t>
            </a:r>
            <a:r>
              <a:rPr lang="en-US" sz="3600" dirty="0">
                <a:latin typeface="Arial" pitchFamily="34" charset="0"/>
                <a:cs typeface="Arial" pitchFamily="34" charset="0"/>
              </a:rPr>
              <a:t> </a:t>
            </a:r>
            <a:r>
              <a:rPr lang="en-US" sz="3600" dirty="0" err="1">
                <a:latin typeface="Arial" pitchFamily="34" charset="0"/>
                <a:cs typeface="Arial" pitchFamily="34" charset="0"/>
              </a:rPr>
              <a:t>дор</a:t>
            </a:r>
            <a:r>
              <a:rPr lang="en-US" sz="3600" dirty="0">
                <a:latin typeface="Arial" pitchFamily="34" charset="0"/>
                <a:cs typeface="Arial" pitchFamily="34" charset="0"/>
              </a:rPr>
              <a:t> </a:t>
            </a:r>
            <a:r>
              <a:rPr lang="en-US" sz="3600" dirty="0" err="1">
                <a:latin typeface="Arial" pitchFamily="34" charset="0"/>
                <a:cs typeface="Arial" pitchFamily="34" charset="0"/>
              </a:rPr>
              <a:t>дурдсан</a:t>
            </a:r>
            <a:r>
              <a:rPr lang="en-US" sz="3600" dirty="0">
                <a:latin typeface="Arial" pitchFamily="34" charset="0"/>
                <a:cs typeface="Arial" pitchFamily="34" charset="0"/>
              </a:rPr>
              <a:t> </a:t>
            </a:r>
            <a:r>
              <a:rPr lang="en-US" sz="3600" dirty="0" err="1">
                <a:latin typeface="Arial" pitchFamily="34" charset="0"/>
                <a:cs typeface="Arial" pitchFamily="34" charset="0"/>
              </a:rPr>
              <a:t>утгаар</a:t>
            </a:r>
            <a:r>
              <a:rPr lang="en-US" sz="3600" dirty="0">
                <a:latin typeface="Arial" pitchFamily="34" charset="0"/>
                <a:cs typeface="Arial" pitchFamily="34" charset="0"/>
              </a:rPr>
              <a:t> </a:t>
            </a:r>
            <a:r>
              <a:rPr lang="en-US" sz="3600" dirty="0" err="1">
                <a:latin typeface="Arial" pitchFamily="34" charset="0"/>
                <a:cs typeface="Arial" pitchFamily="34" charset="0"/>
              </a:rPr>
              <a:t>ойлгоно</a:t>
            </a:r>
            <a:r>
              <a:rPr lang="en-US" sz="3600" dirty="0" smtClean="0">
                <a:latin typeface="Arial" pitchFamily="34" charset="0"/>
                <a:cs typeface="Arial" pitchFamily="34" charset="0"/>
              </a:rPr>
              <a:t>:</a:t>
            </a:r>
            <a:endParaRPr lang="mn-MN" sz="3600" dirty="0" smtClean="0">
              <a:latin typeface="Arial" pitchFamily="34" charset="0"/>
              <a:cs typeface="Arial" pitchFamily="34" charset="0"/>
            </a:endParaRPr>
          </a:p>
          <a:p>
            <a:pPr>
              <a:buNone/>
            </a:pPr>
            <a:endParaRPr lang="en-US" dirty="0">
              <a:latin typeface="Arial" pitchFamily="34" charset="0"/>
              <a:cs typeface="Arial" pitchFamily="34" charset="0"/>
            </a:endParaRPr>
          </a:p>
          <a:p>
            <a:pPr algn="just"/>
            <a:r>
              <a:rPr lang="en-US" dirty="0">
                <a:latin typeface="Arial" pitchFamily="34" charset="0"/>
                <a:cs typeface="Arial" pitchFamily="34" charset="0"/>
              </a:rPr>
              <a:t>3.1.1."газар" </a:t>
            </a:r>
            <a:r>
              <a:rPr lang="en-US" dirty="0" err="1">
                <a:latin typeface="Arial" pitchFamily="34" charset="0"/>
                <a:cs typeface="Arial" pitchFamily="34" charset="0"/>
              </a:rPr>
              <a:t>гэж</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гадаргуу</a:t>
            </a:r>
            <a:r>
              <a:rPr lang="en-US" dirty="0">
                <a:latin typeface="Arial" pitchFamily="34" charset="0"/>
                <a:cs typeface="Arial" pitchFamily="34" charset="0"/>
              </a:rPr>
              <a:t>, </a:t>
            </a:r>
            <a:r>
              <a:rPr lang="en-US" dirty="0" err="1">
                <a:latin typeface="Arial" pitchFamily="34" charset="0"/>
                <a:cs typeface="Arial" pitchFamily="34" charset="0"/>
              </a:rPr>
              <a:t>түүний</a:t>
            </a:r>
            <a:r>
              <a:rPr lang="en-US" dirty="0">
                <a:latin typeface="Arial" pitchFamily="34" charset="0"/>
                <a:cs typeface="Arial" pitchFamily="34" charset="0"/>
              </a:rPr>
              <a:t> </a:t>
            </a:r>
            <a:r>
              <a:rPr lang="en-US" dirty="0" err="1">
                <a:latin typeface="Arial" pitchFamily="34" charset="0"/>
                <a:cs typeface="Arial" pitchFamily="34" charset="0"/>
              </a:rPr>
              <a:t>хөрс</a:t>
            </a:r>
            <a:r>
              <a:rPr lang="en-US" dirty="0">
                <a:latin typeface="Arial" pitchFamily="34" charset="0"/>
                <a:cs typeface="Arial" pitchFamily="34" charset="0"/>
              </a:rPr>
              <a:t>, </a:t>
            </a:r>
            <a:r>
              <a:rPr lang="en-US" dirty="0" err="1">
                <a:latin typeface="Arial" pitchFamily="34" charset="0"/>
                <a:cs typeface="Arial" pitchFamily="34" charset="0"/>
              </a:rPr>
              <a:t>ой</a:t>
            </a:r>
            <a:r>
              <a:rPr lang="en-US" dirty="0">
                <a:latin typeface="Arial" pitchFamily="34" charset="0"/>
                <a:cs typeface="Arial" pitchFamily="34" charset="0"/>
              </a:rPr>
              <a:t>, </a:t>
            </a:r>
            <a:r>
              <a:rPr lang="en-US" dirty="0" err="1">
                <a:latin typeface="Arial" pitchFamily="34" charset="0"/>
                <a:cs typeface="Arial" pitchFamily="34" charset="0"/>
              </a:rPr>
              <a:t>ус</a:t>
            </a:r>
            <a:r>
              <a:rPr lang="en-US" dirty="0">
                <a:latin typeface="Arial" pitchFamily="34" charset="0"/>
                <a:cs typeface="Arial" pitchFamily="34" charset="0"/>
              </a:rPr>
              <a:t>, </a:t>
            </a:r>
            <a:r>
              <a:rPr lang="en-US" dirty="0" err="1">
                <a:latin typeface="Arial" pitchFamily="34" charset="0"/>
                <a:cs typeface="Arial" pitchFamily="34" charset="0"/>
              </a:rPr>
              <a:t>ургамал</a:t>
            </a:r>
            <a:r>
              <a:rPr lang="en-US" dirty="0">
                <a:latin typeface="Arial" pitchFamily="34" charset="0"/>
                <a:cs typeface="Arial" pitchFamily="34" charset="0"/>
              </a:rPr>
              <a:t> </a:t>
            </a:r>
            <a:r>
              <a:rPr lang="en-US" dirty="0" err="1">
                <a:latin typeface="Arial" pitchFamily="34" charset="0"/>
                <a:cs typeface="Arial" pitchFamily="34" charset="0"/>
              </a:rPr>
              <a:t>бүхий</a:t>
            </a:r>
            <a:r>
              <a:rPr lang="en-US" dirty="0">
                <a:latin typeface="Arial" pitchFamily="34" charset="0"/>
                <a:cs typeface="Arial" pitchFamily="34" charset="0"/>
              </a:rPr>
              <a:t> </a:t>
            </a:r>
            <a:r>
              <a:rPr lang="en-US" dirty="0" err="1">
                <a:latin typeface="Arial" pitchFamily="34" charset="0"/>
                <a:cs typeface="Arial" pitchFamily="34" charset="0"/>
              </a:rPr>
              <a:t>орон</a:t>
            </a:r>
            <a:r>
              <a:rPr lang="en-US" dirty="0">
                <a:latin typeface="Arial" pitchFamily="34" charset="0"/>
                <a:cs typeface="Arial" pitchFamily="34" charset="0"/>
              </a:rPr>
              <a:t> </a:t>
            </a:r>
            <a:r>
              <a:rPr lang="en-US" dirty="0" err="1">
                <a:latin typeface="Arial" pitchFamily="34" charset="0"/>
                <a:cs typeface="Arial" pitchFamily="34" charset="0"/>
              </a:rPr>
              <a:t>зайн</a:t>
            </a:r>
            <a:r>
              <a:rPr lang="en-US" dirty="0">
                <a:latin typeface="Arial" pitchFamily="34" charset="0"/>
                <a:cs typeface="Arial" pitchFamily="34" charset="0"/>
              </a:rPr>
              <a:t> </a:t>
            </a:r>
            <a:r>
              <a:rPr lang="en-US" dirty="0" err="1">
                <a:latin typeface="Arial" pitchFamily="34" charset="0"/>
                <a:cs typeface="Arial" pitchFamily="34" charset="0"/>
              </a:rPr>
              <a:t>давхаргыг</a:t>
            </a:r>
            <a:r>
              <a:rPr lang="en-US" dirty="0">
                <a:latin typeface="Arial" pitchFamily="34" charset="0"/>
                <a:cs typeface="Arial" pitchFamily="34" charset="0"/>
              </a:rPr>
              <a:t>;</a:t>
            </a:r>
          </a:p>
          <a:p>
            <a:pPr algn="just"/>
            <a:r>
              <a:rPr lang="en-US" dirty="0">
                <a:latin typeface="Arial" pitchFamily="34" charset="0"/>
                <a:cs typeface="Arial" pitchFamily="34" charset="0"/>
              </a:rPr>
              <a:t>3.1.2."газар </a:t>
            </a:r>
            <a:r>
              <a:rPr lang="en-US" dirty="0" err="1">
                <a:latin typeface="Arial" pitchFamily="34" charset="0"/>
                <a:cs typeface="Arial" pitchFamily="34" charset="0"/>
              </a:rPr>
              <a:t>өмчлөх</a:t>
            </a:r>
            <a:r>
              <a:rPr lang="en-US" dirty="0">
                <a:latin typeface="Arial" pitchFamily="34" charset="0"/>
                <a:cs typeface="Arial" pitchFamily="34" charset="0"/>
              </a:rPr>
              <a:t>" </a:t>
            </a:r>
            <a:r>
              <a:rPr lang="en-US" dirty="0" err="1">
                <a:latin typeface="Arial" pitchFamily="34" charset="0"/>
                <a:cs typeface="Arial" pitchFamily="34" charset="0"/>
              </a:rPr>
              <a:t>гэж</a:t>
            </a:r>
            <a:r>
              <a:rPr lang="en-US" dirty="0">
                <a:latin typeface="Arial" pitchFamily="34" charset="0"/>
                <a:cs typeface="Arial" pitchFamily="34" charset="0"/>
              </a:rPr>
              <a:t> </a:t>
            </a:r>
            <a:r>
              <a:rPr lang="en-US" dirty="0" err="1">
                <a:latin typeface="Arial" pitchFamily="34" charset="0"/>
                <a:cs typeface="Arial" pitchFamily="34" charset="0"/>
              </a:rPr>
              <a:t>тухайн</a:t>
            </a:r>
            <a:r>
              <a:rPr lang="en-US" dirty="0">
                <a:latin typeface="Arial" pitchFamily="34" charset="0"/>
                <a:cs typeface="Arial" pitchFamily="34" charset="0"/>
              </a:rPr>
              <a:t>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захиран</a:t>
            </a:r>
            <a:r>
              <a:rPr lang="en-US" dirty="0">
                <a:latin typeface="Arial" pitchFamily="34" charset="0"/>
                <a:cs typeface="Arial" pitchFamily="34" charset="0"/>
              </a:rPr>
              <a:t> </a:t>
            </a:r>
            <a:r>
              <a:rPr lang="en-US" dirty="0" err="1">
                <a:latin typeface="Arial" pitchFamily="34" charset="0"/>
                <a:cs typeface="Arial" pitchFamily="34" charset="0"/>
              </a:rPr>
              <a:t>зарцуулах</a:t>
            </a:r>
            <a:r>
              <a:rPr lang="en-US" dirty="0">
                <a:latin typeface="Arial" pitchFamily="34" charset="0"/>
                <a:cs typeface="Arial" pitchFamily="34" charset="0"/>
              </a:rPr>
              <a:t> </a:t>
            </a:r>
            <a:r>
              <a:rPr lang="en-US" dirty="0" err="1">
                <a:latin typeface="Arial" pitchFamily="34" charset="0"/>
                <a:cs typeface="Arial" pitchFamily="34" charset="0"/>
              </a:rPr>
              <a:t>эрхтэйгээр</a:t>
            </a:r>
            <a:r>
              <a:rPr lang="en-US" dirty="0">
                <a:latin typeface="Arial" pitchFamily="34" charset="0"/>
                <a:cs typeface="Arial" pitchFamily="34" charset="0"/>
              </a:rPr>
              <a:t> </a:t>
            </a:r>
            <a:r>
              <a:rPr lang="en-US" dirty="0" err="1">
                <a:latin typeface="Arial" pitchFamily="34" charset="0"/>
                <a:cs typeface="Arial" pitchFamily="34" charset="0"/>
              </a:rPr>
              <a:t>хуулиар</a:t>
            </a:r>
            <a:r>
              <a:rPr lang="en-US" dirty="0">
                <a:latin typeface="Arial" pitchFamily="34" charset="0"/>
                <a:cs typeface="Arial" pitchFamily="34" charset="0"/>
              </a:rPr>
              <a:t> </a:t>
            </a:r>
            <a:r>
              <a:rPr lang="en-US" dirty="0" err="1">
                <a:latin typeface="Arial" pitchFamily="34" charset="0"/>
                <a:cs typeface="Arial" pitchFamily="34" charset="0"/>
              </a:rPr>
              <a:t>зөвшөөрсөн</a:t>
            </a:r>
            <a:r>
              <a:rPr lang="en-US" dirty="0">
                <a:latin typeface="Arial" pitchFamily="34" charset="0"/>
                <a:cs typeface="Arial" pitchFamily="34" charset="0"/>
              </a:rPr>
              <a:t> </a:t>
            </a:r>
            <a:r>
              <a:rPr lang="en-US" dirty="0" err="1">
                <a:latin typeface="Arial" pitchFamily="34" charset="0"/>
                <a:cs typeface="Arial" pitchFamily="34" charset="0"/>
              </a:rPr>
              <a:t>хүрээнд</a:t>
            </a:r>
            <a:r>
              <a:rPr lang="en-US" dirty="0">
                <a:latin typeface="Arial" pitchFamily="34" charset="0"/>
                <a:cs typeface="Arial" pitchFamily="34" charset="0"/>
              </a:rPr>
              <a:t> </a:t>
            </a:r>
            <a:r>
              <a:rPr lang="en-US" dirty="0" err="1">
                <a:latin typeface="Arial" pitchFamily="34" charset="0"/>
                <a:cs typeface="Arial" pitchFamily="34" charset="0"/>
              </a:rPr>
              <a:t>өөрийн</a:t>
            </a:r>
            <a:r>
              <a:rPr lang="en-US" dirty="0">
                <a:latin typeface="Arial" pitchFamily="34" charset="0"/>
                <a:cs typeface="Arial" pitchFamily="34" charset="0"/>
              </a:rPr>
              <a:t> </a:t>
            </a:r>
            <a:r>
              <a:rPr lang="en-US" dirty="0" err="1">
                <a:latin typeface="Arial" pitchFamily="34" charset="0"/>
                <a:cs typeface="Arial" pitchFamily="34" charset="0"/>
              </a:rPr>
              <a:t>мэдэлд</a:t>
            </a:r>
            <a:r>
              <a:rPr lang="en-US" dirty="0">
                <a:latin typeface="Arial" pitchFamily="34" charset="0"/>
                <a:cs typeface="Arial" pitchFamily="34" charset="0"/>
              </a:rPr>
              <a:t> </a:t>
            </a:r>
            <a:r>
              <a:rPr lang="en-US" dirty="0" err="1">
                <a:latin typeface="Arial" pitchFamily="34" charset="0"/>
                <a:cs typeface="Arial" pitchFamily="34" charset="0"/>
              </a:rPr>
              <a:t>байлгахыг</a:t>
            </a:r>
            <a:r>
              <a:rPr lang="en-US" dirty="0">
                <a:latin typeface="Arial" pitchFamily="34" charset="0"/>
                <a:cs typeface="Arial" pitchFamily="34" charset="0"/>
              </a:rPr>
              <a:t>;</a:t>
            </a:r>
          </a:p>
          <a:p>
            <a:pPr algn="just"/>
            <a:r>
              <a:rPr lang="en-US" dirty="0">
                <a:latin typeface="Arial" pitchFamily="34" charset="0"/>
                <a:cs typeface="Arial" pitchFamily="34" charset="0"/>
              </a:rPr>
              <a:t>3.1.3."газар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гэж</a:t>
            </a:r>
            <a:r>
              <a:rPr lang="en-US" dirty="0">
                <a:latin typeface="Arial" pitchFamily="34" charset="0"/>
                <a:cs typeface="Arial" pitchFamily="34" charset="0"/>
              </a:rPr>
              <a:t>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гэрээнд</a:t>
            </a:r>
            <a:r>
              <a:rPr lang="en-US" dirty="0">
                <a:latin typeface="Arial" pitchFamily="34" charset="0"/>
                <a:cs typeface="Arial" pitchFamily="34" charset="0"/>
              </a:rPr>
              <a:t> </a:t>
            </a:r>
            <a:r>
              <a:rPr lang="en-US" dirty="0" err="1">
                <a:latin typeface="Arial" pitchFamily="34" charset="0"/>
                <a:cs typeface="Arial" pitchFamily="34" charset="0"/>
              </a:rPr>
              <a:t>заасан</a:t>
            </a:r>
            <a:r>
              <a:rPr lang="en-US" dirty="0">
                <a:latin typeface="Arial" pitchFamily="34" charset="0"/>
                <a:cs typeface="Arial" pitchFamily="34" charset="0"/>
              </a:rPr>
              <a:t> </a:t>
            </a:r>
            <a:r>
              <a:rPr lang="en-US" dirty="0" err="1">
                <a:latin typeface="Arial" pitchFamily="34" charset="0"/>
                <a:cs typeface="Arial" pitchFamily="34" charset="0"/>
              </a:rPr>
              <a:t>зориулалт</a:t>
            </a:r>
            <a:r>
              <a:rPr lang="en-US" dirty="0">
                <a:latin typeface="Arial" pitchFamily="34" charset="0"/>
                <a:cs typeface="Arial" pitchFamily="34" charset="0"/>
              </a:rPr>
              <a:t>, </a:t>
            </a:r>
            <a:r>
              <a:rPr lang="en-US" dirty="0" err="1">
                <a:latin typeface="Arial" pitchFamily="34" charset="0"/>
                <a:cs typeface="Arial" pitchFamily="34" charset="0"/>
              </a:rPr>
              <a:t>нөхцөл</a:t>
            </a:r>
            <a:r>
              <a:rPr lang="en-US" dirty="0">
                <a:latin typeface="Arial" pitchFamily="34" charset="0"/>
                <a:cs typeface="Arial" pitchFamily="34" charset="0"/>
              </a:rPr>
              <a:t>, </a:t>
            </a:r>
            <a:r>
              <a:rPr lang="en-US" dirty="0" err="1">
                <a:latin typeface="Arial" pitchFamily="34" charset="0"/>
                <a:cs typeface="Arial" pitchFamily="34" charset="0"/>
              </a:rPr>
              <a:t>болзлын</a:t>
            </a:r>
            <a:r>
              <a:rPr lang="en-US" dirty="0">
                <a:latin typeface="Arial" pitchFamily="34" charset="0"/>
                <a:cs typeface="Arial" pitchFamily="34" charset="0"/>
              </a:rPr>
              <a:t> </a:t>
            </a:r>
            <a:r>
              <a:rPr lang="en-US" dirty="0" err="1">
                <a:latin typeface="Arial" pitchFamily="34" charset="0"/>
                <a:cs typeface="Arial" pitchFamily="34" charset="0"/>
              </a:rPr>
              <a:t>дагуу</a:t>
            </a:r>
            <a:r>
              <a:rPr lang="en-US" dirty="0">
                <a:latin typeface="Arial" pitchFamily="34" charset="0"/>
                <a:cs typeface="Arial" pitchFamily="34" charset="0"/>
              </a:rPr>
              <a:t> </a:t>
            </a:r>
            <a:r>
              <a:rPr lang="en-US" dirty="0" err="1">
                <a:latin typeface="Arial" pitchFamily="34" charset="0"/>
                <a:cs typeface="Arial" pitchFamily="34" charset="0"/>
              </a:rPr>
              <a:t>хуулиар</a:t>
            </a:r>
            <a:r>
              <a:rPr lang="en-US" dirty="0">
                <a:latin typeface="Arial" pitchFamily="34" charset="0"/>
                <a:cs typeface="Arial" pitchFamily="34" charset="0"/>
              </a:rPr>
              <a:t> </a:t>
            </a:r>
            <a:r>
              <a:rPr lang="en-US" dirty="0" err="1">
                <a:latin typeface="Arial" pitchFamily="34" charset="0"/>
                <a:cs typeface="Arial" pitchFamily="34" charset="0"/>
              </a:rPr>
              <a:t>зөвшөөрсөн</a:t>
            </a:r>
            <a:r>
              <a:rPr lang="en-US" dirty="0">
                <a:latin typeface="Arial" pitchFamily="34" charset="0"/>
                <a:cs typeface="Arial" pitchFamily="34" charset="0"/>
              </a:rPr>
              <a:t> </a:t>
            </a:r>
            <a:r>
              <a:rPr lang="en-US" dirty="0" err="1">
                <a:latin typeface="Arial" pitchFamily="34" charset="0"/>
                <a:cs typeface="Arial" pitchFamily="34" charset="0"/>
              </a:rPr>
              <a:t>хүрээнд</a:t>
            </a:r>
            <a:r>
              <a:rPr lang="en-US" dirty="0">
                <a:latin typeface="Arial" pitchFamily="34" charset="0"/>
                <a:cs typeface="Arial" pitchFamily="34" charset="0"/>
              </a:rPr>
              <a:t> </a:t>
            </a:r>
            <a:r>
              <a:rPr lang="en-US" dirty="0" err="1">
                <a:latin typeface="Arial" pitchFamily="34" charset="0"/>
                <a:cs typeface="Arial" pitchFamily="34" charset="0"/>
              </a:rPr>
              <a:t>өөрийн</a:t>
            </a:r>
            <a:r>
              <a:rPr lang="en-US" dirty="0">
                <a:latin typeface="Arial" pitchFamily="34" charset="0"/>
                <a:cs typeface="Arial" pitchFamily="34" charset="0"/>
              </a:rPr>
              <a:t> </a:t>
            </a:r>
            <a:r>
              <a:rPr lang="en-US" dirty="0" err="1">
                <a:latin typeface="Arial" pitchFamily="34" charset="0"/>
                <a:cs typeface="Arial" pitchFamily="34" charset="0"/>
              </a:rPr>
              <a:t>мэдэлд</a:t>
            </a:r>
            <a:r>
              <a:rPr lang="en-US" dirty="0">
                <a:latin typeface="Arial" pitchFamily="34" charset="0"/>
                <a:cs typeface="Arial" pitchFamily="34" charset="0"/>
              </a:rPr>
              <a:t> </a:t>
            </a:r>
            <a:r>
              <a:rPr lang="en-US" dirty="0" err="1">
                <a:latin typeface="Arial" pitchFamily="34" charset="0"/>
                <a:cs typeface="Arial" pitchFamily="34" charset="0"/>
              </a:rPr>
              <a:t>байлгахыг</a:t>
            </a:r>
            <a:r>
              <a:rPr lang="en-US" dirty="0">
                <a:latin typeface="Arial" pitchFamily="34" charset="0"/>
                <a:cs typeface="Arial" pitchFamily="34" charset="0"/>
              </a:rPr>
              <a:t>;</a:t>
            </a:r>
          </a:p>
          <a:p>
            <a:pPr algn="just"/>
            <a:r>
              <a:rPr lang="en-US" dirty="0">
                <a:latin typeface="Arial" pitchFamily="34" charset="0"/>
                <a:cs typeface="Arial" pitchFamily="34" charset="0"/>
              </a:rPr>
              <a:t> 3.1.4."газар </a:t>
            </a:r>
            <a:r>
              <a:rPr lang="en-US" dirty="0" err="1">
                <a:latin typeface="Arial" pitchFamily="34" charset="0"/>
                <a:cs typeface="Arial" pitchFamily="34" charset="0"/>
              </a:rPr>
              <a:t>ашиглах</a:t>
            </a:r>
            <a:r>
              <a:rPr lang="en-US" dirty="0">
                <a:latin typeface="Arial" pitchFamily="34" charset="0"/>
                <a:cs typeface="Arial" pitchFamily="34" charset="0"/>
              </a:rPr>
              <a:t>" </a:t>
            </a:r>
            <a:r>
              <a:rPr lang="en-US" dirty="0" err="1">
                <a:latin typeface="Arial" pitchFamily="34" charset="0"/>
                <a:cs typeface="Arial" pitchFamily="34" charset="0"/>
              </a:rPr>
              <a:t>гэж</a:t>
            </a:r>
            <a:r>
              <a:rPr lang="en-US" dirty="0">
                <a:latin typeface="Arial" pitchFamily="34" charset="0"/>
                <a:cs typeface="Arial" pitchFamily="34" charset="0"/>
              </a:rPr>
              <a:t> </a:t>
            </a:r>
            <a:r>
              <a:rPr lang="en-US" dirty="0" err="1">
                <a:latin typeface="Arial" pitchFamily="34" charset="0"/>
                <a:cs typeface="Arial" pitchFamily="34" charset="0"/>
              </a:rPr>
              <a:t>хуулиар</a:t>
            </a:r>
            <a:r>
              <a:rPr lang="en-US" dirty="0">
                <a:latin typeface="Arial" pitchFamily="34" charset="0"/>
                <a:cs typeface="Arial" pitchFamily="34" charset="0"/>
              </a:rPr>
              <a:t> </a:t>
            </a:r>
            <a:r>
              <a:rPr lang="en-US" dirty="0" err="1">
                <a:latin typeface="Arial" pitchFamily="34" charset="0"/>
                <a:cs typeface="Arial" pitchFamily="34" charset="0"/>
              </a:rPr>
              <a:t>зөвшөөрсөн</a:t>
            </a:r>
            <a:r>
              <a:rPr lang="en-US" dirty="0">
                <a:latin typeface="Arial" pitchFamily="34" charset="0"/>
                <a:cs typeface="Arial" pitchFamily="34" charset="0"/>
              </a:rPr>
              <a:t> </a:t>
            </a:r>
            <a:r>
              <a:rPr lang="en-US" dirty="0" err="1">
                <a:latin typeface="Arial" pitchFamily="34" charset="0"/>
                <a:cs typeface="Arial" pitchFamily="34" charset="0"/>
              </a:rPr>
              <a:t>хүрээнд</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өмчлөгч</a:t>
            </a:r>
            <a:r>
              <a:rPr lang="en-US" dirty="0">
                <a:latin typeface="Arial" pitchFamily="34" charset="0"/>
                <a:cs typeface="Arial" pitchFamily="34" charset="0"/>
              </a:rPr>
              <a:t>, </a:t>
            </a:r>
            <a:r>
              <a:rPr lang="en-US" dirty="0" err="1">
                <a:latin typeface="Arial" pitchFamily="34" charset="0"/>
                <a:cs typeface="Arial" pitchFamily="34" charset="0"/>
              </a:rPr>
              <a:t>эзэмшигчтэй</a:t>
            </a:r>
            <a:r>
              <a:rPr lang="en-US" dirty="0">
                <a:latin typeface="Arial" pitchFamily="34" charset="0"/>
                <a:cs typeface="Arial" pitchFamily="34" charset="0"/>
              </a:rPr>
              <a:t> </a:t>
            </a:r>
            <a:r>
              <a:rPr lang="en-US" dirty="0" err="1">
                <a:latin typeface="Arial" pitchFamily="34" charset="0"/>
                <a:cs typeface="Arial" pitchFamily="34" charset="0"/>
              </a:rPr>
              <a:t>байгуулсан</a:t>
            </a:r>
            <a:r>
              <a:rPr lang="en-US" dirty="0">
                <a:latin typeface="Arial" pitchFamily="34" charset="0"/>
                <a:cs typeface="Arial" pitchFamily="34" charset="0"/>
              </a:rPr>
              <a:t> </a:t>
            </a:r>
            <a:r>
              <a:rPr lang="en-US" dirty="0" err="1">
                <a:latin typeface="Arial" pitchFamily="34" charset="0"/>
                <a:cs typeface="Arial" pitchFamily="34" charset="0"/>
              </a:rPr>
              <a:t>гэрээнд</a:t>
            </a:r>
            <a:r>
              <a:rPr lang="en-US" dirty="0">
                <a:latin typeface="Arial" pitchFamily="34" charset="0"/>
                <a:cs typeface="Arial" pitchFamily="34" charset="0"/>
              </a:rPr>
              <a:t> </a:t>
            </a:r>
            <a:r>
              <a:rPr lang="en-US" dirty="0" err="1">
                <a:latin typeface="Arial" pitchFamily="34" charset="0"/>
                <a:cs typeface="Arial" pitchFamily="34" charset="0"/>
              </a:rPr>
              <a:t>заасны</a:t>
            </a:r>
            <a:r>
              <a:rPr lang="en-US" dirty="0">
                <a:latin typeface="Arial" pitchFamily="34" charset="0"/>
                <a:cs typeface="Arial" pitchFamily="34" charset="0"/>
              </a:rPr>
              <a:t> </a:t>
            </a:r>
            <a:r>
              <a:rPr lang="en-US" dirty="0" err="1">
                <a:latin typeface="Arial" pitchFamily="34" charset="0"/>
                <a:cs typeface="Arial" pitchFamily="34" charset="0"/>
              </a:rPr>
              <a:t>дагуу</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аль</a:t>
            </a:r>
            <a:r>
              <a:rPr lang="en-US" dirty="0">
                <a:latin typeface="Arial" pitchFamily="34" charset="0"/>
                <a:cs typeface="Arial" pitchFamily="34" charset="0"/>
              </a:rPr>
              <a:t> </a:t>
            </a:r>
            <a:r>
              <a:rPr lang="en-US" dirty="0" err="1">
                <a:latin typeface="Arial" pitchFamily="34" charset="0"/>
                <a:cs typeface="Arial" pitchFamily="34" charset="0"/>
              </a:rPr>
              <a:t>нэг</a:t>
            </a:r>
            <a:r>
              <a:rPr lang="en-US" dirty="0">
                <a:latin typeface="Arial" pitchFamily="34" charset="0"/>
                <a:cs typeface="Arial" pitchFamily="34" charset="0"/>
              </a:rPr>
              <a:t> </a:t>
            </a:r>
            <a:r>
              <a:rPr lang="en-US" dirty="0" err="1">
                <a:latin typeface="Arial" pitchFamily="34" charset="0"/>
                <a:cs typeface="Arial" pitchFamily="34" charset="0"/>
              </a:rPr>
              <a:t>ашигтай</a:t>
            </a:r>
            <a:r>
              <a:rPr lang="en-US" dirty="0">
                <a:latin typeface="Arial" pitchFamily="34" charset="0"/>
                <a:cs typeface="Arial" pitchFamily="34" charset="0"/>
              </a:rPr>
              <a:t> </a:t>
            </a:r>
            <a:r>
              <a:rPr lang="en-US" dirty="0" err="1">
                <a:latin typeface="Arial" pitchFamily="34" charset="0"/>
                <a:cs typeface="Arial" pitchFamily="34" charset="0"/>
              </a:rPr>
              <a:t>чанарыг</a:t>
            </a:r>
            <a:r>
              <a:rPr lang="en-US" dirty="0">
                <a:latin typeface="Arial" pitchFamily="34" charset="0"/>
                <a:cs typeface="Arial" pitchFamily="34" charset="0"/>
              </a:rPr>
              <a:t> </a:t>
            </a:r>
            <a:r>
              <a:rPr lang="en-US" dirty="0" err="1">
                <a:latin typeface="Arial" pitchFamily="34" charset="0"/>
                <a:cs typeface="Arial" pitchFamily="34" charset="0"/>
              </a:rPr>
              <a:t>нь</a:t>
            </a:r>
            <a:r>
              <a:rPr lang="en-US" dirty="0">
                <a:latin typeface="Arial" pitchFamily="34" charset="0"/>
                <a:cs typeface="Arial" pitchFamily="34" charset="0"/>
              </a:rPr>
              <a:t> </a:t>
            </a:r>
            <a:r>
              <a:rPr lang="en-US" dirty="0" err="1">
                <a:latin typeface="Arial" pitchFamily="34" charset="0"/>
                <a:cs typeface="Arial" pitchFamily="34" charset="0"/>
              </a:rPr>
              <a:t>гаргаж</a:t>
            </a:r>
            <a:r>
              <a:rPr lang="en-US" dirty="0">
                <a:latin typeface="Arial" pitchFamily="34" charset="0"/>
                <a:cs typeface="Arial" pitchFamily="34" charset="0"/>
              </a:rPr>
              <a:t> </a:t>
            </a:r>
            <a:r>
              <a:rPr lang="en-US" dirty="0" err="1">
                <a:latin typeface="Arial" pitchFamily="34" charset="0"/>
                <a:cs typeface="Arial" pitchFamily="34" charset="0"/>
              </a:rPr>
              <a:t>хэрэглэхийг</a:t>
            </a:r>
            <a:r>
              <a:rPr lang="en-US" dirty="0" smtClean="0">
                <a:latin typeface="Arial" pitchFamily="34" charset="0"/>
                <a:cs typeface="Arial" pitchFamily="34" charset="0"/>
              </a:rPr>
              <a:t>;</a:t>
            </a:r>
            <a:endParaRPr lang="en-US" dirty="0">
              <a:latin typeface="Arial" pitchFamily="34" charset="0"/>
              <a:cs typeface="Arial" pitchFamily="34" charset="0"/>
            </a:endParaRPr>
          </a:p>
          <a:p>
            <a:pPr algn="just"/>
            <a:r>
              <a:rPr lang="en-US" dirty="0">
                <a:latin typeface="Arial" pitchFamily="34" charset="0"/>
                <a:cs typeface="Arial" pitchFamily="34" charset="0"/>
              </a:rPr>
              <a:t>3.1.5."газрыг </a:t>
            </a:r>
            <a:r>
              <a:rPr lang="en-US" dirty="0" err="1">
                <a:latin typeface="Arial" pitchFamily="34" charset="0"/>
                <a:cs typeface="Arial" pitchFamily="34" charset="0"/>
              </a:rPr>
              <a:t>чөлөөлөх</a:t>
            </a:r>
            <a:r>
              <a:rPr lang="en-US" dirty="0">
                <a:latin typeface="Arial" pitchFamily="34" charset="0"/>
                <a:cs typeface="Arial" pitchFamily="34" charset="0"/>
              </a:rPr>
              <a:t>" </a:t>
            </a:r>
            <a:r>
              <a:rPr lang="en-US" dirty="0" err="1">
                <a:latin typeface="Arial" pitchFamily="34" charset="0"/>
                <a:cs typeface="Arial" pitchFamily="34" charset="0"/>
              </a:rPr>
              <a:t>гэж</a:t>
            </a:r>
            <a:r>
              <a:rPr lang="en-US" dirty="0">
                <a:latin typeface="Arial" pitchFamily="34" charset="0"/>
                <a:cs typeface="Arial" pitchFamily="34" charset="0"/>
              </a:rPr>
              <a:t> </a:t>
            </a:r>
            <a:r>
              <a:rPr lang="en-US" dirty="0" err="1">
                <a:latin typeface="Arial" pitchFamily="34" charset="0"/>
                <a:cs typeface="Arial" pitchFamily="34" charset="0"/>
              </a:rPr>
              <a:t>тухайн</a:t>
            </a:r>
            <a:r>
              <a:rPr lang="en-US" dirty="0">
                <a:latin typeface="Arial" pitchFamily="34" charset="0"/>
                <a:cs typeface="Arial" pitchFamily="34" charset="0"/>
              </a:rPr>
              <a:t>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ашиглах</a:t>
            </a:r>
            <a:r>
              <a:rPr lang="en-US" dirty="0">
                <a:latin typeface="Arial" pitchFamily="34" charset="0"/>
                <a:cs typeface="Arial" pitchFamily="34" charset="0"/>
              </a:rPr>
              <a:t> </a:t>
            </a:r>
            <a:r>
              <a:rPr lang="en-US" dirty="0" err="1">
                <a:latin typeface="Arial" pitchFamily="34" charset="0"/>
                <a:cs typeface="Arial" pitchFamily="34" charset="0"/>
              </a:rPr>
              <a:t>эрх</a:t>
            </a:r>
            <a:r>
              <a:rPr lang="en-US" dirty="0">
                <a:latin typeface="Arial" pitchFamily="34" charset="0"/>
                <a:cs typeface="Arial" pitchFamily="34" charset="0"/>
              </a:rPr>
              <a:t> </a:t>
            </a:r>
            <a:r>
              <a:rPr lang="en-US" dirty="0" err="1">
                <a:latin typeface="Arial" pitchFamily="34" charset="0"/>
                <a:cs typeface="Arial" pitchFamily="34" charset="0"/>
              </a:rPr>
              <a:t>дуусгавар</a:t>
            </a:r>
            <a:r>
              <a:rPr lang="en-US" dirty="0">
                <a:latin typeface="Arial" pitchFamily="34" charset="0"/>
                <a:cs typeface="Arial" pitchFamily="34" charset="0"/>
              </a:rPr>
              <a:t> </a:t>
            </a:r>
            <a:r>
              <a:rPr lang="en-US" dirty="0" err="1">
                <a:latin typeface="Arial" pitchFamily="34" charset="0"/>
                <a:cs typeface="Arial" pitchFamily="34" charset="0"/>
              </a:rPr>
              <a:t>болох</a:t>
            </a:r>
            <a:r>
              <a:rPr lang="en-US" dirty="0">
                <a:latin typeface="Arial" pitchFamily="34" charset="0"/>
                <a:cs typeface="Arial" pitchFamily="34" charset="0"/>
              </a:rPr>
              <a:t>, </a:t>
            </a:r>
            <a:r>
              <a:rPr lang="en-US" dirty="0" err="1">
                <a:latin typeface="Arial" pitchFamily="34" charset="0"/>
                <a:cs typeface="Arial" pitchFamily="34" charset="0"/>
              </a:rPr>
              <a:t>түүнчлэн</a:t>
            </a:r>
            <a:r>
              <a:rPr lang="en-US" dirty="0">
                <a:latin typeface="Arial" pitchFamily="34" charset="0"/>
                <a:cs typeface="Arial" pitchFamily="34" charset="0"/>
              </a:rPr>
              <a:t>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зөвшөөрөлгүй</a:t>
            </a:r>
            <a:r>
              <a:rPr lang="en-US" dirty="0">
                <a:latin typeface="Arial" pitchFamily="34" charset="0"/>
                <a:cs typeface="Arial" pitchFamily="34" charset="0"/>
              </a:rPr>
              <a:t> </a:t>
            </a:r>
            <a:r>
              <a:rPr lang="en-US" dirty="0" err="1">
                <a:latin typeface="Arial" pitchFamily="34" charset="0"/>
                <a:cs typeface="Arial" pitchFamily="34" charset="0"/>
              </a:rPr>
              <a:t>ашигласан</a:t>
            </a:r>
            <a:r>
              <a:rPr lang="en-US" dirty="0">
                <a:latin typeface="Arial" pitchFamily="34" charset="0"/>
                <a:cs typeface="Arial" pitchFamily="34" charset="0"/>
              </a:rPr>
              <a:t> </a:t>
            </a:r>
            <a:r>
              <a:rPr lang="en-US" dirty="0" err="1">
                <a:latin typeface="Arial" pitchFamily="34" charset="0"/>
                <a:cs typeface="Arial" pitchFamily="34" charset="0"/>
              </a:rPr>
              <a:t>бол</a:t>
            </a:r>
            <a:r>
              <a:rPr lang="en-US" dirty="0">
                <a:latin typeface="Arial" pitchFamily="34" charset="0"/>
                <a:cs typeface="Arial" pitchFamily="34" charset="0"/>
              </a:rPr>
              <a:t> </a:t>
            </a:r>
            <a:r>
              <a:rPr lang="en-US" dirty="0" err="1">
                <a:latin typeface="Arial" pitchFamily="34" charset="0"/>
                <a:cs typeface="Arial" pitchFamily="34" charset="0"/>
              </a:rPr>
              <a:t>уг</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дээрх</a:t>
            </a:r>
            <a:r>
              <a:rPr lang="en-US" dirty="0">
                <a:latin typeface="Arial" pitchFamily="34" charset="0"/>
                <a:cs typeface="Arial" pitchFamily="34" charset="0"/>
              </a:rPr>
              <a:t> </a:t>
            </a:r>
            <a:r>
              <a:rPr lang="en-US" dirty="0" err="1">
                <a:latin typeface="Arial" pitchFamily="34" charset="0"/>
                <a:cs typeface="Arial" pitchFamily="34" charset="0"/>
              </a:rPr>
              <a:t>барилга</a:t>
            </a:r>
            <a:r>
              <a:rPr lang="en-US" dirty="0">
                <a:latin typeface="Arial" pitchFamily="34" charset="0"/>
                <a:cs typeface="Arial" pitchFamily="34" charset="0"/>
              </a:rPr>
              <a:t> </a:t>
            </a:r>
            <a:r>
              <a:rPr lang="en-US" dirty="0" err="1">
                <a:latin typeface="Arial" pitchFamily="34" charset="0"/>
                <a:cs typeface="Arial" pitchFamily="34" charset="0"/>
              </a:rPr>
              <a:t>байгууламж</a:t>
            </a:r>
            <a:r>
              <a:rPr lang="en-US" dirty="0">
                <a:latin typeface="Arial" pitchFamily="34" charset="0"/>
                <a:cs typeface="Arial" pitchFamily="34" charset="0"/>
              </a:rPr>
              <a:t>, </a:t>
            </a:r>
            <a:r>
              <a:rPr lang="en-US" dirty="0" err="1">
                <a:latin typeface="Arial" pitchFamily="34" charset="0"/>
                <a:cs typeface="Arial" pitchFamily="34" charset="0"/>
              </a:rPr>
              <a:t>бусад</a:t>
            </a:r>
            <a:r>
              <a:rPr lang="en-US" dirty="0">
                <a:latin typeface="Arial" pitchFamily="34" charset="0"/>
                <a:cs typeface="Arial" pitchFamily="34" charset="0"/>
              </a:rPr>
              <a:t> </a:t>
            </a:r>
            <a:r>
              <a:rPr lang="en-US" dirty="0" err="1">
                <a:latin typeface="Arial" pitchFamily="34" charset="0"/>
                <a:cs typeface="Arial" pitchFamily="34" charset="0"/>
              </a:rPr>
              <a:t>эд</a:t>
            </a:r>
            <a:r>
              <a:rPr lang="en-US" dirty="0">
                <a:latin typeface="Arial" pitchFamily="34" charset="0"/>
                <a:cs typeface="Arial" pitchFamily="34" charset="0"/>
              </a:rPr>
              <a:t> </a:t>
            </a:r>
            <a:r>
              <a:rPr lang="en-US" dirty="0" err="1">
                <a:latin typeface="Arial" pitchFamily="34" charset="0"/>
                <a:cs typeface="Arial" pitchFamily="34" charset="0"/>
              </a:rPr>
              <a:t>хөрөнгийг</a:t>
            </a:r>
            <a:r>
              <a:rPr lang="en-US" dirty="0">
                <a:latin typeface="Arial" pitchFamily="34" charset="0"/>
                <a:cs typeface="Arial" pitchFamily="34" charset="0"/>
              </a:rPr>
              <a:t> </a:t>
            </a:r>
            <a:r>
              <a:rPr lang="en-US" dirty="0" err="1">
                <a:latin typeface="Arial" pitchFamily="34" charset="0"/>
                <a:cs typeface="Arial" pitchFamily="34" charset="0"/>
              </a:rPr>
              <a:t>шилжүүлэх</a:t>
            </a:r>
            <a:r>
              <a:rPr lang="en-US" dirty="0">
                <a:latin typeface="Arial" pitchFamily="34" charset="0"/>
                <a:cs typeface="Arial" pitchFamily="34" charset="0"/>
              </a:rPr>
              <a:t>,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засаж</a:t>
            </a:r>
            <a:r>
              <a:rPr lang="en-US" dirty="0">
                <a:latin typeface="Arial" pitchFamily="34" charset="0"/>
                <a:cs typeface="Arial" pitchFamily="34" charset="0"/>
              </a:rPr>
              <a:t> </a:t>
            </a:r>
            <a:r>
              <a:rPr lang="en-US" dirty="0" err="1">
                <a:latin typeface="Arial" pitchFamily="34" charset="0"/>
                <a:cs typeface="Arial" pitchFamily="34" charset="0"/>
              </a:rPr>
              <a:t>тохижуулах</a:t>
            </a:r>
            <a:r>
              <a:rPr lang="en-US" dirty="0">
                <a:latin typeface="Arial" pitchFamily="34" charset="0"/>
                <a:cs typeface="Arial" pitchFamily="34" charset="0"/>
              </a:rPr>
              <a:t> </a:t>
            </a:r>
            <a:r>
              <a:rPr lang="en-US" dirty="0" err="1">
                <a:latin typeface="Arial" pitchFamily="34" charset="0"/>
                <a:cs typeface="Arial" pitchFamily="34" charset="0"/>
              </a:rPr>
              <a:t>зэргээр</a:t>
            </a:r>
            <a:r>
              <a:rPr lang="en-US" dirty="0">
                <a:latin typeface="Arial" pitchFamily="34" charset="0"/>
                <a:cs typeface="Arial" pitchFamily="34" charset="0"/>
              </a:rPr>
              <a:t> </a:t>
            </a:r>
            <a:r>
              <a:rPr lang="en-US" dirty="0" err="1">
                <a:latin typeface="Arial" pitchFamily="34" charset="0"/>
                <a:cs typeface="Arial" pitchFamily="34" charset="0"/>
              </a:rPr>
              <a:t>хууль</a:t>
            </a:r>
            <a:r>
              <a:rPr lang="en-US" dirty="0">
                <a:latin typeface="Arial" pitchFamily="34" charset="0"/>
                <a:cs typeface="Arial" pitchFamily="34" charset="0"/>
              </a:rPr>
              <a:t> </a:t>
            </a:r>
            <a:r>
              <a:rPr lang="en-US" dirty="0" err="1">
                <a:latin typeface="Arial" pitchFamily="34" charset="0"/>
                <a:cs typeface="Arial" pitchFamily="34" charset="0"/>
              </a:rPr>
              <a:t>болон</a:t>
            </a:r>
            <a:r>
              <a:rPr lang="en-US" dirty="0">
                <a:latin typeface="Arial" pitchFamily="34" charset="0"/>
                <a:cs typeface="Arial" pitchFamily="34" charset="0"/>
              </a:rPr>
              <a:t> </a:t>
            </a:r>
            <a:r>
              <a:rPr lang="en-US" dirty="0" err="1">
                <a:latin typeface="Arial" pitchFamily="34" charset="0"/>
                <a:cs typeface="Arial" pitchFamily="34" charset="0"/>
              </a:rPr>
              <a:t>гэрээнд</a:t>
            </a:r>
            <a:r>
              <a:rPr lang="en-US" dirty="0">
                <a:latin typeface="Arial" pitchFamily="34" charset="0"/>
                <a:cs typeface="Arial" pitchFamily="34" charset="0"/>
              </a:rPr>
              <a:t> </a:t>
            </a:r>
            <a:r>
              <a:rPr lang="en-US" dirty="0" err="1">
                <a:latin typeface="Arial" pitchFamily="34" charset="0"/>
                <a:cs typeface="Arial" pitchFamily="34" charset="0"/>
              </a:rPr>
              <a:t>зааснаар</a:t>
            </a:r>
            <a:r>
              <a:rPr lang="en-US" dirty="0">
                <a:latin typeface="Arial" pitchFamily="34" charset="0"/>
                <a:cs typeface="Arial" pitchFamily="34" charset="0"/>
              </a:rPr>
              <a:t>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өмчлөгчид</a:t>
            </a:r>
            <a:r>
              <a:rPr lang="en-US" dirty="0">
                <a:latin typeface="Arial" pitchFamily="34" charset="0"/>
                <a:cs typeface="Arial" pitchFamily="34" charset="0"/>
              </a:rPr>
              <a:t> </a:t>
            </a:r>
            <a:r>
              <a:rPr lang="en-US" dirty="0" err="1">
                <a:latin typeface="Arial" pitchFamily="34" charset="0"/>
                <a:cs typeface="Arial" pitchFamily="34" charset="0"/>
              </a:rPr>
              <a:t>нь</a:t>
            </a:r>
            <a:r>
              <a:rPr lang="en-US" dirty="0">
                <a:latin typeface="Arial" pitchFamily="34" charset="0"/>
                <a:cs typeface="Arial" pitchFamily="34" charset="0"/>
              </a:rPr>
              <a:t> </a:t>
            </a:r>
            <a:r>
              <a:rPr lang="en-US" dirty="0" err="1">
                <a:latin typeface="Arial" pitchFamily="34" charset="0"/>
                <a:cs typeface="Arial" pitchFamily="34" charset="0"/>
              </a:rPr>
              <a:t>эргүүлэн</a:t>
            </a:r>
            <a:r>
              <a:rPr lang="en-US" dirty="0">
                <a:latin typeface="Arial" pitchFamily="34" charset="0"/>
                <a:cs typeface="Arial" pitchFamily="34" charset="0"/>
              </a:rPr>
              <a:t> </a:t>
            </a:r>
            <a:r>
              <a:rPr lang="en-US" dirty="0" err="1">
                <a:latin typeface="Arial" pitchFamily="34" charset="0"/>
                <a:cs typeface="Arial" pitchFamily="34" charset="0"/>
              </a:rPr>
              <a:t>өгөхөд</a:t>
            </a:r>
            <a:r>
              <a:rPr lang="en-US" dirty="0">
                <a:latin typeface="Arial" pitchFamily="34" charset="0"/>
                <a:cs typeface="Arial" pitchFamily="34" charset="0"/>
              </a:rPr>
              <a:t> </a:t>
            </a:r>
            <a:r>
              <a:rPr lang="en-US" dirty="0" err="1">
                <a:latin typeface="Arial" pitchFamily="34" charset="0"/>
                <a:cs typeface="Arial" pitchFamily="34" charset="0"/>
              </a:rPr>
              <a:t>саадгүй</a:t>
            </a:r>
            <a:r>
              <a:rPr lang="en-US" dirty="0">
                <a:latin typeface="Arial" pitchFamily="34" charset="0"/>
                <a:cs typeface="Arial" pitchFamily="34" charset="0"/>
              </a:rPr>
              <a:t> </a:t>
            </a:r>
            <a:r>
              <a:rPr lang="en-US" dirty="0" err="1">
                <a:latin typeface="Arial" pitchFamily="34" charset="0"/>
                <a:cs typeface="Arial" pitchFamily="34" charset="0"/>
              </a:rPr>
              <a:t>болгохыг</a:t>
            </a:r>
            <a:r>
              <a:rPr lang="en-US" dirty="0">
                <a:latin typeface="Arial" pitchFamily="34" charset="0"/>
                <a:cs typeface="Arial" pitchFamily="34" charset="0"/>
              </a:rPr>
              <a:t>;</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endParaRPr lang="mn-MN" sz="2800" dirty="0" smtClean="0">
              <a:latin typeface="Arial" pitchFamily="34" charset="0"/>
              <a:cs typeface="Arial" pitchFamily="34" charset="0"/>
            </a:endParaRPr>
          </a:p>
          <a:p>
            <a:r>
              <a:rPr lang="en-US" sz="2800" dirty="0" smtClean="0">
                <a:latin typeface="Arial" pitchFamily="34" charset="0"/>
                <a:cs typeface="Arial" pitchFamily="34" charset="0"/>
              </a:rPr>
              <a:t>28.1</a:t>
            </a:r>
            <a:r>
              <a:rPr lang="en-US" sz="2800" dirty="0">
                <a:latin typeface="Arial" pitchFamily="34" charset="0"/>
                <a:cs typeface="Arial" pitchFamily="34" charset="0"/>
              </a:rPr>
              <a:t>. </a:t>
            </a:r>
            <a:r>
              <a:rPr lang="en-US" sz="2800" dirty="0" err="1">
                <a:latin typeface="Arial" pitchFamily="34" charset="0"/>
                <a:cs typeface="Arial" pitchFamily="34" charset="0"/>
              </a:rPr>
              <a:t>Газар</a:t>
            </a:r>
            <a:r>
              <a:rPr lang="en-US" sz="2800" dirty="0">
                <a:latin typeface="Arial" pitchFamily="34" charset="0"/>
                <a:cs typeface="Arial" pitchFamily="34" charset="0"/>
              </a:rPr>
              <a:t> </a:t>
            </a:r>
            <a:r>
              <a:rPr lang="en-US" sz="2800" dirty="0" err="1">
                <a:latin typeface="Arial" pitchFamily="34" charset="0"/>
                <a:cs typeface="Arial" pitchFamily="34" charset="0"/>
              </a:rPr>
              <a:t>эзэмших</a:t>
            </a:r>
            <a:r>
              <a:rPr lang="en-US" sz="2800" dirty="0">
                <a:latin typeface="Arial" pitchFamily="34" charset="0"/>
                <a:cs typeface="Arial" pitchFamily="34" charset="0"/>
              </a:rPr>
              <a:t> </a:t>
            </a:r>
            <a:r>
              <a:rPr lang="en-US" sz="2800" dirty="0" err="1">
                <a:latin typeface="Arial" pitchFamily="34" charset="0"/>
                <a:cs typeface="Arial" pitchFamily="34" charset="0"/>
              </a:rPr>
              <a:t>эрхийн</a:t>
            </a:r>
            <a:r>
              <a:rPr lang="en-US" sz="2800" dirty="0">
                <a:latin typeface="Arial" pitchFamily="34" charset="0"/>
                <a:cs typeface="Arial" pitchFamily="34" charset="0"/>
              </a:rPr>
              <a:t> </a:t>
            </a:r>
            <a:r>
              <a:rPr lang="en-US" sz="2800" dirty="0" err="1">
                <a:latin typeface="Arial" pitchFamily="34" charset="0"/>
                <a:cs typeface="Arial" pitchFamily="34" charset="0"/>
              </a:rPr>
              <a:t>гэрчилгээ</a:t>
            </a:r>
            <a:r>
              <a:rPr lang="en-US" sz="2800" dirty="0">
                <a:latin typeface="Arial" pitchFamily="34" charset="0"/>
                <a:cs typeface="Arial" pitchFamily="34" charset="0"/>
              </a:rPr>
              <a:t> </a:t>
            </a:r>
            <a:r>
              <a:rPr lang="en-US" sz="2800" dirty="0" err="1">
                <a:latin typeface="Arial" pitchFamily="34" charset="0"/>
                <a:cs typeface="Arial" pitchFamily="34" charset="0"/>
              </a:rPr>
              <a:t>нь</a:t>
            </a:r>
            <a:r>
              <a:rPr lang="en-US" sz="2800" dirty="0">
                <a:latin typeface="Arial" pitchFamily="34" charset="0"/>
                <a:cs typeface="Arial" pitchFamily="34" charset="0"/>
              </a:rPr>
              <a:t> </a:t>
            </a:r>
            <a:r>
              <a:rPr lang="en-US" sz="2800" dirty="0" err="1">
                <a:latin typeface="Arial" pitchFamily="34" charset="0"/>
                <a:cs typeface="Arial" pitchFamily="34" charset="0"/>
              </a:rPr>
              <a:t>дор</a:t>
            </a:r>
            <a:r>
              <a:rPr lang="en-US" sz="2800" dirty="0">
                <a:latin typeface="Arial" pitchFamily="34" charset="0"/>
                <a:cs typeface="Arial" pitchFamily="34" charset="0"/>
              </a:rPr>
              <a:t> </a:t>
            </a:r>
            <a:r>
              <a:rPr lang="en-US" sz="2800" dirty="0" err="1">
                <a:latin typeface="Arial" pitchFamily="34" charset="0"/>
                <a:cs typeface="Arial" pitchFamily="34" charset="0"/>
              </a:rPr>
              <a:t>дурдсан</a:t>
            </a:r>
            <a:r>
              <a:rPr lang="en-US" sz="2800" dirty="0">
                <a:latin typeface="Arial" pitchFamily="34" charset="0"/>
                <a:cs typeface="Arial" pitchFamily="34" charset="0"/>
              </a:rPr>
              <a:t> </a:t>
            </a:r>
            <a:r>
              <a:rPr lang="en-US" sz="2800" dirty="0" err="1">
                <a:latin typeface="Arial" pitchFamily="34" charset="0"/>
                <a:cs typeface="Arial" pitchFamily="34" charset="0"/>
              </a:rPr>
              <a:t>төрөлтэй</a:t>
            </a:r>
            <a:r>
              <a:rPr lang="en-US" sz="2800" dirty="0">
                <a:latin typeface="Arial" pitchFamily="34" charset="0"/>
                <a:cs typeface="Arial" pitchFamily="34" charset="0"/>
              </a:rPr>
              <a:t> </a:t>
            </a:r>
            <a:r>
              <a:rPr lang="en-US" sz="2800" dirty="0" err="1">
                <a:latin typeface="Arial" pitchFamily="34" charset="0"/>
                <a:cs typeface="Arial" pitchFamily="34" charset="0"/>
              </a:rPr>
              <a:t>байна</a:t>
            </a:r>
            <a:r>
              <a:rPr lang="en-US" sz="2800" dirty="0">
                <a:latin typeface="Arial" pitchFamily="34" charset="0"/>
                <a:cs typeface="Arial" pitchFamily="34" charset="0"/>
              </a:rPr>
              <a:t>:</a:t>
            </a:r>
          </a:p>
          <a:p>
            <a:r>
              <a:rPr lang="en-US" sz="2800" dirty="0">
                <a:latin typeface="Arial" pitchFamily="34" charset="0"/>
                <a:cs typeface="Arial" pitchFamily="34" charset="0"/>
              </a:rPr>
              <a:t>28.1.1. </a:t>
            </a:r>
            <a:r>
              <a:rPr lang="en-US" sz="2800" dirty="0" err="1">
                <a:latin typeface="Arial" pitchFamily="34" charset="0"/>
                <a:cs typeface="Arial" pitchFamily="34" charset="0"/>
              </a:rPr>
              <a:t>гэр</a:t>
            </a:r>
            <a:r>
              <a:rPr lang="en-US" sz="2800" dirty="0">
                <a:latin typeface="Arial" pitchFamily="34" charset="0"/>
                <a:cs typeface="Arial" pitchFamily="34" charset="0"/>
              </a:rPr>
              <a:t> </a:t>
            </a:r>
            <a:r>
              <a:rPr lang="en-US" sz="2800" dirty="0" err="1">
                <a:latin typeface="Arial" pitchFamily="34" charset="0"/>
                <a:cs typeface="Arial" pitchFamily="34" charset="0"/>
              </a:rPr>
              <a:t>бүлийн</a:t>
            </a:r>
            <a:r>
              <a:rPr lang="en-US" sz="2800" dirty="0">
                <a:latin typeface="Arial" pitchFamily="34" charset="0"/>
                <a:cs typeface="Arial" pitchFamily="34" charset="0"/>
              </a:rPr>
              <a:t> </a:t>
            </a:r>
            <a:r>
              <a:rPr lang="en-US" sz="2800" dirty="0" err="1">
                <a:latin typeface="Arial" pitchFamily="34" charset="0"/>
                <a:cs typeface="Arial" pitchFamily="34" charset="0"/>
              </a:rPr>
              <a:t>хамтын</a:t>
            </a:r>
            <a:r>
              <a:rPr lang="en-US" sz="2800" dirty="0">
                <a:latin typeface="Arial" pitchFamily="34" charset="0"/>
                <a:cs typeface="Arial" pitchFamily="34" charset="0"/>
              </a:rPr>
              <a:t> </a:t>
            </a:r>
            <a:r>
              <a:rPr lang="en-US" sz="2800" dirty="0" err="1">
                <a:latin typeface="Arial" pitchFamily="34" charset="0"/>
                <a:cs typeface="Arial" pitchFamily="34" charset="0"/>
              </a:rPr>
              <a:t>хэрэгцээний</a:t>
            </a:r>
            <a:r>
              <a:rPr lang="en-US" sz="2800" dirty="0">
                <a:latin typeface="Arial" pitchFamily="34" charset="0"/>
                <a:cs typeface="Arial" pitchFamily="34" charset="0"/>
              </a:rPr>
              <a:t>;</a:t>
            </a:r>
          </a:p>
          <a:p>
            <a:r>
              <a:rPr lang="en-US" sz="2800" dirty="0">
                <a:latin typeface="Arial" pitchFamily="34" charset="0"/>
                <a:cs typeface="Arial" pitchFamily="34" charset="0"/>
              </a:rPr>
              <a:t>28.1.2. </a:t>
            </a:r>
            <a:r>
              <a:rPr lang="en-US" sz="2800" dirty="0" err="1">
                <a:latin typeface="Arial" pitchFamily="34" charset="0"/>
                <a:cs typeface="Arial" pitchFamily="34" charset="0"/>
              </a:rPr>
              <a:t>төрийн</a:t>
            </a:r>
            <a:r>
              <a:rPr lang="en-US" sz="2800" dirty="0">
                <a:latin typeface="Arial" pitchFamily="34" charset="0"/>
                <a:cs typeface="Arial" pitchFamily="34" charset="0"/>
              </a:rPr>
              <a:t> </a:t>
            </a:r>
            <a:r>
              <a:rPr lang="en-US" sz="2800" dirty="0" err="1">
                <a:latin typeface="Arial" pitchFamily="34" charset="0"/>
                <a:cs typeface="Arial" pitchFamily="34" charset="0"/>
              </a:rPr>
              <a:t>байгууллагын</a:t>
            </a:r>
            <a:r>
              <a:rPr lang="en-US" sz="2800" dirty="0">
                <a:latin typeface="Arial" pitchFamily="34" charset="0"/>
                <a:cs typeface="Arial" pitchFamily="34" charset="0"/>
              </a:rPr>
              <a:t>;</a:t>
            </a:r>
          </a:p>
          <a:p>
            <a:r>
              <a:rPr lang="en-US" sz="2800" dirty="0">
                <a:latin typeface="Arial" pitchFamily="34" charset="0"/>
                <a:cs typeface="Arial" pitchFamily="34" charset="0"/>
              </a:rPr>
              <a:t> 28.1.3. </a:t>
            </a:r>
            <a:r>
              <a:rPr lang="en-US" sz="2800" dirty="0" err="1">
                <a:latin typeface="Arial" pitchFamily="34" charset="0"/>
                <a:cs typeface="Arial" pitchFamily="34" charset="0"/>
              </a:rPr>
              <a:t>аж</a:t>
            </a:r>
            <a:r>
              <a:rPr lang="en-US" sz="2800" dirty="0">
                <a:latin typeface="Arial" pitchFamily="34" charset="0"/>
                <a:cs typeface="Arial" pitchFamily="34" charset="0"/>
              </a:rPr>
              <a:t> </a:t>
            </a:r>
            <a:r>
              <a:rPr lang="en-US" sz="2800" dirty="0" err="1">
                <a:latin typeface="Arial" pitchFamily="34" charset="0"/>
                <a:cs typeface="Arial" pitchFamily="34" charset="0"/>
              </a:rPr>
              <a:t>ахуйн</a:t>
            </a:r>
            <a:r>
              <a:rPr lang="en-US" sz="2800" dirty="0">
                <a:latin typeface="Arial" pitchFamily="34" charset="0"/>
                <a:cs typeface="Arial" pitchFamily="34" charset="0"/>
              </a:rPr>
              <a:t> </a:t>
            </a:r>
            <a:r>
              <a:rPr lang="en-US" sz="2800" dirty="0" err="1">
                <a:latin typeface="Arial" pitchFamily="34" charset="0"/>
                <a:cs typeface="Arial" pitchFamily="34" charset="0"/>
              </a:rPr>
              <a:t>нэгж</a:t>
            </a:r>
            <a:r>
              <a:rPr lang="en-US" sz="2800" dirty="0">
                <a:latin typeface="Arial" pitchFamily="34" charset="0"/>
                <a:cs typeface="Arial" pitchFamily="34" charset="0"/>
              </a:rPr>
              <a:t>, </a:t>
            </a:r>
            <a:r>
              <a:rPr lang="en-US" sz="2800" dirty="0" err="1">
                <a:latin typeface="Arial" pitchFamily="34" charset="0"/>
                <a:cs typeface="Arial" pitchFamily="34" charset="0"/>
              </a:rPr>
              <a:t>байгууллагын</a:t>
            </a:r>
            <a:r>
              <a:rPr lang="en-US" sz="2800" dirty="0">
                <a:latin typeface="Arial" pitchFamily="34" charset="0"/>
                <a:cs typeface="Arial" pitchFamily="34" charset="0"/>
              </a:rPr>
              <a:t>. </a:t>
            </a:r>
          </a:p>
          <a:p>
            <a:endParaRPr lang="en-US" sz="2800" dirty="0">
              <a:latin typeface="Arial" pitchFamily="34" charset="0"/>
              <a:cs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700" b="1" dirty="0" smtClean="0"/>
              <a:t/>
            </a:r>
            <a:br>
              <a:rPr lang="mn-MN" sz="2700" b="1" dirty="0" smtClean="0"/>
            </a:br>
            <a:r>
              <a:rPr lang="mn-MN" sz="2700" b="1" dirty="0" smtClean="0"/>
              <a:t/>
            </a:r>
            <a:br>
              <a:rPr lang="mn-MN" sz="2700" b="1" dirty="0" smtClean="0"/>
            </a:br>
            <a:r>
              <a:rPr lang="en-US" sz="2700" b="1" dirty="0" smtClean="0">
                <a:solidFill>
                  <a:schemeClr val="tx1"/>
                </a:solidFill>
              </a:rPr>
              <a:t>29 </a:t>
            </a:r>
            <a:r>
              <a:rPr lang="en-US" sz="2700" b="1" dirty="0" err="1">
                <a:solidFill>
                  <a:schemeClr val="tx1"/>
                </a:solidFill>
              </a:rPr>
              <a:t>дүгээр</a:t>
            </a:r>
            <a:r>
              <a:rPr lang="en-US" sz="2700" b="1" dirty="0">
                <a:solidFill>
                  <a:schemeClr val="tx1"/>
                </a:solidFill>
              </a:rPr>
              <a:t> </a:t>
            </a:r>
            <a:r>
              <a:rPr lang="en-US" sz="2700" b="1" dirty="0" err="1">
                <a:solidFill>
                  <a:schemeClr val="tx1"/>
                </a:solidFill>
              </a:rPr>
              <a:t>зүйл</a:t>
            </a:r>
            <a:r>
              <a:rPr lang="en-US" sz="2700" b="1" dirty="0">
                <a:solidFill>
                  <a:schemeClr val="tx1"/>
                </a:solidFill>
              </a:rPr>
              <a:t>. </a:t>
            </a:r>
            <a:r>
              <a:rPr lang="en-US" sz="2700" b="1" dirty="0" err="1">
                <a:solidFill>
                  <a:schemeClr val="tx1"/>
                </a:solidFill>
              </a:rPr>
              <a:t>Эрхийн</a:t>
            </a:r>
            <a:r>
              <a:rPr lang="en-US" sz="2700" b="1" dirty="0">
                <a:solidFill>
                  <a:schemeClr val="tx1"/>
                </a:solidFill>
              </a:rPr>
              <a:t> </a:t>
            </a:r>
            <a:r>
              <a:rPr lang="en-US" sz="2700" b="1" dirty="0" err="1">
                <a:solidFill>
                  <a:schemeClr val="tx1"/>
                </a:solidFill>
              </a:rPr>
              <a:t>гэрчилгээгээр</a:t>
            </a:r>
            <a:r>
              <a:rPr lang="en-US" sz="2700" b="1" dirty="0">
                <a:solidFill>
                  <a:schemeClr val="tx1"/>
                </a:solidFill>
              </a:rPr>
              <a:t> </a:t>
            </a:r>
            <a:r>
              <a:rPr lang="en-US" sz="2700" b="1" dirty="0" err="1">
                <a:solidFill>
                  <a:schemeClr val="tx1"/>
                </a:solidFill>
              </a:rPr>
              <a:t>эзэмшүүлэх</a:t>
            </a:r>
            <a:r>
              <a:rPr lang="en-US" sz="2700" b="1" dirty="0">
                <a:solidFill>
                  <a:schemeClr val="tx1"/>
                </a:solidFill>
              </a:rPr>
              <a:t> </a:t>
            </a:r>
            <a:r>
              <a:rPr lang="en-US" sz="2700" b="1" dirty="0" err="1">
                <a:solidFill>
                  <a:schemeClr val="tx1"/>
                </a:solidFill>
              </a:rPr>
              <a:t>газрын</a:t>
            </a:r>
            <a:r>
              <a:rPr lang="en-US" sz="2700" b="1" dirty="0">
                <a:solidFill>
                  <a:schemeClr val="tx1"/>
                </a:solidFill>
              </a:rPr>
              <a:t> </a:t>
            </a:r>
            <a:r>
              <a:rPr lang="en-US" sz="2700" b="1" dirty="0" err="1">
                <a:solidFill>
                  <a:schemeClr val="tx1"/>
                </a:solidFill>
              </a:rPr>
              <a:t>хэмжээ</a:t>
            </a:r>
            <a:r>
              <a:rPr lang="en-US" sz="2700" b="1" dirty="0">
                <a:solidFill>
                  <a:schemeClr val="tx1"/>
                </a:solidFill>
              </a:rPr>
              <a:t>, </a:t>
            </a:r>
            <a:r>
              <a:rPr lang="en-US" sz="2700" b="1" dirty="0" err="1">
                <a:solidFill>
                  <a:schemeClr val="tx1"/>
                </a:solidFill>
              </a:rPr>
              <a:t>байршил</a:t>
            </a:r>
            <a:r>
              <a:rPr lang="en-US" dirty="0">
                <a:solidFill>
                  <a:schemeClr val="tx1"/>
                </a:solidFill>
              </a:rPr>
              <a:t/>
            </a:r>
            <a:br>
              <a:rPr lang="en-US" dirty="0">
                <a:solidFill>
                  <a:schemeClr val="tx1"/>
                </a:solidFill>
              </a:rPr>
            </a:br>
            <a:endParaRPr lang="en-US" dirty="0">
              <a:solidFill>
                <a:schemeClr val="tx1"/>
              </a:solidFill>
            </a:endParaRPr>
          </a:p>
        </p:txBody>
      </p:sp>
      <p:sp>
        <p:nvSpPr>
          <p:cNvPr id="3" name="Content Placeholder 2"/>
          <p:cNvSpPr>
            <a:spLocks noGrp="1"/>
          </p:cNvSpPr>
          <p:nvPr>
            <p:ph idx="1"/>
          </p:nvPr>
        </p:nvSpPr>
        <p:spPr>
          <a:xfrm>
            <a:off x="457200" y="1214422"/>
            <a:ext cx="8229600" cy="4911741"/>
          </a:xfrm>
        </p:spPr>
        <p:style>
          <a:lnRef idx="1">
            <a:schemeClr val="accent3"/>
          </a:lnRef>
          <a:fillRef idx="2">
            <a:schemeClr val="accent3"/>
          </a:fillRef>
          <a:effectRef idx="1">
            <a:schemeClr val="accent3"/>
          </a:effectRef>
          <a:fontRef idx="minor">
            <a:schemeClr val="dk1"/>
          </a:fontRef>
        </p:style>
        <p:txBody>
          <a:bodyPr>
            <a:normAutofit fontScale="25000" lnSpcReduction="20000"/>
          </a:bodyPr>
          <a:lstStyle/>
          <a:p>
            <a:endParaRPr lang="mn-MN" dirty="0" smtClean="0"/>
          </a:p>
          <a:p>
            <a:r>
              <a:rPr lang="en-US" sz="6400" dirty="0" smtClean="0">
                <a:latin typeface="Arial" pitchFamily="34" charset="0"/>
                <a:cs typeface="Arial" pitchFamily="34" charset="0"/>
              </a:rPr>
              <a:t>29.1</a:t>
            </a:r>
            <a:r>
              <a:rPr lang="en-US" sz="6400" dirty="0">
                <a:latin typeface="Arial" pitchFamily="34" charset="0"/>
                <a:cs typeface="Arial" pitchFamily="34" charset="0"/>
              </a:rPr>
              <a:t>. </a:t>
            </a:r>
            <a:r>
              <a:rPr lang="en-US" sz="6400" dirty="0" err="1">
                <a:latin typeface="Arial" pitchFamily="34" charset="0"/>
                <a:cs typeface="Arial" pitchFamily="34" charset="0"/>
              </a:rPr>
              <a:t>Иргэнд</a:t>
            </a:r>
            <a:r>
              <a:rPr lang="en-US" sz="6400" dirty="0">
                <a:latin typeface="Arial" pitchFamily="34" charset="0"/>
                <a:cs typeface="Arial" pitchFamily="34" charset="0"/>
              </a:rPr>
              <a:t> </a:t>
            </a:r>
            <a:r>
              <a:rPr lang="en-US" sz="6400" dirty="0" err="1">
                <a:latin typeface="Arial" pitchFamily="34" charset="0"/>
                <a:cs typeface="Arial" pitchFamily="34" charset="0"/>
              </a:rPr>
              <a:t>гэр</a:t>
            </a:r>
            <a:r>
              <a:rPr lang="en-US" sz="6400" dirty="0">
                <a:latin typeface="Arial" pitchFamily="34" charset="0"/>
                <a:cs typeface="Arial" pitchFamily="34" charset="0"/>
              </a:rPr>
              <a:t> </a:t>
            </a:r>
            <a:r>
              <a:rPr lang="en-US" sz="6400" dirty="0" err="1">
                <a:latin typeface="Arial" pitchFamily="34" charset="0"/>
                <a:cs typeface="Arial" pitchFamily="34" charset="0"/>
              </a:rPr>
              <a:t>бүлийнх</a:t>
            </a:r>
            <a:r>
              <a:rPr lang="en-US" sz="6400" dirty="0">
                <a:latin typeface="Arial" pitchFamily="34" charset="0"/>
                <a:cs typeface="Arial" pitchFamily="34" charset="0"/>
              </a:rPr>
              <a:t> </a:t>
            </a:r>
            <a:r>
              <a:rPr lang="en-US" sz="6400" dirty="0" err="1">
                <a:latin typeface="Arial" pitchFamily="34" charset="0"/>
                <a:cs typeface="Arial" pitchFamily="34" charset="0"/>
              </a:rPr>
              <a:t>нь</a:t>
            </a:r>
            <a:r>
              <a:rPr lang="en-US" sz="6400" dirty="0">
                <a:latin typeface="Arial" pitchFamily="34" charset="0"/>
                <a:cs typeface="Arial" pitchFamily="34" charset="0"/>
              </a:rPr>
              <a:t> </a:t>
            </a:r>
            <a:r>
              <a:rPr lang="en-US" sz="6400" dirty="0" err="1">
                <a:latin typeface="Arial" pitchFamily="34" charset="0"/>
                <a:cs typeface="Arial" pitchFamily="34" charset="0"/>
              </a:rPr>
              <a:t>хамтын</a:t>
            </a:r>
            <a:r>
              <a:rPr lang="en-US" sz="6400" dirty="0">
                <a:latin typeface="Arial" pitchFamily="34" charset="0"/>
                <a:cs typeface="Arial" pitchFamily="34" charset="0"/>
              </a:rPr>
              <a:t> </a:t>
            </a:r>
            <a:r>
              <a:rPr lang="en-US" sz="6400" dirty="0" err="1">
                <a:latin typeface="Arial" pitchFamily="34" charset="0"/>
                <a:cs typeface="Arial" pitchFamily="34" charset="0"/>
              </a:rPr>
              <a:t>хэрэгцээнд</a:t>
            </a:r>
            <a:r>
              <a:rPr lang="en-US" sz="6400" dirty="0">
                <a:latin typeface="Arial" pitchFamily="34" charset="0"/>
                <a:cs typeface="Arial" pitchFamily="34" charset="0"/>
              </a:rPr>
              <a:t> </a:t>
            </a:r>
            <a:r>
              <a:rPr lang="en-US" sz="6400" dirty="0" err="1">
                <a:latin typeface="Arial" pitchFamily="34" charset="0"/>
                <a:cs typeface="Arial" pitchFamily="34" charset="0"/>
              </a:rPr>
              <a:t>зориулан</a:t>
            </a:r>
            <a:r>
              <a:rPr lang="en-US" sz="6400" dirty="0">
                <a:latin typeface="Arial" pitchFamily="34" charset="0"/>
                <a:cs typeface="Arial" pitchFamily="34" charset="0"/>
              </a:rPr>
              <a:t> </a:t>
            </a:r>
            <a:r>
              <a:rPr lang="en-US" sz="6400" dirty="0" err="1">
                <a:latin typeface="Arial" pitchFamily="34" charset="0"/>
                <a:cs typeface="Arial" pitchFamily="34" charset="0"/>
              </a:rPr>
              <a:t>хувийн</a:t>
            </a:r>
            <a:r>
              <a:rPr lang="en-US" sz="6400" dirty="0">
                <a:latin typeface="Arial" pitchFamily="34" charset="0"/>
                <a:cs typeface="Arial" pitchFamily="34" charset="0"/>
              </a:rPr>
              <a:t> </a:t>
            </a:r>
            <a:r>
              <a:rPr lang="en-US" sz="6400" dirty="0" err="1">
                <a:latin typeface="Arial" pitchFamily="34" charset="0"/>
                <a:cs typeface="Arial" pitchFamily="34" charset="0"/>
              </a:rPr>
              <a:t>гэр</a:t>
            </a:r>
            <a:r>
              <a:rPr lang="en-US" sz="6400" dirty="0">
                <a:latin typeface="Arial" pitchFamily="34" charset="0"/>
                <a:cs typeface="Arial" pitchFamily="34" charset="0"/>
              </a:rPr>
              <a:t>, </a:t>
            </a:r>
            <a:r>
              <a:rPr lang="en-US" sz="6400" dirty="0" err="1">
                <a:latin typeface="Arial" pitchFamily="34" charset="0"/>
                <a:cs typeface="Arial" pitchFamily="34" charset="0"/>
              </a:rPr>
              <a:t>орон</a:t>
            </a:r>
            <a:r>
              <a:rPr lang="en-US" sz="6400" dirty="0">
                <a:latin typeface="Arial" pitchFamily="34" charset="0"/>
                <a:cs typeface="Arial" pitchFamily="34" charset="0"/>
              </a:rPr>
              <a:t> </a:t>
            </a:r>
            <a:r>
              <a:rPr lang="en-US" sz="6400" dirty="0" err="1">
                <a:latin typeface="Arial" pitchFamily="34" charset="0"/>
                <a:cs typeface="Arial" pitchFamily="34" charset="0"/>
              </a:rPr>
              <a:t>сууцны</a:t>
            </a:r>
            <a:r>
              <a:rPr lang="en-US" sz="6400" dirty="0">
                <a:latin typeface="Arial" pitchFamily="34" charset="0"/>
                <a:cs typeface="Arial" pitchFamily="34" charset="0"/>
              </a:rPr>
              <a:t> </a:t>
            </a:r>
            <a:r>
              <a:rPr lang="en-US" sz="6400" dirty="0" err="1">
                <a:latin typeface="Arial" pitchFamily="34" charset="0"/>
                <a:cs typeface="Arial" pitchFamily="34" charset="0"/>
              </a:rPr>
              <a:t>хашаа</a:t>
            </a:r>
            <a:r>
              <a:rPr lang="en-US" sz="6400" dirty="0">
                <a:latin typeface="Arial" pitchFamily="34" charset="0"/>
                <a:cs typeface="Arial" pitchFamily="34" charset="0"/>
              </a:rPr>
              <a:t> </a:t>
            </a:r>
            <a:r>
              <a:rPr lang="en-US" sz="6400" dirty="0" err="1">
                <a:latin typeface="Arial" pitchFamily="34" charset="0"/>
                <a:cs typeface="Arial" pitchFamily="34" charset="0"/>
              </a:rPr>
              <a:t>барих</a:t>
            </a:r>
            <a:r>
              <a:rPr lang="en-US" sz="6400" dirty="0">
                <a:latin typeface="Arial" pitchFamily="34" charset="0"/>
                <a:cs typeface="Arial" pitchFamily="34" charset="0"/>
              </a:rPr>
              <a:t> </a:t>
            </a:r>
            <a:r>
              <a:rPr lang="en-US" sz="6400" dirty="0" err="1">
                <a:latin typeface="Arial" pitchFamily="34" charset="0"/>
                <a:cs typeface="Arial" pitchFamily="34" charset="0"/>
              </a:rPr>
              <a:t>зориулалтаар</a:t>
            </a:r>
            <a:r>
              <a:rPr lang="en-US" sz="6400" dirty="0">
                <a:latin typeface="Arial" pitchFamily="34" charset="0"/>
                <a:cs typeface="Arial" pitchFamily="34" charset="0"/>
              </a:rPr>
              <a:t> </a:t>
            </a:r>
            <a:r>
              <a:rPr lang="en-US" sz="6400" dirty="0" err="1">
                <a:latin typeface="Arial" pitchFamily="34" charset="0"/>
                <a:cs typeface="Arial" pitchFamily="34" charset="0"/>
              </a:rPr>
              <a:t>үнэ</a:t>
            </a:r>
            <a:r>
              <a:rPr lang="en-US" sz="6400" dirty="0">
                <a:latin typeface="Arial" pitchFamily="34" charset="0"/>
                <a:cs typeface="Arial" pitchFamily="34" charset="0"/>
              </a:rPr>
              <a:t> </a:t>
            </a:r>
            <a:r>
              <a:rPr lang="en-US" sz="6400" dirty="0" err="1">
                <a:latin typeface="Arial" pitchFamily="34" charset="0"/>
                <a:cs typeface="Arial" pitchFamily="34" charset="0"/>
              </a:rPr>
              <a:t>төлбөргүй</a:t>
            </a:r>
            <a:r>
              <a:rPr lang="en-US" sz="6400" dirty="0">
                <a:latin typeface="Arial" pitchFamily="34" charset="0"/>
                <a:cs typeface="Arial" pitchFamily="34" charset="0"/>
              </a:rPr>
              <a:t> </a:t>
            </a:r>
            <a:r>
              <a:rPr lang="en-US" sz="6400" dirty="0" err="1">
                <a:latin typeface="Arial" pitchFamily="34" charset="0"/>
                <a:cs typeface="Arial" pitchFamily="34" charset="0"/>
              </a:rPr>
              <a:t>эзэмшүүлэх</a:t>
            </a:r>
            <a:r>
              <a:rPr lang="en-US" sz="6400" dirty="0">
                <a:latin typeface="Arial" pitchFamily="34" charset="0"/>
                <a:cs typeface="Arial" pitchFamily="34" charset="0"/>
              </a:rPr>
              <a:t> </a:t>
            </a:r>
            <a:r>
              <a:rPr lang="en-US" sz="6400" dirty="0" err="1">
                <a:latin typeface="Arial" pitchFamily="34" charset="0"/>
                <a:cs typeface="Arial" pitchFamily="34" charset="0"/>
              </a:rPr>
              <a:t>газрын</a:t>
            </a:r>
            <a:r>
              <a:rPr lang="en-US" sz="6400" dirty="0">
                <a:latin typeface="Arial" pitchFamily="34" charset="0"/>
                <a:cs typeface="Arial" pitchFamily="34" charset="0"/>
              </a:rPr>
              <a:t> </a:t>
            </a:r>
            <a:r>
              <a:rPr lang="en-US" sz="6400" dirty="0" err="1">
                <a:latin typeface="Arial" pitchFamily="34" charset="0"/>
                <a:cs typeface="Arial" pitchFamily="34" charset="0"/>
              </a:rPr>
              <a:t>хэмжээ</a:t>
            </a:r>
            <a:r>
              <a:rPr lang="en-US" sz="6400" dirty="0">
                <a:latin typeface="Arial" pitchFamily="34" charset="0"/>
                <a:cs typeface="Arial" pitchFamily="34" charset="0"/>
              </a:rPr>
              <a:t> 0,07 </a:t>
            </a:r>
            <a:r>
              <a:rPr lang="en-US" sz="6400" dirty="0" err="1">
                <a:latin typeface="Arial" pitchFamily="34" charset="0"/>
                <a:cs typeface="Arial" pitchFamily="34" charset="0"/>
              </a:rPr>
              <a:t>га-гаас</a:t>
            </a:r>
            <a:r>
              <a:rPr lang="en-US" sz="6400" dirty="0">
                <a:latin typeface="Arial" pitchFamily="34" charset="0"/>
                <a:cs typeface="Arial" pitchFamily="34" charset="0"/>
              </a:rPr>
              <a:t> </a:t>
            </a:r>
            <a:r>
              <a:rPr lang="en-US" sz="6400" dirty="0" err="1">
                <a:latin typeface="Arial" pitchFamily="34" charset="0"/>
                <a:cs typeface="Arial" pitchFamily="34" charset="0"/>
              </a:rPr>
              <a:t>илүүгүй</a:t>
            </a:r>
            <a:r>
              <a:rPr lang="en-US" sz="6400" dirty="0">
                <a:latin typeface="Arial" pitchFamily="34" charset="0"/>
                <a:cs typeface="Arial" pitchFamily="34" charset="0"/>
              </a:rPr>
              <a:t> </a:t>
            </a:r>
            <a:r>
              <a:rPr lang="en-US" sz="6400" dirty="0" err="1">
                <a:latin typeface="Arial" pitchFamily="34" charset="0"/>
                <a:cs typeface="Arial" pitchFamily="34" charset="0"/>
              </a:rPr>
              <a:t>байна</a:t>
            </a:r>
            <a:r>
              <a:rPr lang="en-US" sz="6400" dirty="0">
                <a:latin typeface="Arial" pitchFamily="34" charset="0"/>
                <a:cs typeface="Arial" pitchFamily="34" charset="0"/>
              </a:rPr>
              <a:t>.</a:t>
            </a:r>
          </a:p>
          <a:p>
            <a:r>
              <a:rPr lang="en-US" sz="6400" dirty="0">
                <a:latin typeface="Arial" pitchFamily="34" charset="0"/>
                <a:cs typeface="Arial" pitchFamily="34" charset="0"/>
              </a:rPr>
              <a:t>29.2.Энэ </a:t>
            </a:r>
            <a:r>
              <a:rPr lang="en-US" sz="6400" dirty="0" err="1">
                <a:latin typeface="Arial" pitchFamily="34" charset="0"/>
                <a:cs typeface="Arial" pitchFamily="34" charset="0"/>
              </a:rPr>
              <a:t>хуулийн</a:t>
            </a:r>
            <a:r>
              <a:rPr lang="en-US" sz="6400" dirty="0">
                <a:latin typeface="Arial" pitchFamily="34" charset="0"/>
                <a:cs typeface="Arial" pitchFamily="34" charset="0"/>
              </a:rPr>
              <a:t> 29.1-д </a:t>
            </a:r>
            <a:r>
              <a:rPr lang="en-US" sz="6400" dirty="0" err="1">
                <a:latin typeface="Arial" pitchFamily="34" charset="0"/>
                <a:cs typeface="Arial" pitchFamily="34" charset="0"/>
              </a:rPr>
              <a:t>зааснаас</a:t>
            </a:r>
            <a:r>
              <a:rPr lang="en-US" sz="6400" dirty="0">
                <a:latin typeface="Arial" pitchFamily="34" charset="0"/>
                <a:cs typeface="Arial" pitchFamily="34" charset="0"/>
              </a:rPr>
              <a:t> </a:t>
            </a:r>
            <a:r>
              <a:rPr lang="en-US" sz="6400" dirty="0" err="1">
                <a:latin typeface="Arial" pitchFamily="34" charset="0"/>
                <a:cs typeface="Arial" pitchFamily="34" charset="0"/>
              </a:rPr>
              <a:t>гадна</a:t>
            </a:r>
            <a:r>
              <a:rPr lang="en-US" sz="6400" dirty="0">
                <a:latin typeface="Arial" pitchFamily="34" charset="0"/>
                <a:cs typeface="Arial" pitchFamily="34" charset="0"/>
              </a:rPr>
              <a:t> </a:t>
            </a:r>
            <a:r>
              <a:rPr lang="en-US" sz="6400" dirty="0" err="1">
                <a:latin typeface="Arial" pitchFamily="34" charset="0"/>
                <a:cs typeface="Arial" pitchFamily="34" charset="0"/>
              </a:rPr>
              <a:t>гэр</a:t>
            </a:r>
            <a:r>
              <a:rPr lang="en-US" sz="6400" dirty="0">
                <a:latin typeface="Arial" pitchFamily="34" charset="0"/>
                <a:cs typeface="Arial" pitchFamily="34" charset="0"/>
              </a:rPr>
              <a:t> </a:t>
            </a:r>
            <a:r>
              <a:rPr lang="en-US" sz="6400" dirty="0" err="1">
                <a:latin typeface="Arial" pitchFamily="34" charset="0"/>
                <a:cs typeface="Arial" pitchFamily="34" charset="0"/>
              </a:rPr>
              <a:t>бүлийнх</a:t>
            </a:r>
            <a:r>
              <a:rPr lang="en-US" sz="6400" dirty="0">
                <a:latin typeface="Arial" pitchFamily="34" charset="0"/>
                <a:cs typeface="Arial" pitchFamily="34" charset="0"/>
              </a:rPr>
              <a:t> </a:t>
            </a:r>
            <a:r>
              <a:rPr lang="en-US" sz="6400" dirty="0" err="1">
                <a:latin typeface="Arial" pitchFamily="34" charset="0"/>
                <a:cs typeface="Arial" pitchFamily="34" charset="0"/>
              </a:rPr>
              <a:t>нь</a:t>
            </a:r>
            <a:r>
              <a:rPr lang="en-US" sz="6400" dirty="0">
                <a:latin typeface="Arial" pitchFamily="34" charset="0"/>
                <a:cs typeface="Arial" pitchFamily="34" charset="0"/>
              </a:rPr>
              <a:t> </a:t>
            </a:r>
            <a:r>
              <a:rPr lang="en-US" sz="6400" dirty="0" err="1">
                <a:latin typeface="Arial" pitchFamily="34" charset="0"/>
                <a:cs typeface="Arial" pitchFamily="34" charset="0"/>
              </a:rPr>
              <a:t>хамтын</a:t>
            </a:r>
            <a:r>
              <a:rPr lang="en-US" sz="6400" dirty="0">
                <a:latin typeface="Arial" pitchFamily="34" charset="0"/>
                <a:cs typeface="Arial" pitchFamily="34" charset="0"/>
              </a:rPr>
              <a:t> </a:t>
            </a:r>
            <a:r>
              <a:rPr lang="en-US" sz="6400" dirty="0" err="1">
                <a:latin typeface="Arial" pitchFamily="34" charset="0"/>
                <a:cs typeface="Arial" pitchFamily="34" charset="0"/>
              </a:rPr>
              <a:t>хэрэгцээнд</a:t>
            </a:r>
            <a:r>
              <a:rPr lang="en-US" sz="6400" dirty="0">
                <a:latin typeface="Arial" pitchFamily="34" charset="0"/>
                <a:cs typeface="Arial" pitchFamily="34" charset="0"/>
              </a:rPr>
              <a:t> </a:t>
            </a:r>
            <a:r>
              <a:rPr lang="en-US" sz="6400" dirty="0" err="1">
                <a:latin typeface="Arial" pitchFamily="34" charset="0"/>
                <a:cs typeface="Arial" pitchFamily="34" charset="0"/>
              </a:rPr>
              <a:t>зориулан</a:t>
            </a:r>
            <a:r>
              <a:rPr lang="en-US" sz="6400" dirty="0">
                <a:latin typeface="Arial" pitchFamily="34" charset="0"/>
                <a:cs typeface="Arial" pitchFamily="34" charset="0"/>
              </a:rPr>
              <a:t> </a:t>
            </a:r>
            <a:r>
              <a:rPr lang="en-US" sz="6400" dirty="0" err="1">
                <a:latin typeface="Arial" pitchFamily="34" charset="0"/>
                <a:cs typeface="Arial" pitchFamily="34" charset="0"/>
              </a:rPr>
              <a:t>хүнсний</a:t>
            </a:r>
            <a:r>
              <a:rPr lang="en-US" sz="6400" dirty="0">
                <a:latin typeface="Arial" pitchFamily="34" charset="0"/>
                <a:cs typeface="Arial" pitchFamily="34" charset="0"/>
              </a:rPr>
              <a:t> </a:t>
            </a:r>
            <a:r>
              <a:rPr lang="en-US" sz="6400" dirty="0" err="1">
                <a:latin typeface="Arial" pitchFamily="34" charset="0"/>
                <a:cs typeface="Arial" pitchFamily="34" charset="0"/>
              </a:rPr>
              <a:t>ногоо</a:t>
            </a:r>
            <a:r>
              <a:rPr lang="en-US" sz="6400" dirty="0">
                <a:latin typeface="Arial" pitchFamily="34" charset="0"/>
                <a:cs typeface="Arial" pitchFamily="34" charset="0"/>
              </a:rPr>
              <a:t>, </a:t>
            </a:r>
            <a:r>
              <a:rPr lang="en-US" sz="6400" dirty="0" err="1">
                <a:latin typeface="Arial" pitchFamily="34" charset="0"/>
                <a:cs typeface="Arial" pitchFamily="34" charset="0"/>
              </a:rPr>
              <a:t>жимс</a:t>
            </a:r>
            <a:r>
              <a:rPr lang="en-US" sz="6400" dirty="0">
                <a:latin typeface="Arial" pitchFamily="34" charset="0"/>
                <a:cs typeface="Arial" pitchFamily="34" charset="0"/>
              </a:rPr>
              <a:t>, </a:t>
            </a:r>
            <a:r>
              <a:rPr lang="en-US" sz="6400" dirty="0" err="1">
                <a:latin typeface="Arial" pitchFamily="34" charset="0"/>
                <a:cs typeface="Arial" pitchFamily="34" charset="0"/>
              </a:rPr>
              <a:t>жимсгэнэ</a:t>
            </a:r>
            <a:r>
              <a:rPr lang="en-US" sz="6400" dirty="0">
                <a:latin typeface="Arial" pitchFamily="34" charset="0"/>
                <a:cs typeface="Arial" pitchFamily="34" charset="0"/>
              </a:rPr>
              <a:t>, </a:t>
            </a:r>
            <a:r>
              <a:rPr lang="en-US" sz="6400" dirty="0" err="1">
                <a:latin typeface="Arial" pitchFamily="34" charset="0"/>
                <a:cs typeface="Arial" pitchFamily="34" charset="0"/>
              </a:rPr>
              <a:t>таримал</a:t>
            </a:r>
            <a:r>
              <a:rPr lang="en-US" sz="6400" dirty="0">
                <a:latin typeface="Arial" pitchFamily="34" charset="0"/>
                <a:cs typeface="Arial" pitchFamily="34" charset="0"/>
              </a:rPr>
              <a:t> </a:t>
            </a:r>
            <a:r>
              <a:rPr lang="en-US" sz="6400" dirty="0" err="1">
                <a:latin typeface="Arial" pitchFamily="34" charset="0"/>
                <a:cs typeface="Arial" pitchFamily="34" charset="0"/>
              </a:rPr>
              <a:t>ургамал</a:t>
            </a:r>
            <a:r>
              <a:rPr lang="en-US" sz="6400" dirty="0">
                <a:latin typeface="Arial" pitchFamily="34" charset="0"/>
                <a:cs typeface="Arial" pitchFamily="34" charset="0"/>
              </a:rPr>
              <a:t> </a:t>
            </a:r>
            <a:r>
              <a:rPr lang="en-US" sz="6400" dirty="0" err="1">
                <a:latin typeface="Arial" pitchFamily="34" charset="0"/>
                <a:cs typeface="Arial" pitchFamily="34" charset="0"/>
              </a:rPr>
              <a:t>тарих</a:t>
            </a:r>
            <a:r>
              <a:rPr lang="en-US" sz="6400" dirty="0">
                <a:latin typeface="Arial" pitchFamily="34" charset="0"/>
                <a:cs typeface="Arial" pitchFamily="34" charset="0"/>
              </a:rPr>
              <a:t> </a:t>
            </a:r>
            <a:r>
              <a:rPr lang="en-US" sz="6400" dirty="0" err="1">
                <a:latin typeface="Arial" pitchFamily="34" charset="0"/>
                <a:cs typeface="Arial" pitchFamily="34" charset="0"/>
              </a:rPr>
              <a:t>зориулалтаар</a:t>
            </a:r>
            <a:r>
              <a:rPr lang="en-US" sz="6400" dirty="0">
                <a:latin typeface="Arial" pitchFamily="34" charset="0"/>
                <a:cs typeface="Arial" pitchFamily="34" charset="0"/>
              </a:rPr>
              <a:t> </a:t>
            </a:r>
            <a:r>
              <a:rPr lang="en-US" sz="6400" dirty="0" err="1">
                <a:latin typeface="Arial" pitchFamily="34" charset="0"/>
                <a:cs typeface="Arial" pitchFamily="34" charset="0"/>
              </a:rPr>
              <a:t>иргэнд</a:t>
            </a:r>
            <a:r>
              <a:rPr lang="en-US" sz="6400" dirty="0">
                <a:latin typeface="Arial" pitchFamily="34" charset="0"/>
                <a:cs typeface="Arial" pitchFamily="34" charset="0"/>
              </a:rPr>
              <a:t> 0,1 </a:t>
            </a:r>
            <a:r>
              <a:rPr lang="en-US" sz="6400" dirty="0" err="1">
                <a:latin typeface="Arial" pitchFamily="34" charset="0"/>
                <a:cs typeface="Arial" pitchFamily="34" charset="0"/>
              </a:rPr>
              <a:t>га-гаас</a:t>
            </a:r>
            <a:r>
              <a:rPr lang="en-US" sz="6400" dirty="0">
                <a:latin typeface="Arial" pitchFamily="34" charset="0"/>
                <a:cs typeface="Arial" pitchFamily="34" charset="0"/>
              </a:rPr>
              <a:t> </a:t>
            </a:r>
            <a:r>
              <a:rPr lang="en-US" sz="6400" dirty="0" err="1">
                <a:latin typeface="Arial" pitchFamily="34" charset="0"/>
                <a:cs typeface="Arial" pitchFamily="34" charset="0"/>
              </a:rPr>
              <a:t>илүүгүй</a:t>
            </a:r>
            <a:r>
              <a:rPr lang="en-US" sz="6400" dirty="0">
                <a:latin typeface="Arial" pitchFamily="34" charset="0"/>
                <a:cs typeface="Arial" pitchFamily="34" charset="0"/>
              </a:rPr>
              <a:t> </a:t>
            </a:r>
            <a:r>
              <a:rPr lang="en-US" sz="6400" dirty="0" err="1">
                <a:latin typeface="Arial" pitchFamily="34" charset="0"/>
                <a:cs typeface="Arial" pitchFamily="34" charset="0"/>
              </a:rPr>
              <a:t>газар</a:t>
            </a:r>
            <a:r>
              <a:rPr lang="en-US" sz="6400" dirty="0">
                <a:latin typeface="Arial" pitchFamily="34" charset="0"/>
                <a:cs typeface="Arial" pitchFamily="34" charset="0"/>
              </a:rPr>
              <a:t> </a:t>
            </a:r>
            <a:r>
              <a:rPr lang="en-US" sz="6400" dirty="0" err="1">
                <a:latin typeface="Arial" pitchFamily="34" charset="0"/>
                <a:cs typeface="Arial" pitchFamily="34" charset="0"/>
              </a:rPr>
              <a:t>үнэ</a:t>
            </a:r>
            <a:r>
              <a:rPr lang="en-US" sz="6400" dirty="0">
                <a:latin typeface="Arial" pitchFamily="34" charset="0"/>
                <a:cs typeface="Arial" pitchFamily="34" charset="0"/>
              </a:rPr>
              <a:t> </a:t>
            </a:r>
            <a:r>
              <a:rPr lang="en-US" sz="6400" dirty="0" err="1">
                <a:latin typeface="Arial" pitchFamily="34" charset="0"/>
                <a:cs typeface="Arial" pitchFamily="34" charset="0"/>
              </a:rPr>
              <a:t>төлбөргүй</a:t>
            </a:r>
            <a:r>
              <a:rPr lang="en-US" sz="6400" dirty="0">
                <a:latin typeface="Arial" pitchFamily="34" charset="0"/>
                <a:cs typeface="Arial" pitchFamily="34" charset="0"/>
              </a:rPr>
              <a:t> </a:t>
            </a:r>
            <a:r>
              <a:rPr lang="en-US" sz="6400" dirty="0" err="1">
                <a:latin typeface="Arial" pitchFamily="34" charset="0"/>
                <a:cs typeface="Arial" pitchFamily="34" charset="0"/>
              </a:rPr>
              <a:t>эзэмшүүлж</a:t>
            </a:r>
            <a:r>
              <a:rPr lang="en-US" sz="6400" dirty="0">
                <a:latin typeface="Arial" pitchFamily="34" charset="0"/>
                <a:cs typeface="Arial" pitchFamily="34" charset="0"/>
              </a:rPr>
              <a:t> </a:t>
            </a:r>
            <a:r>
              <a:rPr lang="en-US" sz="6400" dirty="0" err="1">
                <a:latin typeface="Arial" pitchFamily="34" charset="0"/>
                <a:cs typeface="Arial" pitchFamily="34" charset="0"/>
              </a:rPr>
              <a:t>болно</a:t>
            </a:r>
            <a:r>
              <a:rPr lang="en-US" sz="6400" dirty="0">
                <a:latin typeface="Arial" pitchFamily="34" charset="0"/>
                <a:cs typeface="Arial" pitchFamily="34" charset="0"/>
              </a:rPr>
              <a:t>.</a:t>
            </a:r>
          </a:p>
          <a:p>
            <a:r>
              <a:rPr lang="en-US" sz="6400" dirty="0">
                <a:latin typeface="Arial" pitchFamily="34" charset="0"/>
                <a:cs typeface="Arial" pitchFamily="34" charset="0"/>
              </a:rPr>
              <a:t>29.3. </a:t>
            </a:r>
            <a:r>
              <a:rPr lang="en-US" sz="6400" dirty="0" err="1">
                <a:latin typeface="Arial" pitchFamily="34" charset="0"/>
                <a:cs typeface="Arial" pitchFamily="34" charset="0"/>
              </a:rPr>
              <a:t>Багийн</a:t>
            </a:r>
            <a:r>
              <a:rPr lang="en-US" sz="6400" dirty="0">
                <a:latin typeface="Arial" pitchFamily="34" charset="0"/>
                <a:cs typeface="Arial" pitchFamily="34" charset="0"/>
              </a:rPr>
              <a:t> </a:t>
            </a:r>
            <a:r>
              <a:rPr lang="en-US" sz="6400" dirty="0" err="1">
                <a:latin typeface="Arial" pitchFamily="34" charset="0"/>
                <a:cs typeface="Arial" pitchFamily="34" charset="0"/>
              </a:rPr>
              <a:t>иргэдийн</a:t>
            </a:r>
            <a:r>
              <a:rPr lang="en-US" sz="6400" dirty="0">
                <a:latin typeface="Arial" pitchFamily="34" charset="0"/>
                <a:cs typeface="Arial" pitchFamily="34" charset="0"/>
              </a:rPr>
              <a:t> </a:t>
            </a:r>
            <a:r>
              <a:rPr lang="en-US" sz="6400" dirty="0" err="1">
                <a:latin typeface="Arial" pitchFamily="34" charset="0"/>
                <a:cs typeface="Arial" pitchFamily="34" charset="0"/>
              </a:rPr>
              <a:t>Нийтийн</a:t>
            </a:r>
            <a:r>
              <a:rPr lang="en-US" sz="6400" dirty="0">
                <a:latin typeface="Arial" pitchFamily="34" charset="0"/>
                <a:cs typeface="Arial" pitchFamily="34" charset="0"/>
              </a:rPr>
              <a:t> </a:t>
            </a:r>
            <a:r>
              <a:rPr lang="en-US" sz="6400" dirty="0" err="1">
                <a:latin typeface="Arial" pitchFamily="34" charset="0"/>
                <a:cs typeface="Arial" pitchFamily="34" charset="0"/>
              </a:rPr>
              <a:t>Хурлын</a:t>
            </a:r>
            <a:r>
              <a:rPr lang="en-US" sz="6400" dirty="0">
                <a:latin typeface="Arial" pitchFamily="34" charset="0"/>
                <a:cs typeface="Arial" pitchFamily="34" charset="0"/>
              </a:rPr>
              <a:t> </a:t>
            </a:r>
            <a:r>
              <a:rPr lang="en-US" sz="6400" dirty="0" err="1">
                <a:latin typeface="Arial" pitchFamily="34" charset="0"/>
                <a:cs typeface="Arial" pitchFamily="34" charset="0"/>
              </a:rPr>
              <a:t>санал</a:t>
            </a:r>
            <a:r>
              <a:rPr lang="en-US" sz="6400" dirty="0">
                <a:latin typeface="Arial" pitchFamily="34" charset="0"/>
                <a:cs typeface="Arial" pitchFamily="34" charset="0"/>
              </a:rPr>
              <a:t>, </a:t>
            </a:r>
            <a:r>
              <a:rPr lang="en-US" sz="6400" dirty="0" err="1">
                <a:latin typeface="Arial" pitchFamily="34" charset="0"/>
                <a:cs typeface="Arial" pitchFamily="34" charset="0"/>
              </a:rPr>
              <a:t>сумын</a:t>
            </a:r>
            <a:r>
              <a:rPr lang="en-US" sz="6400" dirty="0">
                <a:latin typeface="Arial" pitchFamily="34" charset="0"/>
                <a:cs typeface="Arial" pitchFamily="34" charset="0"/>
              </a:rPr>
              <a:t> </a:t>
            </a:r>
            <a:r>
              <a:rPr lang="en-US" sz="6400" dirty="0" err="1">
                <a:latin typeface="Arial" pitchFamily="34" charset="0"/>
                <a:cs typeface="Arial" pitchFamily="34" charset="0"/>
              </a:rPr>
              <a:t>иргэдийн</a:t>
            </a:r>
            <a:r>
              <a:rPr lang="en-US" sz="6400" dirty="0">
                <a:latin typeface="Arial" pitchFamily="34" charset="0"/>
                <a:cs typeface="Arial" pitchFamily="34" charset="0"/>
              </a:rPr>
              <a:t> </a:t>
            </a:r>
            <a:r>
              <a:rPr lang="en-US" sz="6400" dirty="0" err="1">
                <a:latin typeface="Arial" pitchFamily="34" charset="0"/>
                <a:cs typeface="Arial" pitchFamily="34" charset="0"/>
              </a:rPr>
              <a:t>Төлөөлөгчдийн</a:t>
            </a:r>
            <a:r>
              <a:rPr lang="en-US" sz="6400" dirty="0">
                <a:latin typeface="Arial" pitchFamily="34" charset="0"/>
                <a:cs typeface="Arial" pitchFamily="34" charset="0"/>
              </a:rPr>
              <a:t> </a:t>
            </a:r>
            <a:r>
              <a:rPr lang="en-US" sz="6400" dirty="0" err="1">
                <a:latin typeface="Arial" pitchFamily="34" charset="0"/>
                <a:cs typeface="Arial" pitchFamily="34" charset="0"/>
              </a:rPr>
              <a:t>Хурлын</a:t>
            </a:r>
            <a:r>
              <a:rPr lang="en-US" sz="6400" dirty="0">
                <a:latin typeface="Arial" pitchFamily="34" charset="0"/>
                <a:cs typeface="Arial" pitchFamily="34" charset="0"/>
              </a:rPr>
              <a:t> </a:t>
            </a:r>
            <a:r>
              <a:rPr lang="en-US" sz="6400" dirty="0" err="1">
                <a:latin typeface="Arial" pitchFamily="34" charset="0"/>
                <a:cs typeface="Arial" pitchFamily="34" charset="0"/>
              </a:rPr>
              <a:t>шийдвэрийг</a:t>
            </a:r>
            <a:r>
              <a:rPr lang="en-US" sz="6400" dirty="0">
                <a:latin typeface="Arial" pitchFamily="34" charset="0"/>
                <a:cs typeface="Arial" pitchFamily="34" charset="0"/>
              </a:rPr>
              <a:t> </a:t>
            </a:r>
            <a:r>
              <a:rPr lang="en-US" sz="6400" dirty="0" err="1">
                <a:latin typeface="Arial" pitchFamily="34" charset="0"/>
                <a:cs typeface="Arial" pitchFamily="34" charset="0"/>
              </a:rPr>
              <a:t>үндэслэн</a:t>
            </a:r>
            <a:r>
              <a:rPr lang="en-US" sz="6400" dirty="0">
                <a:latin typeface="Arial" pitchFamily="34" charset="0"/>
                <a:cs typeface="Arial" pitchFamily="34" charset="0"/>
              </a:rPr>
              <a:t>, </a:t>
            </a:r>
            <a:r>
              <a:rPr lang="en-US" sz="6400" dirty="0" err="1">
                <a:latin typeface="Arial" pitchFamily="34" charset="0"/>
                <a:cs typeface="Arial" pitchFamily="34" charset="0"/>
              </a:rPr>
              <a:t>тариалангийн</a:t>
            </a:r>
            <a:r>
              <a:rPr lang="en-US" sz="6400" dirty="0">
                <a:latin typeface="Arial" pitchFamily="34" charset="0"/>
                <a:cs typeface="Arial" pitchFamily="34" charset="0"/>
              </a:rPr>
              <a:t> </a:t>
            </a:r>
            <a:r>
              <a:rPr lang="en-US" sz="6400" dirty="0" err="1">
                <a:latin typeface="Arial" pitchFamily="34" charset="0"/>
                <a:cs typeface="Arial" pitchFamily="34" charset="0"/>
              </a:rPr>
              <a:t>газрыг</a:t>
            </a:r>
            <a:r>
              <a:rPr lang="en-US" sz="6400" dirty="0">
                <a:latin typeface="Arial" pitchFamily="34" charset="0"/>
                <a:cs typeface="Arial" pitchFamily="34" charset="0"/>
              </a:rPr>
              <a:t> </a:t>
            </a:r>
            <a:r>
              <a:rPr lang="en-US" sz="6400" dirty="0" err="1">
                <a:latin typeface="Arial" pitchFamily="34" charset="0"/>
                <a:cs typeface="Arial" pitchFamily="34" charset="0"/>
              </a:rPr>
              <a:t>газар</a:t>
            </a:r>
            <a:r>
              <a:rPr lang="en-US" sz="6400" dirty="0">
                <a:latin typeface="Arial" pitchFamily="34" charset="0"/>
                <a:cs typeface="Arial" pitchFamily="34" charset="0"/>
              </a:rPr>
              <a:t> </a:t>
            </a:r>
            <a:r>
              <a:rPr lang="en-US" sz="6400" dirty="0" err="1">
                <a:latin typeface="Arial" pitchFamily="34" charset="0"/>
                <a:cs typeface="Arial" pitchFamily="34" charset="0"/>
              </a:rPr>
              <a:t>тариалангийн</a:t>
            </a:r>
            <a:r>
              <a:rPr lang="en-US" sz="6400" dirty="0">
                <a:latin typeface="Arial" pitchFamily="34" charset="0"/>
                <a:cs typeface="Arial" pitchFamily="34" charset="0"/>
              </a:rPr>
              <a:t> </a:t>
            </a:r>
            <a:r>
              <a:rPr lang="en-US" sz="6400" dirty="0" err="1">
                <a:latin typeface="Arial" pitchFamily="34" charset="0"/>
                <a:cs typeface="Arial" pitchFamily="34" charset="0"/>
              </a:rPr>
              <a:t>салбарт</a:t>
            </a:r>
            <a:r>
              <a:rPr lang="en-US" sz="6400" dirty="0">
                <a:latin typeface="Arial" pitchFamily="34" charset="0"/>
                <a:cs typeface="Arial" pitchFamily="34" charset="0"/>
              </a:rPr>
              <a:t> </a:t>
            </a:r>
            <a:r>
              <a:rPr lang="en-US" sz="6400" dirty="0" err="1">
                <a:latin typeface="Arial" pitchFamily="34" charset="0"/>
                <a:cs typeface="Arial" pitchFamily="34" charset="0"/>
              </a:rPr>
              <a:t>олон</a:t>
            </a:r>
            <a:r>
              <a:rPr lang="en-US" sz="6400" dirty="0">
                <a:latin typeface="Arial" pitchFamily="34" charset="0"/>
                <a:cs typeface="Arial" pitchFamily="34" charset="0"/>
              </a:rPr>
              <a:t> </a:t>
            </a:r>
            <a:r>
              <a:rPr lang="en-US" sz="6400" dirty="0" err="1">
                <a:latin typeface="Arial" pitchFamily="34" charset="0"/>
                <a:cs typeface="Arial" pitchFamily="34" charset="0"/>
              </a:rPr>
              <a:t>жил</a:t>
            </a:r>
            <a:r>
              <a:rPr lang="en-US" sz="6400" dirty="0">
                <a:latin typeface="Arial" pitchFamily="34" charset="0"/>
                <a:cs typeface="Arial" pitchFamily="34" charset="0"/>
              </a:rPr>
              <a:t> </a:t>
            </a:r>
            <a:r>
              <a:rPr lang="en-US" sz="6400" dirty="0" err="1">
                <a:latin typeface="Arial" pitchFamily="34" charset="0"/>
                <a:cs typeface="Arial" pitchFamily="34" charset="0"/>
              </a:rPr>
              <a:t>тогтвортой</a:t>
            </a:r>
            <a:r>
              <a:rPr lang="en-US" sz="6400" dirty="0">
                <a:latin typeface="Arial" pitchFamily="34" charset="0"/>
                <a:cs typeface="Arial" pitchFamily="34" charset="0"/>
              </a:rPr>
              <a:t> </a:t>
            </a:r>
            <a:r>
              <a:rPr lang="en-US" sz="6400" dirty="0" err="1">
                <a:latin typeface="Arial" pitchFamily="34" charset="0"/>
                <a:cs typeface="Arial" pitchFamily="34" charset="0"/>
              </a:rPr>
              <a:t>ажилласан</a:t>
            </a:r>
            <a:r>
              <a:rPr lang="en-US" sz="6400" dirty="0">
                <a:latin typeface="Arial" pitchFamily="34" charset="0"/>
                <a:cs typeface="Arial" pitchFamily="34" charset="0"/>
              </a:rPr>
              <a:t> </a:t>
            </a:r>
            <a:r>
              <a:rPr lang="en-US" sz="6400" dirty="0" err="1">
                <a:latin typeface="Arial" pitchFamily="34" charset="0"/>
                <a:cs typeface="Arial" pitchFamily="34" charset="0"/>
              </a:rPr>
              <a:t>иргэнд</a:t>
            </a:r>
            <a:r>
              <a:rPr lang="en-US" sz="6400" dirty="0">
                <a:latin typeface="Arial" pitchFamily="34" charset="0"/>
                <a:cs typeface="Arial" pitchFamily="34" charset="0"/>
              </a:rPr>
              <a:t> </a:t>
            </a:r>
            <a:r>
              <a:rPr lang="en-US" sz="6400" dirty="0" err="1">
                <a:latin typeface="Arial" pitchFamily="34" charset="0"/>
                <a:cs typeface="Arial" pitchFamily="34" charset="0"/>
              </a:rPr>
              <a:t>гэр</a:t>
            </a:r>
            <a:r>
              <a:rPr lang="en-US" sz="6400" dirty="0">
                <a:latin typeface="Arial" pitchFamily="34" charset="0"/>
                <a:cs typeface="Arial" pitchFamily="34" charset="0"/>
              </a:rPr>
              <a:t> </a:t>
            </a:r>
            <a:r>
              <a:rPr lang="en-US" sz="6400" dirty="0" err="1">
                <a:latin typeface="Arial" pitchFamily="34" charset="0"/>
                <a:cs typeface="Arial" pitchFamily="34" charset="0"/>
              </a:rPr>
              <a:t>бүлийнх</a:t>
            </a:r>
            <a:r>
              <a:rPr lang="en-US" sz="6400" dirty="0">
                <a:latin typeface="Arial" pitchFamily="34" charset="0"/>
                <a:cs typeface="Arial" pitchFamily="34" charset="0"/>
              </a:rPr>
              <a:t> </a:t>
            </a:r>
            <a:r>
              <a:rPr lang="en-US" sz="6400" dirty="0" err="1">
                <a:latin typeface="Arial" pitchFamily="34" charset="0"/>
                <a:cs typeface="Arial" pitchFamily="34" charset="0"/>
              </a:rPr>
              <a:t>нь</a:t>
            </a:r>
            <a:r>
              <a:rPr lang="en-US" sz="6400" dirty="0">
                <a:latin typeface="Arial" pitchFamily="34" charset="0"/>
                <a:cs typeface="Arial" pitchFamily="34" charset="0"/>
              </a:rPr>
              <a:t> </a:t>
            </a:r>
            <a:r>
              <a:rPr lang="en-US" sz="6400" dirty="0" err="1">
                <a:latin typeface="Arial" pitchFamily="34" charset="0"/>
                <a:cs typeface="Arial" pitchFamily="34" charset="0"/>
              </a:rPr>
              <a:t>хамтын</a:t>
            </a:r>
            <a:r>
              <a:rPr lang="en-US" sz="6400" dirty="0">
                <a:latin typeface="Arial" pitchFamily="34" charset="0"/>
                <a:cs typeface="Arial" pitchFamily="34" charset="0"/>
              </a:rPr>
              <a:t> </a:t>
            </a:r>
            <a:r>
              <a:rPr lang="en-US" sz="6400" dirty="0" err="1">
                <a:latin typeface="Arial" pitchFamily="34" charset="0"/>
                <a:cs typeface="Arial" pitchFamily="34" charset="0"/>
              </a:rPr>
              <a:t>хэрэгцээнд</a:t>
            </a:r>
            <a:r>
              <a:rPr lang="en-US" sz="6400" dirty="0">
                <a:latin typeface="Arial" pitchFamily="34" charset="0"/>
                <a:cs typeface="Arial" pitchFamily="34" charset="0"/>
              </a:rPr>
              <a:t> </a:t>
            </a:r>
            <a:r>
              <a:rPr lang="en-US" sz="6400" dirty="0" err="1">
                <a:latin typeface="Arial" pitchFamily="34" charset="0"/>
                <a:cs typeface="Arial" pitchFamily="34" charset="0"/>
              </a:rPr>
              <a:t>зориулан</a:t>
            </a:r>
            <a:r>
              <a:rPr lang="en-US" sz="6400" dirty="0">
                <a:latin typeface="Arial" pitchFamily="34" charset="0"/>
                <a:cs typeface="Arial" pitchFamily="34" charset="0"/>
              </a:rPr>
              <a:t> </a:t>
            </a:r>
            <a:r>
              <a:rPr lang="en-US" sz="6400" dirty="0" err="1">
                <a:latin typeface="Arial" pitchFamily="34" charset="0"/>
                <a:cs typeface="Arial" pitchFamily="34" charset="0"/>
              </a:rPr>
              <a:t>Засгийн</a:t>
            </a:r>
            <a:r>
              <a:rPr lang="en-US" sz="6400" dirty="0">
                <a:latin typeface="Arial" pitchFamily="34" charset="0"/>
                <a:cs typeface="Arial" pitchFamily="34" charset="0"/>
              </a:rPr>
              <a:t> </a:t>
            </a:r>
            <a:r>
              <a:rPr lang="en-US" sz="6400" dirty="0" err="1">
                <a:latin typeface="Arial" pitchFamily="34" charset="0"/>
                <a:cs typeface="Arial" pitchFamily="34" charset="0"/>
              </a:rPr>
              <a:t>газраас</a:t>
            </a:r>
            <a:r>
              <a:rPr lang="en-US" sz="6400" dirty="0">
                <a:latin typeface="Arial" pitchFamily="34" charset="0"/>
                <a:cs typeface="Arial" pitchFamily="34" charset="0"/>
              </a:rPr>
              <a:t> </a:t>
            </a:r>
            <a:r>
              <a:rPr lang="en-US" sz="6400" dirty="0" err="1">
                <a:latin typeface="Arial" pitchFamily="34" charset="0"/>
                <a:cs typeface="Arial" pitchFamily="34" charset="0"/>
              </a:rPr>
              <a:t>тогтоосон</a:t>
            </a:r>
            <a:r>
              <a:rPr lang="en-US" sz="6400" dirty="0">
                <a:latin typeface="Arial" pitchFamily="34" charset="0"/>
                <a:cs typeface="Arial" pitchFamily="34" charset="0"/>
              </a:rPr>
              <a:t> </a:t>
            </a:r>
            <a:r>
              <a:rPr lang="en-US" sz="6400" dirty="0" err="1">
                <a:latin typeface="Arial" pitchFamily="34" charset="0"/>
                <a:cs typeface="Arial" pitchFamily="34" charset="0"/>
              </a:rPr>
              <a:t>журмын</a:t>
            </a:r>
            <a:r>
              <a:rPr lang="en-US" sz="6400" dirty="0">
                <a:latin typeface="Arial" pitchFamily="34" charset="0"/>
                <a:cs typeface="Arial" pitchFamily="34" charset="0"/>
              </a:rPr>
              <a:t> </a:t>
            </a:r>
            <a:r>
              <a:rPr lang="en-US" sz="6400" dirty="0" err="1">
                <a:latin typeface="Arial" pitchFamily="34" charset="0"/>
                <a:cs typeface="Arial" pitchFamily="34" charset="0"/>
              </a:rPr>
              <a:t>дагуу</a:t>
            </a:r>
            <a:r>
              <a:rPr lang="en-US" sz="6400" dirty="0">
                <a:latin typeface="Arial" pitchFamily="34" charset="0"/>
                <a:cs typeface="Arial" pitchFamily="34" charset="0"/>
              </a:rPr>
              <a:t> </a:t>
            </a:r>
            <a:r>
              <a:rPr lang="en-US" sz="6400" dirty="0" err="1">
                <a:latin typeface="Arial" pitchFamily="34" charset="0"/>
                <a:cs typeface="Arial" pitchFamily="34" charset="0"/>
              </a:rPr>
              <a:t>давуу</a:t>
            </a:r>
            <a:r>
              <a:rPr lang="en-US" sz="6400" dirty="0">
                <a:latin typeface="Arial" pitchFamily="34" charset="0"/>
                <a:cs typeface="Arial" pitchFamily="34" charset="0"/>
              </a:rPr>
              <a:t> </a:t>
            </a:r>
            <a:r>
              <a:rPr lang="en-US" sz="6400" dirty="0" err="1">
                <a:latin typeface="Arial" pitchFamily="34" charset="0"/>
                <a:cs typeface="Arial" pitchFamily="34" charset="0"/>
              </a:rPr>
              <a:t>эрхээр</a:t>
            </a:r>
            <a:r>
              <a:rPr lang="en-US" sz="6400" dirty="0">
                <a:latin typeface="Arial" pitchFamily="34" charset="0"/>
                <a:cs typeface="Arial" pitchFamily="34" charset="0"/>
              </a:rPr>
              <a:t> </a:t>
            </a:r>
            <a:r>
              <a:rPr lang="en-US" sz="6400" dirty="0" err="1">
                <a:latin typeface="Arial" pitchFamily="34" charset="0"/>
                <a:cs typeface="Arial" pitchFamily="34" charset="0"/>
              </a:rPr>
              <a:t>эзэмшүүлж</a:t>
            </a:r>
            <a:r>
              <a:rPr lang="en-US" sz="6400" dirty="0">
                <a:latin typeface="Arial" pitchFamily="34" charset="0"/>
                <a:cs typeface="Arial" pitchFamily="34" charset="0"/>
              </a:rPr>
              <a:t> </a:t>
            </a:r>
            <a:r>
              <a:rPr lang="en-US" sz="6400" dirty="0" err="1">
                <a:latin typeface="Arial" pitchFamily="34" charset="0"/>
                <a:cs typeface="Arial" pitchFamily="34" charset="0"/>
              </a:rPr>
              <a:t>болно</a:t>
            </a:r>
            <a:r>
              <a:rPr lang="en-US" sz="6400" dirty="0">
                <a:latin typeface="Arial" pitchFamily="34" charset="0"/>
                <a:cs typeface="Arial" pitchFamily="34" charset="0"/>
              </a:rPr>
              <a:t>. </a:t>
            </a:r>
            <a:r>
              <a:rPr lang="en-US" sz="6400" dirty="0" err="1">
                <a:latin typeface="Arial" pitchFamily="34" charset="0"/>
                <a:cs typeface="Arial" pitchFamily="34" charset="0"/>
              </a:rPr>
              <a:t>Нэг</a:t>
            </a:r>
            <a:r>
              <a:rPr lang="en-US" sz="6400" dirty="0">
                <a:latin typeface="Arial" pitchFamily="34" charset="0"/>
                <a:cs typeface="Arial" pitchFamily="34" charset="0"/>
              </a:rPr>
              <a:t> </a:t>
            </a:r>
            <a:r>
              <a:rPr lang="en-US" sz="6400" dirty="0" err="1">
                <a:latin typeface="Arial" pitchFamily="34" charset="0"/>
                <a:cs typeface="Arial" pitchFamily="34" charset="0"/>
              </a:rPr>
              <a:t>иргэнд</a:t>
            </a:r>
            <a:r>
              <a:rPr lang="en-US" sz="6400" dirty="0">
                <a:latin typeface="Arial" pitchFamily="34" charset="0"/>
                <a:cs typeface="Arial" pitchFamily="34" charset="0"/>
              </a:rPr>
              <a:t> </a:t>
            </a:r>
            <a:r>
              <a:rPr lang="en-US" sz="6400" dirty="0" err="1">
                <a:latin typeface="Arial" pitchFamily="34" charset="0"/>
                <a:cs typeface="Arial" pitchFamily="34" charset="0"/>
              </a:rPr>
              <a:t>давуу</a:t>
            </a:r>
            <a:r>
              <a:rPr lang="en-US" sz="6400" dirty="0">
                <a:latin typeface="Arial" pitchFamily="34" charset="0"/>
                <a:cs typeface="Arial" pitchFamily="34" charset="0"/>
              </a:rPr>
              <a:t> </a:t>
            </a:r>
            <a:r>
              <a:rPr lang="en-US" sz="6400" dirty="0" err="1">
                <a:latin typeface="Arial" pitchFamily="34" charset="0"/>
                <a:cs typeface="Arial" pitchFamily="34" charset="0"/>
              </a:rPr>
              <a:t>эрхээр</a:t>
            </a:r>
            <a:r>
              <a:rPr lang="en-US" sz="6400" dirty="0">
                <a:latin typeface="Arial" pitchFamily="34" charset="0"/>
                <a:cs typeface="Arial" pitchFamily="34" charset="0"/>
              </a:rPr>
              <a:t> </a:t>
            </a:r>
            <a:r>
              <a:rPr lang="en-US" sz="6400" dirty="0" err="1">
                <a:latin typeface="Arial" pitchFamily="34" charset="0"/>
                <a:cs typeface="Arial" pitchFamily="34" charset="0"/>
              </a:rPr>
              <a:t>эзэмшүүлэх</a:t>
            </a:r>
            <a:r>
              <a:rPr lang="en-US" sz="6400" dirty="0">
                <a:latin typeface="Arial" pitchFamily="34" charset="0"/>
                <a:cs typeface="Arial" pitchFamily="34" charset="0"/>
              </a:rPr>
              <a:t> </a:t>
            </a:r>
            <a:r>
              <a:rPr lang="en-US" sz="6400" dirty="0" err="1">
                <a:latin typeface="Arial" pitchFamily="34" charset="0"/>
                <a:cs typeface="Arial" pitchFamily="34" charset="0"/>
              </a:rPr>
              <a:t>тариалангийн</a:t>
            </a:r>
            <a:r>
              <a:rPr lang="en-US" sz="6400" dirty="0">
                <a:latin typeface="Arial" pitchFamily="34" charset="0"/>
                <a:cs typeface="Arial" pitchFamily="34" charset="0"/>
              </a:rPr>
              <a:t> </a:t>
            </a:r>
            <a:r>
              <a:rPr lang="en-US" sz="6400" dirty="0" err="1">
                <a:latin typeface="Arial" pitchFamily="34" charset="0"/>
                <a:cs typeface="Arial" pitchFamily="34" charset="0"/>
              </a:rPr>
              <a:t>газрын</a:t>
            </a:r>
            <a:r>
              <a:rPr lang="en-US" sz="6400" dirty="0">
                <a:latin typeface="Arial" pitchFamily="34" charset="0"/>
                <a:cs typeface="Arial" pitchFamily="34" charset="0"/>
              </a:rPr>
              <a:t> </a:t>
            </a:r>
            <a:r>
              <a:rPr lang="en-US" sz="6400" dirty="0" err="1">
                <a:latin typeface="Arial" pitchFamily="34" charset="0"/>
                <a:cs typeface="Arial" pitchFamily="34" charset="0"/>
              </a:rPr>
              <a:t>хэмжээ</a:t>
            </a:r>
            <a:r>
              <a:rPr lang="en-US" sz="6400" dirty="0">
                <a:latin typeface="Arial" pitchFamily="34" charset="0"/>
                <a:cs typeface="Arial" pitchFamily="34" charset="0"/>
              </a:rPr>
              <a:t> </a:t>
            </a:r>
            <a:r>
              <a:rPr lang="en-US" sz="6400" dirty="0" err="1">
                <a:latin typeface="Arial" pitchFamily="34" charset="0"/>
                <a:cs typeface="Arial" pitchFamily="34" charset="0"/>
              </a:rPr>
              <a:t>нь</a:t>
            </a:r>
            <a:r>
              <a:rPr lang="en-US" sz="6400" dirty="0">
                <a:latin typeface="Arial" pitchFamily="34" charset="0"/>
                <a:cs typeface="Arial" pitchFamily="34" charset="0"/>
              </a:rPr>
              <a:t> </a:t>
            </a:r>
            <a:r>
              <a:rPr lang="en-US" sz="6400" dirty="0" err="1">
                <a:latin typeface="Arial" pitchFamily="34" charset="0"/>
                <a:cs typeface="Arial" pitchFamily="34" charset="0"/>
              </a:rPr>
              <a:t>үр</a:t>
            </a:r>
            <a:r>
              <a:rPr lang="en-US" sz="6400" dirty="0">
                <a:latin typeface="Arial" pitchFamily="34" charset="0"/>
                <a:cs typeface="Arial" pitchFamily="34" charset="0"/>
              </a:rPr>
              <a:t> </a:t>
            </a:r>
            <a:r>
              <a:rPr lang="en-US" sz="6400" dirty="0" err="1">
                <a:latin typeface="Arial" pitchFamily="34" charset="0"/>
                <a:cs typeface="Arial" pitchFamily="34" charset="0"/>
              </a:rPr>
              <a:t>тарианы</a:t>
            </a:r>
            <a:r>
              <a:rPr lang="en-US" sz="6400" dirty="0">
                <a:latin typeface="Arial" pitchFamily="34" charset="0"/>
                <a:cs typeface="Arial" pitchFamily="34" charset="0"/>
              </a:rPr>
              <a:t> </a:t>
            </a:r>
            <a:r>
              <a:rPr lang="en-US" sz="6400" dirty="0" err="1">
                <a:latin typeface="Arial" pitchFamily="34" charset="0"/>
                <a:cs typeface="Arial" pitchFamily="34" charset="0"/>
              </a:rPr>
              <a:t>зориулалтаар</a:t>
            </a:r>
            <a:r>
              <a:rPr lang="en-US" sz="6400" dirty="0">
                <a:latin typeface="Arial" pitchFamily="34" charset="0"/>
                <a:cs typeface="Arial" pitchFamily="34" charset="0"/>
              </a:rPr>
              <a:t> 100 </a:t>
            </a:r>
            <a:r>
              <a:rPr lang="en-US" sz="6400" dirty="0" err="1">
                <a:latin typeface="Arial" pitchFamily="34" charset="0"/>
                <a:cs typeface="Arial" pitchFamily="34" charset="0"/>
              </a:rPr>
              <a:t>га</a:t>
            </a:r>
            <a:r>
              <a:rPr lang="en-US" sz="6400" dirty="0">
                <a:latin typeface="Arial" pitchFamily="34" charset="0"/>
                <a:cs typeface="Arial" pitchFamily="34" charset="0"/>
              </a:rPr>
              <a:t> </a:t>
            </a:r>
            <a:r>
              <a:rPr lang="en-US" sz="6400" dirty="0" err="1">
                <a:latin typeface="Arial" pitchFamily="34" charset="0"/>
                <a:cs typeface="Arial" pitchFamily="34" charset="0"/>
              </a:rPr>
              <a:t>хүртэл</a:t>
            </a:r>
            <a:r>
              <a:rPr lang="en-US" sz="6400" dirty="0">
                <a:latin typeface="Arial" pitchFamily="34" charset="0"/>
                <a:cs typeface="Arial" pitchFamily="34" charset="0"/>
              </a:rPr>
              <a:t>, </a:t>
            </a:r>
            <a:r>
              <a:rPr lang="en-US" sz="6400" dirty="0" err="1">
                <a:latin typeface="Arial" pitchFamily="34" charset="0"/>
                <a:cs typeface="Arial" pitchFamily="34" charset="0"/>
              </a:rPr>
              <a:t>төмс</a:t>
            </a:r>
            <a:r>
              <a:rPr lang="en-US" sz="6400" dirty="0">
                <a:latin typeface="Arial" pitchFamily="34" charset="0"/>
                <a:cs typeface="Arial" pitchFamily="34" charset="0"/>
              </a:rPr>
              <a:t>, </a:t>
            </a:r>
            <a:r>
              <a:rPr lang="en-US" sz="6400" dirty="0" err="1">
                <a:latin typeface="Arial" pitchFamily="34" charset="0"/>
                <a:cs typeface="Arial" pitchFamily="34" charset="0"/>
              </a:rPr>
              <a:t>хүнсний</a:t>
            </a:r>
            <a:r>
              <a:rPr lang="en-US" sz="6400" dirty="0">
                <a:latin typeface="Arial" pitchFamily="34" charset="0"/>
                <a:cs typeface="Arial" pitchFamily="34" charset="0"/>
              </a:rPr>
              <a:t> </a:t>
            </a:r>
            <a:r>
              <a:rPr lang="en-US" sz="6400" dirty="0" err="1">
                <a:latin typeface="Arial" pitchFamily="34" charset="0"/>
                <a:cs typeface="Arial" pitchFamily="34" charset="0"/>
              </a:rPr>
              <a:t>ногооны</a:t>
            </a:r>
            <a:r>
              <a:rPr lang="en-US" sz="6400" dirty="0">
                <a:latin typeface="Arial" pitchFamily="34" charset="0"/>
                <a:cs typeface="Arial" pitchFamily="34" charset="0"/>
              </a:rPr>
              <a:t> </a:t>
            </a:r>
            <a:r>
              <a:rPr lang="en-US" sz="6400" dirty="0" err="1">
                <a:latin typeface="Arial" pitchFamily="34" charset="0"/>
                <a:cs typeface="Arial" pitchFamily="34" charset="0"/>
              </a:rPr>
              <a:t>зориулалтаар</a:t>
            </a:r>
            <a:r>
              <a:rPr lang="en-US" sz="6400" dirty="0">
                <a:latin typeface="Arial" pitchFamily="34" charset="0"/>
                <a:cs typeface="Arial" pitchFamily="34" charset="0"/>
              </a:rPr>
              <a:t> 5 </a:t>
            </a:r>
            <a:r>
              <a:rPr lang="en-US" sz="6400" dirty="0" err="1">
                <a:latin typeface="Arial" pitchFamily="34" charset="0"/>
                <a:cs typeface="Arial" pitchFamily="34" charset="0"/>
              </a:rPr>
              <a:t>га</a:t>
            </a:r>
            <a:r>
              <a:rPr lang="en-US" sz="6400" dirty="0">
                <a:latin typeface="Arial" pitchFamily="34" charset="0"/>
                <a:cs typeface="Arial" pitchFamily="34" charset="0"/>
              </a:rPr>
              <a:t> </a:t>
            </a:r>
            <a:r>
              <a:rPr lang="en-US" sz="6400" dirty="0" err="1">
                <a:latin typeface="Arial" pitchFamily="34" charset="0"/>
                <a:cs typeface="Arial" pitchFamily="34" charset="0"/>
              </a:rPr>
              <a:t>хүртэл</a:t>
            </a:r>
            <a:r>
              <a:rPr lang="en-US" sz="6400" dirty="0">
                <a:latin typeface="Arial" pitchFamily="34" charset="0"/>
                <a:cs typeface="Arial" pitchFamily="34" charset="0"/>
              </a:rPr>
              <a:t> </a:t>
            </a:r>
            <a:r>
              <a:rPr lang="en-US" sz="6400" dirty="0" err="1">
                <a:latin typeface="Arial" pitchFamily="34" charset="0"/>
                <a:cs typeface="Arial" pitchFamily="34" charset="0"/>
              </a:rPr>
              <a:t>байна</a:t>
            </a:r>
            <a:r>
              <a:rPr lang="en-US" sz="6400" dirty="0">
                <a:latin typeface="Arial" pitchFamily="34" charset="0"/>
                <a:cs typeface="Arial" pitchFamily="34" charset="0"/>
              </a:rPr>
              <a:t>.</a:t>
            </a:r>
          </a:p>
          <a:p>
            <a:r>
              <a:rPr lang="en-US" sz="6400" dirty="0">
                <a:latin typeface="Arial" pitchFamily="34" charset="0"/>
                <a:cs typeface="Arial" pitchFamily="34" charset="0"/>
              </a:rPr>
              <a:t>29.4. </a:t>
            </a:r>
            <a:r>
              <a:rPr lang="en-US" sz="6400" dirty="0" err="1">
                <a:latin typeface="Arial" pitchFamily="34" charset="0"/>
                <a:cs typeface="Arial" pitchFamily="34" charset="0"/>
              </a:rPr>
              <a:t>Иргэнд</a:t>
            </a:r>
            <a:r>
              <a:rPr lang="en-US" sz="6400" dirty="0">
                <a:latin typeface="Arial" pitchFamily="34" charset="0"/>
                <a:cs typeface="Arial" pitchFamily="34" charset="0"/>
              </a:rPr>
              <a:t> </a:t>
            </a:r>
            <a:r>
              <a:rPr lang="en-US" sz="6400" dirty="0" err="1">
                <a:latin typeface="Arial" pitchFamily="34" charset="0"/>
                <a:cs typeface="Arial" pitchFamily="34" charset="0"/>
              </a:rPr>
              <a:t>энэ</a:t>
            </a:r>
            <a:r>
              <a:rPr lang="en-US" sz="6400" dirty="0">
                <a:latin typeface="Arial" pitchFamily="34" charset="0"/>
                <a:cs typeface="Arial" pitchFamily="34" charset="0"/>
              </a:rPr>
              <a:t> </a:t>
            </a:r>
            <a:r>
              <a:rPr lang="en-US" sz="6400" dirty="0" err="1">
                <a:latin typeface="Arial" pitchFamily="34" charset="0"/>
                <a:cs typeface="Arial" pitchFamily="34" charset="0"/>
              </a:rPr>
              <a:t>хуулийн</a:t>
            </a:r>
            <a:r>
              <a:rPr lang="en-US" sz="6400" dirty="0">
                <a:latin typeface="Arial" pitchFamily="34" charset="0"/>
                <a:cs typeface="Arial" pitchFamily="34" charset="0"/>
              </a:rPr>
              <a:t> 29.1, 29.2, 29.3-т </a:t>
            </a:r>
            <a:r>
              <a:rPr lang="en-US" sz="6400" dirty="0" err="1">
                <a:latin typeface="Arial" pitchFamily="34" charset="0"/>
                <a:cs typeface="Arial" pitchFamily="34" charset="0"/>
              </a:rPr>
              <a:t>заасан</a:t>
            </a:r>
            <a:r>
              <a:rPr lang="en-US" sz="6400" dirty="0">
                <a:latin typeface="Arial" pitchFamily="34" charset="0"/>
                <a:cs typeface="Arial" pitchFamily="34" charset="0"/>
              </a:rPr>
              <a:t> </a:t>
            </a:r>
            <a:r>
              <a:rPr lang="en-US" sz="6400" dirty="0" err="1">
                <a:latin typeface="Arial" pitchFamily="34" charset="0"/>
                <a:cs typeface="Arial" pitchFamily="34" charset="0"/>
              </a:rPr>
              <a:t>хэмжээнд</a:t>
            </a:r>
            <a:r>
              <a:rPr lang="en-US" sz="6400" dirty="0">
                <a:latin typeface="Arial" pitchFamily="34" charset="0"/>
                <a:cs typeface="Arial" pitchFamily="34" charset="0"/>
              </a:rPr>
              <a:t> </a:t>
            </a:r>
            <a:r>
              <a:rPr lang="en-US" sz="6400" dirty="0" err="1">
                <a:latin typeface="Arial" pitchFamily="34" charset="0"/>
                <a:cs typeface="Arial" pitchFamily="34" charset="0"/>
              </a:rPr>
              <a:t>багтаан</a:t>
            </a:r>
            <a:r>
              <a:rPr lang="en-US" sz="6400" dirty="0">
                <a:latin typeface="Arial" pitchFamily="34" charset="0"/>
                <a:cs typeface="Arial" pitchFamily="34" charset="0"/>
              </a:rPr>
              <a:t> </a:t>
            </a:r>
            <a:r>
              <a:rPr lang="en-US" sz="6400" dirty="0" err="1">
                <a:latin typeface="Arial" pitchFamily="34" charset="0"/>
                <a:cs typeface="Arial" pitchFamily="34" charset="0"/>
              </a:rPr>
              <a:t>эзэмшүүлэх</a:t>
            </a:r>
            <a:r>
              <a:rPr lang="en-US" sz="6400" dirty="0">
                <a:latin typeface="Arial" pitchFamily="34" charset="0"/>
                <a:cs typeface="Arial" pitchFamily="34" charset="0"/>
              </a:rPr>
              <a:t> </a:t>
            </a:r>
            <a:r>
              <a:rPr lang="en-US" sz="6400" dirty="0" err="1">
                <a:latin typeface="Arial" pitchFamily="34" charset="0"/>
                <a:cs typeface="Arial" pitchFamily="34" charset="0"/>
              </a:rPr>
              <a:t>газрын</a:t>
            </a:r>
            <a:r>
              <a:rPr lang="en-US" sz="6400" dirty="0">
                <a:latin typeface="Arial" pitchFamily="34" charset="0"/>
                <a:cs typeface="Arial" pitchFamily="34" charset="0"/>
              </a:rPr>
              <a:t> </a:t>
            </a:r>
            <a:r>
              <a:rPr lang="en-US" sz="6400" dirty="0" err="1">
                <a:latin typeface="Arial" pitchFamily="34" charset="0"/>
                <a:cs typeface="Arial" pitchFamily="34" charset="0"/>
              </a:rPr>
              <a:t>дээд</a:t>
            </a:r>
            <a:r>
              <a:rPr lang="en-US" sz="6400" dirty="0">
                <a:latin typeface="Arial" pitchFamily="34" charset="0"/>
                <a:cs typeface="Arial" pitchFamily="34" charset="0"/>
              </a:rPr>
              <a:t> </a:t>
            </a:r>
            <a:r>
              <a:rPr lang="en-US" sz="6400" dirty="0" err="1">
                <a:latin typeface="Arial" pitchFamily="34" charset="0"/>
                <a:cs typeface="Arial" pitchFamily="34" charset="0"/>
              </a:rPr>
              <a:t>хэмжээ</a:t>
            </a:r>
            <a:r>
              <a:rPr lang="en-US" sz="6400" dirty="0">
                <a:latin typeface="Arial" pitchFamily="34" charset="0"/>
                <a:cs typeface="Arial" pitchFamily="34" charset="0"/>
              </a:rPr>
              <a:t>, </a:t>
            </a:r>
            <a:r>
              <a:rPr lang="en-US" sz="6400" dirty="0" err="1">
                <a:latin typeface="Arial" pitchFamily="34" charset="0"/>
                <a:cs typeface="Arial" pitchFamily="34" charset="0"/>
              </a:rPr>
              <a:t>байршлыг</a:t>
            </a:r>
            <a:r>
              <a:rPr lang="en-US" sz="6400" dirty="0">
                <a:latin typeface="Arial" pitchFamily="34" charset="0"/>
                <a:cs typeface="Arial" pitchFamily="34" charset="0"/>
              </a:rPr>
              <a:t> </a:t>
            </a:r>
            <a:r>
              <a:rPr lang="en-US" sz="6400" dirty="0" err="1">
                <a:latin typeface="Arial" pitchFamily="34" charset="0"/>
                <a:cs typeface="Arial" pitchFamily="34" charset="0"/>
              </a:rPr>
              <a:t>хүн</a:t>
            </a:r>
            <a:r>
              <a:rPr lang="en-US" sz="6400" dirty="0">
                <a:latin typeface="Arial" pitchFamily="34" charset="0"/>
                <a:cs typeface="Arial" pitchFamily="34" charset="0"/>
              </a:rPr>
              <a:t> </a:t>
            </a:r>
            <a:r>
              <a:rPr lang="en-US" sz="6400" dirty="0" err="1">
                <a:latin typeface="Arial" pitchFamily="34" charset="0"/>
                <a:cs typeface="Arial" pitchFamily="34" charset="0"/>
              </a:rPr>
              <a:t>амын</a:t>
            </a:r>
            <a:r>
              <a:rPr lang="en-US" sz="6400" dirty="0">
                <a:latin typeface="Arial" pitchFamily="34" charset="0"/>
                <a:cs typeface="Arial" pitchFamily="34" charset="0"/>
              </a:rPr>
              <a:t> </a:t>
            </a:r>
            <a:r>
              <a:rPr lang="en-US" sz="6400" dirty="0" err="1">
                <a:latin typeface="Arial" pitchFamily="34" charset="0"/>
                <a:cs typeface="Arial" pitchFamily="34" charset="0"/>
              </a:rPr>
              <a:t>нягтрал</a:t>
            </a:r>
            <a:r>
              <a:rPr lang="en-US" sz="6400" dirty="0">
                <a:latin typeface="Arial" pitchFamily="34" charset="0"/>
                <a:cs typeface="Arial" pitchFamily="34" charset="0"/>
              </a:rPr>
              <a:t>, </a:t>
            </a:r>
            <a:r>
              <a:rPr lang="en-US" sz="6400" dirty="0" err="1">
                <a:latin typeface="Arial" pitchFamily="34" charset="0"/>
                <a:cs typeface="Arial" pitchFamily="34" charset="0"/>
              </a:rPr>
              <a:t>газрын</a:t>
            </a:r>
            <a:r>
              <a:rPr lang="en-US" sz="6400" dirty="0">
                <a:latin typeface="Arial" pitchFamily="34" charset="0"/>
                <a:cs typeface="Arial" pitchFamily="34" charset="0"/>
              </a:rPr>
              <a:t> </a:t>
            </a:r>
            <a:r>
              <a:rPr lang="en-US" sz="6400" dirty="0" err="1">
                <a:latin typeface="Arial" pitchFamily="34" charset="0"/>
                <a:cs typeface="Arial" pitchFamily="34" charset="0"/>
              </a:rPr>
              <a:t>нөөцийг</a:t>
            </a:r>
            <a:r>
              <a:rPr lang="en-US" sz="6400" dirty="0">
                <a:latin typeface="Arial" pitchFamily="34" charset="0"/>
                <a:cs typeface="Arial" pitchFamily="34" charset="0"/>
              </a:rPr>
              <a:t> </a:t>
            </a:r>
            <a:r>
              <a:rPr lang="en-US" sz="6400" dirty="0" err="1">
                <a:latin typeface="Arial" pitchFamily="34" charset="0"/>
                <a:cs typeface="Arial" pitchFamily="34" charset="0"/>
              </a:rPr>
              <a:t>харгалзан</a:t>
            </a:r>
            <a:r>
              <a:rPr lang="en-US" sz="6400" dirty="0">
                <a:latin typeface="Arial" pitchFamily="34" charset="0"/>
                <a:cs typeface="Arial" pitchFamily="34" charset="0"/>
              </a:rPr>
              <a:t> </a:t>
            </a:r>
            <a:r>
              <a:rPr lang="en-US" sz="6400" dirty="0" err="1">
                <a:latin typeface="Arial" pitchFamily="34" charset="0"/>
                <a:cs typeface="Arial" pitchFamily="34" charset="0"/>
              </a:rPr>
              <a:t>тухайн</a:t>
            </a:r>
            <a:r>
              <a:rPr lang="en-US" sz="6400" dirty="0">
                <a:latin typeface="Arial" pitchFamily="34" charset="0"/>
                <a:cs typeface="Arial" pitchFamily="34" charset="0"/>
              </a:rPr>
              <a:t> </a:t>
            </a:r>
            <a:r>
              <a:rPr lang="en-US" sz="6400" dirty="0" err="1">
                <a:latin typeface="Arial" pitchFamily="34" charset="0"/>
                <a:cs typeface="Arial" pitchFamily="34" charset="0"/>
              </a:rPr>
              <a:t>сум</a:t>
            </a:r>
            <a:r>
              <a:rPr lang="en-US" sz="6400" dirty="0">
                <a:latin typeface="Arial" pitchFamily="34" charset="0"/>
                <a:cs typeface="Arial" pitchFamily="34" charset="0"/>
              </a:rPr>
              <a:t>, </a:t>
            </a:r>
            <a:r>
              <a:rPr lang="en-US" sz="6400" dirty="0" err="1">
                <a:latin typeface="Arial" pitchFamily="34" charset="0"/>
                <a:cs typeface="Arial" pitchFamily="34" charset="0"/>
              </a:rPr>
              <a:t>дүүргийн</a:t>
            </a:r>
            <a:r>
              <a:rPr lang="en-US" sz="6400" dirty="0">
                <a:latin typeface="Arial" pitchFamily="34" charset="0"/>
                <a:cs typeface="Arial" pitchFamily="34" charset="0"/>
              </a:rPr>
              <a:t> </a:t>
            </a:r>
            <a:r>
              <a:rPr lang="en-US" sz="6400" dirty="0" err="1">
                <a:latin typeface="Arial" pitchFamily="34" charset="0"/>
                <a:cs typeface="Arial" pitchFamily="34" charset="0"/>
              </a:rPr>
              <a:t>иргэдийн</a:t>
            </a:r>
            <a:r>
              <a:rPr lang="en-US" sz="6400" dirty="0">
                <a:latin typeface="Arial" pitchFamily="34" charset="0"/>
                <a:cs typeface="Arial" pitchFamily="34" charset="0"/>
              </a:rPr>
              <a:t> </a:t>
            </a:r>
            <a:r>
              <a:rPr lang="en-US" sz="6400" dirty="0" err="1">
                <a:latin typeface="Arial" pitchFamily="34" charset="0"/>
                <a:cs typeface="Arial" pitchFamily="34" charset="0"/>
              </a:rPr>
              <a:t>Төлөөлөгчдийн</a:t>
            </a:r>
            <a:r>
              <a:rPr lang="en-US" sz="6400" dirty="0">
                <a:latin typeface="Arial" pitchFamily="34" charset="0"/>
                <a:cs typeface="Arial" pitchFamily="34" charset="0"/>
              </a:rPr>
              <a:t> </a:t>
            </a:r>
            <a:r>
              <a:rPr lang="en-US" sz="6400" dirty="0" err="1">
                <a:latin typeface="Arial" pitchFamily="34" charset="0"/>
                <a:cs typeface="Arial" pitchFamily="34" charset="0"/>
              </a:rPr>
              <a:t>Хурал</a:t>
            </a:r>
            <a:r>
              <a:rPr lang="en-US" sz="6400" dirty="0">
                <a:latin typeface="Arial" pitchFamily="34" charset="0"/>
                <a:cs typeface="Arial" pitchFamily="34" charset="0"/>
              </a:rPr>
              <a:t> </a:t>
            </a:r>
            <a:r>
              <a:rPr lang="en-US" sz="6400" dirty="0" err="1">
                <a:latin typeface="Arial" pitchFamily="34" charset="0"/>
                <a:cs typeface="Arial" pitchFamily="34" charset="0"/>
              </a:rPr>
              <a:t>тогтоож</a:t>
            </a:r>
            <a:r>
              <a:rPr lang="en-US" sz="6400" dirty="0">
                <a:latin typeface="Arial" pitchFamily="34" charset="0"/>
                <a:cs typeface="Arial" pitchFamily="34" charset="0"/>
              </a:rPr>
              <a:t> </a:t>
            </a:r>
            <a:r>
              <a:rPr lang="en-US" sz="6400" dirty="0" err="1">
                <a:latin typeface="Arial" pitchFamily="34" charset="0"/>
                <a:cs typeface="Arial" pitchFamily="34" charset="0"/>
              </a:rPr>
              <a:t>болно</a:t>
            </a:r>
            <a:r>
              <a:rPr lang="en-US" sz="6400" dirty="0">
                <a:latin typeface="Arial" pitchFamily="34" charset="0"/>
                <a:cs typeface="Arial" pitchFamily="34" charset="0"/>
              </a:rPr>
              <a:t>.</a:t>
            </a:r>
          </a:p>
          <a:p>
            <a:r>
              <a:rPr lang="en-US" sz="6400" dirty="0">
                <a:latin typeface="Arial" pitchFamily="34" charset="0"/>
                <a:cs typeface="Arial" pitchFamily="34" charset="0"/>
              </a:rPr>
              <a:t>29.5. </a:t>
            </a:r>
            <a:r>
              <a:rPr lang="en-US" sz="6400" dirty="0" err="1">
                <a:latin typeface="Arial" pitchFamily="34" charset="0"/>
                <a:cs typeface="Arial" pitchFamily="34" charset="0"/>
              </a:rPr>
              <a:t>Хүнсний</a:t>
            </a:r>
            <a:r>
              <a:rPr lang="en-US" sz="6400" dirty="0">
                <a:latin typeface="Arial" pitchFamily="34" charset="0"/>
                <a:cs typeface="Arial" pitchFamily="34" charset="0"/>
              </a:rPr>
              <a:t> </a:t>
            </a:r>
            <a:r>
              <a:rPr lang="en-US" sz="6400" dirty="0" err="1">
                <a:latin typeface="Arial" pitchFamily="34" charset="0"/>
                <a:cs typeface="Arial" pitchFamily="34" charset="0"/>
              </a:rPr>
              <a:t>ногоо</a:t>
            </a:r>
            <a:r>
              <a:rPr lang="en-US" sz="6400" dirty="0">
                <a:latin typeface="Arial" pitchFamily="34" charset="0"/>
                <a:cs typeface="Arial" pitchFamily="34" charset="0"/>
              </a:rPr>
              <a:t>, </a:t>
            </a:r>
            <a:r>
              <a:rPr lang="en-US" sz="6400" dirty="0" err="1">
                <a:latin typeface="Arial" pitchFamily="34" charset="0"/>
                <a:cs typeface="Arial" pitchFamily="34" charset="0"/>
              </a:rPr>
              <a:t>жимс</a:t>
            </a:r>
            <a:r>
              <a:rPr lang="en-US" sz="6400" dirty="0">
                <a:latin typeface="Arial" pitchFamily="34" charset="0"/>
                <a:cs typeface="Arial" pitchFamily="34" charset="0"/>
              </a:rPr>
              <a:t>, </a:t>
            </a:r>
            <a:r>
              <a:rPr lang="en-US" sz="6400" dirty="0" err="1">
                <a:latin typeface="Arial" pitchFamily="34" charset="0"/>
                <a:cs typeface="Arial" pitchFamily="34" charset="0"/>
              </a:rPr>
              <a:t>жимсгэнэ</a:t>
            </a:r>
            <a:r>
              <a:rPr lang="en-US" sz="6400" dirty="0">
                <a:latin typeface="Arial" pitchFamily="34" charset="0"/>
                <a:cs typeface="Arial" pitchFamily="34" charset="0"/>
              </a:rPr>
              <a:t> </a:t>
            </a:r>
            <a:r>
              <a:rPr lang="en-US" sz="6400" dirty="0" err="1">
                <a:latin typeface="Arial" pitchFamily="34" charset="0"/>
                <a:cs typeface="Arial" pitchFamily="34" charset="0"/>
              </a:rPr>
              <a:t>тарих</a:t>
            </a:r>
            <a:r>
              <a:rPr lang="en-US" sz="6400" dirty="0">
                <a:latin typeface="Arial" pitchFamily="34" charset="0"/>
                <a:cs typeface="Arial" pitchFamily="34" charset="0"/>
              </a:rPr>
              <a:t> </a:t>
            </a:r>
            <a:r>
              <a:rPr lang="en-US" sz="6400" dirty="0" err="1">
                <a:latin typeface="Arial" pitchFamily="34" charset="0"/>
                <a:cs typeface="Arial" pitchFamily="34" charset="0"/>
              </a:rPr>
              <a:t>талбай</a:t>
            </a:r>
            <a:r>
              <a:rPr lang="en-US" sz="6400" dirty="0">
                <a:latin typeface="Arial" pitchFamily="34" charset="0"/>
                <a:cs typeface="Arial" pitchFamily="34" charset="0"/>
              </a:rPr>
              <a:t> </a:t>
            </a:r>
            <a:r>
              <a:rPr lang="en-US" sz="6400" dirty="0" err="1">
                <a:latin typeface="Arial" pitchFamily="34" charset="0"/>
                <a:cs typeface="Arial" pitchFamily="34" charset="0"/>
              </a:rPr>
              <a:t>нь</a:t>
            </a:r>
            <a:r>
              <a:rPr lang="en-US" sz="6400" dirty="0">
                <a:latin typeface="Arial" pitchFamily="34" charset="0"/>
                <a:cs typeface="Arial" pitchFamily="34" charset="0"/>
              </a:rPr>
              <a:t> </a:t>
            </a:r>
            <a:r>
              <a:rPr lang="en-US" sz="6400" dirty="0" err="1">
                <a:latin typeface="Arial" pitchFamily="34" charset="0"/>
                <a:cs typeface="Arial" pitchFamily="34" charset="0"/>
              </a:rPr>
              <a:t>хувийн</a:t>
            </a:r>
            <a:r>
              <a:rPr lang="en-US" sz="6400" dirty="0">
                <a:latin typeface="Arial" pitchFamily="34" charset="0"/>
                <a:cs typeface="Arial" pitchFamily="34" charset="0"/>
              </a:rPr>
              <a:t> </a:t>
            </a:r>
            <a:r>
              <a:rPr lang="en-US" sz="6400" dirty="0" err="1">
                <a:latin typeface="Arial" pitchFamily="34" charset="0"/>
                <a:cs typeface="Arial" pitchFamily="34" charset="0"/>
              </a:rPr>
              <a:t>гэр</a:t>
            </a:r>
            <a:r>
              <a:rPr lang="en-US" sz="6400" dirty="0">
                <a:latin typeface="Arial" pitchFamily="34" charset="0"/>
                <a:cs typeface="Arial" pitchFamily="34" charset="0"/>
              </a:rPr>
              <a:t>, </a:t>
            </a:r>
            <a:r>
              <a:rPr lang="en-US" sz="6400" dirty="0" err="1">
                <a:latin typeface="Arial" pitchFamily="34" charset="0"/>
                <a:cs typeface="Arial" pitchFamily="34" charset="0"/>
              </a:rPr>
              <a:t>орон</a:t>
            </a:r>
            <a:r>
              <a:rPr lang="en-US" sz="6400" dirty="0">
                <a:latin typeface="Arial" pitchFamily="34" charset="0"/>
                <a:cs typeface="Arial" pitchFamily="34" charset="0"/>
              </a:rPr>
              <a:t> </a:t>
            </a:r>
            <a:r>
              <a:rPr lang="en-US" sz="6400" dirty="0" err="1">
                <a:latin typeface="Arial" pitchFamily="34" charset="0"/>
                <a:cs typeface="Arial" pitchFamily="34" charset="0"/>
              </a:rPr>
              <a:t>сууцны</a:t>
            </a:r>
            <a:r>
              <a:rPr lang="en-US" sz="6400" dirty="0">
                <a:latin typeface="Arial" pitchFamily="34" charset="0"/>
                <a:cs typeface="Arial" pitchFamily="34" charset="0"/>
              </a:rPr>
              <a:t> </a:t>
            </a:r>
            <a:r>
              <a:rPr lang="en-US" sz="6400" dirty="0" err="1">
                <a:latin typeface="Arial" pitchFamily="34" charset="0"/>
                <a:cs typeface="Arial" pitchFamily="34" charset="0"/>
              </a:rPr>
              <a:t>хашааны</a:t>
            </a:r>
            <a:r>
              <a:rPr lang="en-US" sz="6400" dirty="0">
                <a:latin typeface="Arial" pitchFamily="34" charset="0"/>
                <a:cs typeface="Arial" pitchFamily="34" charset="0"/>
              </a:rPr>
              <a:t> </a:t>
            </a:r>
            <a:r>
              <a:rPr lang="en-US" sz="6400" dirty="0" err="1">
                <a:latin typeface="Arial" pitchFamily="34" charset="0"/>
                <a:cs typeface="Arial" pitchFamily="34" charset="0"/>
              </a:rPr>
              <a:t>газрын</a:t>
            </a:r>
            <a:r>
              <a:rPr lang="en-US" sz="6400" dirty="0">
                <a:latin typeface="Arial" pitchFamily="34" charset="0"/>
                <a:cs typeface="Arial" pitchFamily="34" charset="0"/>
              </a:rPr>
              <a:t> </a:t>
            </a:r>
            <a:r>
              <a:rPr lang="en-US" sz="6400" dirty="0" err="1">
                <a:latin typeface="Arial" pitchFamily="34" charset="0"/>
                <a:cs typeface="Arial" pitchFamily="34" charset="0"/>
              </a:rPr>
              <a:t>зэргэлдээ</a:t>
            </a:r>
            <a:r>
              <a:rPr lang="en-US" sz="6400" dirty="0">
                <a:latin typeface="Arial" pitchFamily="34" charset="0"/>
                <a:cs typeface="Arial" pitchFamily="34" charset="0"/>
              </a:rPr>
              <a:t>, </a:t>
            </a:r>
            <a:r>
              <a:rPr lang="en-US" sz="6400" dirty="0" err="1">
                <a:latin typeface="Arial" pitchFamily="34" charset="0"/>
                <a:cs typeface="Arial" pitchFamily="34" charset="0"/>
              </a:rPr>
              <a:t>эсхүл</a:t>
            </a:r>
            <a:r>
              <a:rPr lang="en-US" sz="6400" dirty="0">
                <a:latin typeface="Arial" pitchFamily="34" charset="0"/>
                <a:cs typeface="Arial" pitchFamily="34" charset="0"/>
              </a:rPr>
              <a:t> </a:t>
            </a:r>
            <a:r>
              <a:rPr lang="en-US" sz="6400" dirty="0" err="1">
                <a:latin typeface="Arial" pitchFamily="34" charset="0"/>
                <a:cs typeface="Arial" pitchFamily="34" charset="0"/>
              </a:rPr>
              <a:t>уг</a:t>
            </a:r>
            <a:r>
              <a:rPr lang="en-US" sz="6400" dirty="0">
                <a:latin typeface="Arial" pitchFamily="34" charset="0"/>
                <a:cs typeface="Arial" pitchFamily="34" charset="0"/>
              </a:rPr>
              <a:t> </a:t>
            </a:r>
            <a:r>
              <a:rPr lang="en-US" sz="6400" dirty="0" err="1">
                <a:latin typeface="Arial" pitchFamily="34" charset="0"/>
                <a:cs typeface="Arial" pitchFamily="34" charset="0"/>
              </a:rPr>
              <a:t>зориулалтаар</a:t>
            </a:r>
            <a:r>
              <a:rPr lang="en-US" sz="6400" dirty="0">
                <a:latin typeface="Arial" pitchFamily="34" charset="0"/>
                <a:cs typeface="Arial" pitchFamily="34" charset="0"/>
              </a:rPr>
              <a:t> </a:t>
            </a:r>
            <a:r>
              <a:rPr lang="en-US" sz="6400" dirty="0" err="1">
                <a:latin typeface="Arial" pitchFamily="34" charset="0"/>
                <a:cs typeface="Arial" pitchFamily="34" charset="0"/>
              </a:rPr>
              <a:t>тусгайлан</a:t>
            </a:r>
            <a:r>
              <a:rPr lang="en-US" sz="6400" dirty="0">
                <a:latin typeface="Arial" pitchFamily="34" charset="0"/>
                <a:cs typeface="Arial" pitchFamily="34" charset="0"/>
              </a:rPr>
              <a:t> </a:t>
            </a:r>
            <a:r>
              <a:rPr lang="en-US" sz="6400" dirty="0" err="1">
                <a:latin typeface="Arial" pitchFamily="34" charset="0"/>
                <a:cs typeface="Arial" pitchFamily="34" charset="0"/>
              </a:rPr>
              <a:t>тогтоогдсон</a:t>
            </a:r>
            <a:r>
              <a:rPr lang="en-US" sz="6400" dirty="0">
                <a:latin typeface="Arial" pitchFamily="34" charset="0"/>
                <a:cs typeface="Arial" pitchFamily="34" charset="0"/>
              </a:rPr>
              <a:t> </a:t>
            </a:r>
            <a:r>
              <a:rPr lang="en-US" sz="6400" dirty="0" err="1">
                <a:latin typeface="Arial" pitchFamily="34" charset="0"/>
                <a:cs typeface="Arial" pitchFamily="34" charset="0"/>
              </a:rPr>
              <a:t>газарт</a:t>
            </a:r>
            <a:r>
              <a:rPr lang="en-US" sz="6400" dirty="0">
                <a:latin typeface="Arial" pitchFamily="34" charset="0"/>
                <a:cs typeface="Arial" pitchFamily="34" charset="0"/>
              </a:rPr>
              <a:t> </a:t>
            </a:r>
            <a:r>
              <a:rPr lang="en-US" sz="6400" dirty="0" err="1">
                <a:latin typeface="Arial" pitchFamily="34" charset="0"/>
                <a:cs typeface="Arial" pitchFamily="34" charset="0"/>
              </a:rPr>
              <a:t>байж</a:t>
            </a:r>
            <a:r>
              <a:rPr lang="en-US" sz="6400" dirty="0">
                <a:latin typeface="Arial" pitchFamily="34" charset="0"/>
                <a:cs typeface="Arial" pitchFamily="34" charset="0"/>
              </a:rPr>
              <a:t> </a:t>
            </a:r>
            <a:r>
              <a:rPr lang="en-US" sz="6400" dirty="0" err="1">
                <a:latin typeface="Arial" pitchFamily="34" charset="0"/>
                <a:cs typeface="Arial" pitchFamily="34" charset="0"/>
              </a:rPr>
              <a:t>болно</a:t>
            </a:r>
            <a:r>
              <a:rPr lang="en-US" sz="6400" dirty="0">
                <a:latin typeface="Arial" pitchFamily="34" charset="0"/>
                <a:cs typeface="Arial" pitchFamily="34" charset="0"/>
              </a:rPr>
              <a:t>.</a:t>
            </a:r>
          </a:p>
          <a:p>
            <a:r>
              <a:rPr lang="en-US" sz="6400" dirty="0">
                <a:latin typeface="Arial" pitchFamily="34" charset="0"/>
                <a:cs typeface="Arial" pitchFamily="34" charset="0"/>
              </a:rPr>
              <a:t>29.6. </a:t>
            </a:r>
            <a:r>
              <a:rPr lang="en-US" sz="6400" dirty="0" err="1">
                <a:latin typeface="Arial" pitchFamily="34" charset="0"/>
                <a:cs typeface="Arial" pitchFamily="34" charset="0"/>
              </a:rPr>
              <a:t>Аж</a:t>
            </a:r>
            <a:r>
              <a:rPr lang="en-US" sz="6400" dirty="0">
                <a:latin typeface="Arial" pitchFamily="34" charset="0"/>
                <a:cs typeface="Arial" pitchFamily="34" charset="0"/>
              </a:rPr>
              <a:t> </a:t>
            </a:r>
            <a:r>
              <a:rPr lang="en-US" sz="6400" dirty="0" err="1">
                <a:latin typeface="Arial" pitchFamily="34" charset="0"/>
                <a:cs typeface="Arial" pitchFamily="34" charset="0"/>
              </a:rPr>
              <a:t>ахуйн</a:t>
            </a:r>
            <a:r>
              <a:rPr lang="en-US" sz="6400" dirty="0">
                <a:latin typeface="Arial" pitchFamily="34" charset="0"/>
                <a:cs typeface="Arial" pitchFamily="34" charset="0"/>
              </a:rPr>
              <a:t> </a:t>
            </a:r>
            <a:r>
              <a:rPr lang="en-US" sz="6400" dirty="0" err="1">
                <a:latin typeface="Arial" pitchFamily="34" charset="0"/>
                <a:cs typeface="Arial" pitchFamily="34" charset="0"/>
              </a:rPr>
              <a:t>нэгжид</a:t>
            </a:r>
            <a:r>
              <a:rPr lang="en-US" sz="6400" dirty="0">
                <a:latin typeface="Arial" pitchFamily="34" charset="0"/>
                <a:cs typeface="Arial" pitchFamily="34" charset="0"/>
              </a:rPr>
              <a:t> </a:t>
            </a:r>
            <a:r>
              <a:rPr lang="en-US" sz="6400" dirty="0" err="1">
                <a:latin typeface="Arial" pitchFamily="34" charset="0"/>
                <a:cs typeface="Arial" pitchFamily="34" charset="0"/>
              </a:rPr>
              <a:t>үйлдвэрлэл</a:t>
            </a:r>
            <a:r>
              <a:rPr lang="en-US" sz="6400" dirty="0">
                <a:latin typeface="Arial" pitchFamily="34" charset="0"/>
                <a:cs typeface="Arial" pitchFamily="34" charset="0"/>
              </a:rPr>
              <a:t>, </a:t>
            </a:r>
            <a:r>
              <a:rPr lang="en-US" sz="6400" dirty="0" err="1">
                <a:latin typeface="Arial" pitchFamily="34" charset="0"/>
                <a:cs typeface="Arial" pitchFamily="34" charset="0"/>
              </a:rPr>
              <a:t>үйлчилгээ</a:t>
            </a:r>
            <a:r>
              <a:rPr lang="en-US" sz="6400" dirty="0">
                <a:latin typeface="Arial" pitchFamily="34" charset="0"/>
                <a:cs typeface="Arial" pitchFamily="34" charset="0"/>
              </a:rPr>
              <a:t> </a:t>
            </a:r>
            <a:r>
              <a:rPr lang="en-US" sz="6400" dirty="0" err="1">
                <a:latin typeface="Arial" pitchFamily="34" charset="0"/>
                <a:cs typeface="Arial" pitchFamily="34" charset="0"/>
              </a:rPr>
              <a:t>эрхлэхэд</a:t>
            </a:r>
            <a:r>
              <a:rPr lang="en-US" sz="6400" dirty="0">
                <a:latin typeface="Arial" pitchFamily="34" charset="0"/>
                <a:cs typeface="Arial" pitchFamily="34" charset="0"/>
              </a:rPr>
              <a:t> </a:t>
            </a:r>
            <a:r>
              <a:rPr lang="en-US" sz="6400" dirty="0" err="1">
                <a:latin typeface="Arial" pitchFamily="34" charset="0"/>
                <a:cs typeface="Arial" pitchFamily="34" charset="0"/>
              </a:rPr>
              <a:t>зориулан</a:t>
            </a:r>
            <a:r>
              <a:rPr lang="en-US" sz="6400" dirty="0">
                <a:latin typeface="Arial" pitchFamily="34" charset="0"/>
                <a:cs typeface="Arial" pitchFamily="34" charset="0"/>
              </a:rPr>
              <a:t> </a:t>
            </a:r>
            <a:r>
              <a:rPr lang="en-US" sz="6400" dirty="0" err="1">
                <a:latin typeface="Arial" pitchFamily="34" charset="0"/>
                <a:cs typeface="Arial" pitchFamily="34" charset="0"/>
              </a:rPr>
              <a:t>эзэмшүүлэх</a:t>
            </a:r>
            <a:r>
              <a:rPr lang="en-US" sz="6400" dirty="0">
                <a:latin typeface="Arial" pitchFamily="34" charset="0"/>
                <a:cs typeface="Arial" pitchFamily="34" charset="0"/>
              </a:rPr>
              <a:t> </a:t>
            </a:r>
            <a:r>
              <a:rPr lang="en-US" sz="6400" dirty="0" err="1">
                <a:latin typeface="Arial" pitchFamily="34" charset="0"/>
                <a:cs typeface="Arial" pitchFamily="34" charset="0"/>
              </a:rPr>
              <a:t>газрын</a:t>
            </a:r>
            <a:r>
              <a:rPr lang="en-US" sz="6400" dirty="0">
                <a:latin typeface="Arial" pitchFamily="34" charset="0"/>
                <a:cs typeface="Arial" pitchFamily="34" charset="0"/>
              </a:rPr>
              <a:t> </a:t>
            </a:r>
            <a:r>
              <a:rPr lang="en-US" sz="6400" dirty="0" err="1">
                <a:latin typeface="Arial" pitchFamily="34" charset="0"/>
                <a:cs typeface="Arial" pitchFamily="34" charset="0"/>
              </a:rPr>
              <a:t>дээд</a:t>
            </a:r>
            <a:r>
              <a:rPr lang="en-US" sz="6400" dirty="0">
                <a:latin typeface="Arial" pitchFamily="34" charset="0"/>
                <a:cs typeface="Arial" pitchFamily="34" charset="0"/>
              </a:rPr>
              <a:t> </a:t>
            </a:r>
            <a:r>
              <a:rPr lang="en-US" sz="6400" dirty="0" err="1">
                <a:latin typeface="Arial" pitchFamily="34" charset="0"/>
                <a:cs typeface="Arial" pitchFamily="34" charset="0"/>
              </a:rPr>
              <a:t>хэмжээг</a:t>
            </a:r>
            <a:r>
              <a:rPr lang="en-US" sz="6400" dirty="0">
                <a:latin typeface="Arial" pitchFamily="34" charset="0"/>
                <a:cs typeface="Arial" pitchFamily="34" charset="0"/>
              </a:rPr>
              <a:t> </a:t>
            </a:r>
            <a:r>
              <a:rPr lang="en-US" sz="6400" dirty="0" err="1">
                <a:latin typeface="Arial" pitchFamily="34" charset="0"/>
                <a:cs typeface="Arial" pitchFamily="34" charset="0"/>
              </a:rPr>
              <a:t>Засгийн</a:t>
            </a:r>
            <a:r>
              <a:rPr lang="en-US" sz="6400" dirty="0">
                <a:latin typeface="Arial" pitchFamily="34" charset="0"/>
                <a:cs typeface="Arial" pitchFamily="34" charset="0"/>
              </a:rPr>
              <a:t> </a:t>
            </a:r>
            <a:r>
              <a:rPr lang="en-US" sz="6400" dirty="0" err="1">
                <a:latin typeface="Arial" pitchFamily="34" charset="0"/>
                <a:cs typeface="Arial" pitchFamily="34" charset="0"/>
              </a:rPr>
              <a:t>газар</a:t>
            </a:r>
            <a:r>
              <a:rPr lang="en-US" sz="6400" dirty="0">
                <a:latin typeface="Arial" pitchFamily="34" charset="0"/>
                <a:cs typeface="Arial" pitchFamily="34" charset="0"/>
              </a:rPr>
              <a:t> </a:t>
            </a:r>
            <a:r>
              <a:rPr lang="en-US" sz="6400" dirty="0" err="1">
                <a:latin typeface="Arial" pitchFamily="34" charset="0"/>
                <a:cs typeface="Arial" pitchFamily="34" charset="0"/>
              </a:rPr>
              <a:t>тогтооно</a:t>
            </a:r>
            <a:r>
              <a:rPr lang="en-US" sz="6400" dirty="0">
                <a:latin typeface="Arial" pitchFamily="34" charset="0"/>
                <a:cs typeface="Arial" pitchFamily="34" charset="0"/>
              </a:rPr>
              <a:t>.</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3100" b="1" dirty="0" smtClean="0">
                <a:latin typeface="Arial" pitchFamily="34" charset="0"/>
                <a:cs typeface="Arial" pitchFamily="34" charset="0"/>
              </a:rPr>
              <a:t/>
            </a:r>
            <a:br>
              <a:rPr lang="mn-MN" sz="3100" b="1" dirty="0" smtClean="0">
                <a:latin typeface="Arial" pitchFamily="34" charset="0"/>
                <a:cs typeface="Arial" pitchFamily="34" charset="0"/>
              </a:rPr>
            </a:br>
            <a:r>
              <a:rPr lang="en-US" sz="2700" b="1" dirty="0" smtClean="0">
                <a:solidFill>
                  <a:schemeClr val="tx1"/>
                </a:solidFill>
                <a:latin typeface="Arial" pitchFamily="34" charset="0"/>
                <a:cs typeface="Arial" pitchFamily="34" charset="0"/>
              </a:rPr>
              <a:t>30 </a:t>
            </a:r>
            <a:r>
              <a:rPr lang="en-US" sz="2700" b="1" dirty="0" err="1">
                <a:solidFill>
                  <a:schemeClr val="tx1"/>
                </a:solidFill>
                <a:latin typeface="Arial" pitchFamily="34" charset="0"/>
                <a:cs typeface="Arial" pitchFamily="34" charset="0"/>
              </a:rPr>
              <a:t>дугаар</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зүйл</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Газар</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эзэмшүүлэх</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хугацаа</a:t>
            </a:r>
            <a:r>
              <a:rPr lang="en-US" dirty="0"/>
              <a:t/>
            </a:r>
            <a:br>
              <a:rPr lang="en-US" dirty="0"/>
            </a:br>
            <a:endParaRPr lang="en-US" dirty="0"/>
          </a:p>
        </p:txBody>
      </p:sp>
      <p:sp>
        <p:nvSpPr>
          <p:cNvPr id="3" name="Content Placeholder 2"/>
          <p:cNvSpPr>
            <a:spLocks noGrp="1"/>
          </p:cNvSpPr>
          <p:nvPr>
            <p:ph idx="1"/>
          </p:nvPr>
        </p:nvSpPr>
        <p:spPr>
          <a:xfrm>
            <a:off x="457200" y="1428736"/>
            <a:ext cx="8229600" cy="4697427"/>
          </a:xfrm>
        </p:spPr>
        <p:style>
          <a:lnRef idx="1">
            <a:schemeClr val="accent3"/>
          </a:lnRef>
          <a:fillRef idx="2">
            <a:schemeClr val="accent3"/>
          </a:fillRef>
          <a:effectRef idx="1">
            <a:schemeClr val="accent3"/>
          </a:effectRef>
          <a:fontRef idx="minor">
            <a:schemeClr val="dk1"/>
          </a:fontRef>
        </p:style>
        <p:txBody>
          <a:bodyPr>
            <a:noAutofit/>
          </a:bodyPr>
          <a:lstStyle/>
          <a:p>
            <a:endParaRPr lang="mn-MN" sz="2400" dirty="0" smtClean="0">
              <a:latin typeface="Arial" pitchFamily="34" charset="0"/>
              <a:cs typeface="Arial" pitchFamily="34" charset="0"/>
            </a:endParaRPr>
          </a:p>
          <a:p>
            <a:r>
              <a:rPr lang="en-US" sz="2400" dirty="0" smtClean="0">
                <a:latin typeface="Arial" pitchFamily="34" charset="0"/>
                <a:cs typeface="Arial" pitchFamily="34" charset="0"/>
              </a:rPr>
              <a:t>30.1.Газрыг </a:t>
            </a:r>
            <a:r>
              <a:rPr lang="en-US" sz="2400" dirty="0" err="1">
                <a:latin typeface="Arial" pitchFamily="34" charset="0"/>
                <a:cs typeface="Arial" pitchFamily="34" charset="0"/>
              </a:rPr>
              <a:t>Монгол</a:t>
            </a:r>
            <a:r>
              <a:rPr lang="en-US" sz="2400" dirty="0">
                <a:latin typeface="Arial" pitchFamily="34" charset="0"/>
                <a:cs typeface="Arial" pitchFamily="34" charset="0"/>
              </a:rPr>
              <a:t> </a:t>
            </a:r>
            <a:r>
              <a:rPr lang="en-US" sz="2400" dirty="0" err="1">
                <a:latin typeface="Arial" pitchFamily="34" charset="0"/>
                <a:cs typeface="Arial" pitchFamily="34" charset="0"/>
              </a:rPr>
              <a:t>Улсын</a:t>
            </a:r>
            <a:r>
              <a:rPr lang="en-US" sz="2400" dirty="0">
                <a:latin typeface="Arial" pitchFamily="34" charset="0"/>
                <a:cs typeface="Arial" pitchFamily="34" charset="0"/>
              </a:rPr>
              <a:t> </a:t>
            </a:r>
            <a:r>
              <a:rPr lang="en-US" sz="2400" dirty="0" err="1">
                <a:latin typeface="Arial" pitchFamily="34" charset="0"/>
                <a:cs typeface="Arial" pitchFamily="34" charset="0"/>
              </a:rPr>
              <a:t>иргэн</a:t>
            </a:r>
            <a:r>
              <a:rPr lang="en-US" sz="2400" dirty="0">
                <a:latin typeface="Arial" pitchFamily="34" charset="0"/>
                <a:cs typeface="Arial" pitchFamily="34" charset="0"/>
              </a:rPr>
              <a:t>, </a:t>
            </a:r>
            <a:r>
              <a:rPr lang="en-US" sz="2400" dirty="0" err="1">
                <a:latin typeface="Arial" pitchFamily="34" charset="0"/>
                <a:cs typeface="Arial" pitchFamily="34" charset="0"/>
              </a:rPr>
              <a:t>аж</a:t>
            </a:r>
            <a:r>
              <a:rPr lang="en-US" sz="2400" dirty="0">
                <a:latin typeface="Arial" pitchFamily="34" charset="0"/>
                <a:cs typeface="Arial" pitchFamily="34" charset="0"/>
              </a:rPr>
              <a:t> </a:t>
            </a:r>
            <a:r>
              <a:rPr lang="en-US" sz="2400" dirty="0" err="1">
                <a:latin typeface="Arial" pitchFamily="34" charset="0"/>
                <a:cs typeface="Arial" pitchFamily="34" charset="0"/>
              </a:rPr>
              <a:t>ахуйн</a:t>
            </a:r>
            <a:r>
              <a:rPr lang="en-US" sz="2400" dirty="0">
                <a:latin typeface="Arial" pitchFamily="34" charset="0"/>
                <a:cs typeface="Arial" pitchFamily="34" charset="0"/>
              </a:rPr>
              <a:t> </a:t>
            </a:r>
            <a:r>
              <a:rPr lang="en-US" sz="2400" dirty="0" err="1">
                <a:latin typeface="Arial" pitchFamily="34" charset="0"/>
                <a:cs typeface="Arial" pitchFamily="34" charset="0"/>
              </a:rPr>
              <a:t>нэгж</a:t>
            </a:r>
            <a:r>
              <a:rPr lang="en-US" sz="2400" dirty="0">
                <a:latin typeface="Arial" pitchFamily="34" charset="0"/>
                <a:cs typeface="Arial" pitchFamily="34" charset="0"/>
              </a:rPr>
              <a:t>, </a:t>
            </a:r>
            <a:r>
              <a:rPr lang="en-US" sz="2400" dirty="0" err="1">
                <a:latin typeface="Arial" pitchFamily="34" charset="0"/>
                <a:cs typeface="Arial" pitchFamily="34" charset="0"/>
              </a:rPr>
              <a:t>байгууллагад</a:t>
            </a:r>
            <a:r>
              <a:rPr lang="en-US" sz="2400" dirty="0">
                <a:latin typeface="Arial" pitchFamily="34" charset="0"/>
                <a:cs typeface="Arial" pitchFamily="34" charset="0"/>
              </a:rPr>
              <a:t> 15-60 </a:t>
            </a:r>
            <a:r>
              <a:rPr lang="en-US" sz="2400" dirty="0" err="1">
                <a:latin typeface="Arial" pitchFamily="34" charset="0"/>
                <a:cs typeface="Arial" pitchFamily="34" charset="0"/>
              </a:rPr>
              <a:t>жил</a:t>
            </a:r>
            <a:r>
              <a:rPr lang="en-US" sz="2400" dirty="0">
                <a:latin typeface="Arial" pitchFamily="34" charset="0"/>
                <a:cs typeface="Arial" pitchFamily="34" charset="0"/>
              </a:rPr>
              <a:t> </a:t>
            </a:r>
            <a:r>
              <a:rPr lang="en-US" sz="2400" dirty="0" err="1">
                <a:latin typeface="Arial" pitchFamily="34" charset="0"/>
                <a:cs typeface="Arial" pitchFamily="34" charset="0"/>
              </a:rPr>
              <a:t>хүртэл</a:t>
            </a:r>
            <a:r>
              <a:rPr lang="en-US" sz="2400" dirty="0">
                <a:latin typeface="Arial" pitchFamily="34" charset="0"/>
                <a:cs typeface="Arial" pitchFamily="34" charset="0"/>
              </a:rPr>
              <a:t> </a:t>
            </a:r>
            <a:r>
              <a:rPr lang="en-US" sz="2400" dirty="0" err="1">
                <a:latin typeface="Arial" pitchFamily="34" charset="0"/>
                <a:cs typeface="Arial" pitchFamily="34" charset="0"/>
              </a:rPr>
              <a:t>хугацаатайгаар</a:t>
            </a:r>
            <a:r>
              <a:rPr lang="en-US" sz="2400" dirty="0">
                <a:latin typeface="Arial" pitchFamily="34" charset="0"/>
                <a:cs typeface="Arial" pitchFamily="34" charset="0"/>
              </a:rPr>
              <a:t> </a:t>
            </a:r>
            <a:r>
              <a:rPr lang="en-US" sz="2400" dirty="0" err="1">
                <a:latin typeface="Arial" pitchFamily="34" charset="0"/>
                <a:cs typeface="Arial" pitchFamily="34" charset="0"/>
              </a:rPr>
              <a:t>эзэмшүүлж</a:t>
            </a:r>
            <a:r>
              <a:rPr lang="en-US" sz="2400" dirty="0">
                <a:latin typeface="Arial" pitchFamily="34" charset="0"/>
                <a:cs typeface="Arial" pitchFamily="34" charset="0"/>
              </a:rPr>
              <a:t> </a:t>
            </a:r>
            <a:r>
              <a:rPr lang="en-US" sz="2400" dirty="0" err="1">
                <a:latin typeface="Arial" pitchFamily="34" charset="0"/>
                <a:cs typeface="Arial" pitchFamily="34" charset="0"/>
              </a:rPr>
              <a:t>болно</a:t>
            </a:r>
            <a:r>
              <a:rPr lang="en-US" sz="2400" dirty="0">
                <a:latin typeface="Arial" pitchFamily="34" charset="0"/>
                <a:cs typeface="Arial" pitchFamily="34" charset="0"/>
              </a:rPr>
              <a:t>. </a:t>
            </a:r>
            <a:r>
              <a:rPr lang="en-US" sz="2400" dirty="0" err="1">
                <a:latin typeface="Arial" pitchFamily="34" charset="0"/>
                <a:cs typeface="Arial" pitchFamily="34" charset="0"/>
              </a:rPr>
              <a:t>Газар</a:t>
            </a:r>
            <a:r>
              <a:rPr lang="en-US" sz="2400" dirty="0">
                <a:latin typeface="Arial" pitchFamily="34" charset="0"/>
                <a:cs typeface="Arial" pitchFamily="34" charset="0"/>
              </a:rPr>
              <a:t> </a:t>
            </a:r>
            <a:r>
              <a:rPr lang="en-US" sz="2400" dirty="0" err="1">
                <a:latin typeface="Arial" pitchFamily="34" charset="0"/>
                <a:cs typeface="Arial" pitchFamily="34" charset="0"/>
              </a:rPr>
              <a:t>эзэмших</a:t>
            </a:r>
            <a:r>
              <a:rPr lang="en-US" sz="2400" dirty="0">
                <a:latin typeface="Arial" pitchFamily="34" charset="0"/>
                <a:cs typeface="Arial" pitchFamily="34" charset="0"/>
              </a:rPr>
              <a:t> </a:t>
            </a:r>
            <a:r>
              <a:rPr lang="en-US" sz="2400" dirty="0" err="1">
                <a:latin typeface="Arial" pitchFamily="34" charset="0"/>
                <a:cs typeface="Arial" pitchFamily="34" charset="0"/>
              </a:rPr>
              <a:t>эрхийн</a:t>
            </a:r>
            <a:r>
              <a:rPr lang="en-US" sz="2400" dirty="0">
                <a:latin typeface="Arial" pitchFamily="34" charset="0"/>
                <a:cs typeface="Arial" pitchFamily="34" charset="0"/>
              </a:rPr>
              <a:t> </a:t>
            </a:r>
            <a:r>
              <a:rPr lang="en-US" sz="2400" dirty="0" err="1">
                <a:latin typeface="Arial" pitchFamily="34" charset="0"/>
                <a:cs typeface="Arial" pitchFamily="34" charset="0"/>
              </a:rPr>
              <a:t>гэрчилгээг</a:t>
            </a:r>
            <a:r>
              <a:rPr lang="en-US" sz="2400" dirty="0">
                <a:latin typeface="Arial" pitchFamily="34" charset="0"/>
                <a:cs typeface="Arial" pitchFamily="34" charset="0"/>
              </a:rPr>
              <a:t> </a:t>
            </a:r>
            <a:r>
              <a:rPr lang="en-US" sz="2400" dirty="0" err="1">
                <a:latin typeface="Arial" pitchFamily="34" charset="0"/>
                <a:cs typeface="Arial" pitchFamily="34" charset="0"/>
              </a:rPr>
              <a:t>нэг</a:t>
            </a:r>
            <a:r>
              <a:rPr lang="en-US" sz="2400" dirty="0">
                <a:latin typeface="Arial" pitchFamily="34" charset="0"/>
                <a:cs typeface="Arial" pitchFamily="34" charset="0"/>
              </a:rPr>
              <a:t> </a:t>
            </a:r>
            <a:r>
              <a:rPr lang="en-US" sz="2400" dirty="0" err="1">
                <a:latin typeface="Arial" pitchFamily="34" charset="0"/>
                <a:cs typeface="Arial" pitchFamily="34" charset="0"/>
              </a:rPr>
              <a:t>удаад</a:t>
            </a:r>
            <a:r>
              <a:rPr lang="en-US" sz="2400" dirty="0">
                <a:latin typeface="Arial" pitchFamily="34" charset="0"/>
                <a:cs typeface="Arial" pitchFamily="34" charset="0"/>
              </a:rPr>
              <a:t> </a:t>
            </a:r>
            <a:r>
              <a:rPr lang="en-US" sz="2400" dirty="0" err="1">
                <a:latin typeface="Arial" pitchFamily="34" charset="0"/>
                <a:cs typeface="Arial" pitchFamily="34" charset="0"/>
              </a:rPr>
              <a:t>сунгах</a:t>
            </a:r>
            <a:r>
              <a:rPr lang="en-US" sz="2400" dirty="0">
                <a:latin typeface="Arial" pitchFamily="34" charset="0"/>
                <a:cs typeface="Arial" pitchFamily="34" charset="0"/>
              </a:rPr>
              <a:t> </a:t>
            </a:r>
            <a:r>
              <a:rPr lang="en-US" sz="2400" dirty="0" err="1">
                <a:latin typeface="Arial" pitchFamily="34" charset="0"/>
                <a:cs typeface="Arial" pitchFamily="34" charset="0"/>
              </a:rPr>
              <a:t>хугацаа</a:t>
            </a:r>
            <a:r>
              <a:rPr lang="en-US" sz="2400" dirty="0">
                <a:latin typeface="Arial" pitchFamily="34" charset="0"/>
                <a:cs typeface="Arial" pitchFamily="34" charset="0"/>
              </a:rPr>
              <a:t> 40 </a:t>
            </a:r>
            <a:r>
              <a:rPr lang="en-US" sz="2400" dirty="0" err="1">
                <a:latin typeface="Arial" pitchFamily="34" charset="0"/>
                <a:cs typeface="Arial" pitchFamily="34" charset="0"/>
              </a:rPr>
              <a:t>жилээс</a:t>
            </a:r>
            <a:r>
              <a:rPr lang="en-US" sz="2400" dirty="0">
                <a:latin typeface="Arial" pitchFamily="34" charset="0"/>
                <a:cs typeface="Arial" pitchFamily="34" charset="0"/>
              </a:rPr>
              <a:t> </a:t>
            </a:r>
            <a:r>
              <a:rPr lang="en-US" sz="2400" dirty="0" err="1">
                <a:latin typeface="Arial" pitchFamily="34" charset="0"/>
                <a:cs typeface="Arial" pitchFamily="34" charset="0"/>
              </a:rPr>
              <a:t>илүүгүй</a:t>
            </a:r>
            <a:r>
              <a:rPr lang="en-US" sz="2400" dirty="0">
                <a:latin typeface="Arial" pitchFamily="34" charset="0"/>
                <a:cs typeface="Arial" pitchFamily="34" charset="0"/>
              </a:rPr>
              <a:t> </a:t>
            </a:r>
            <a:r>
              <a:rPr lang="en-US" sz="2400" dirty="0" err="1">
                <a:latin typeface="Arial" pitchFamily="34" charset="0"/>
                <a:cs typeface="Arial" pitchFamily="34" charset="0"/>
              </a:rPr>
              <a:t>байна</a:t>
            </a:r>
            <a:r>
              <a:rPr lang="en-US" sz="2400" dirty="0">
                <a:latin typeface="Arial" pitchFamily="34" charset="0"/>
                <a:cs typeface="Arial" pitchFamily="34" charset="0"/>
              </a:rPr>
              <a:t>.</a:t>
            </a:r>
          </a:p>
          <a:p>
            <a:r>
              <a:rPr lang="en-US" sz="2400" dirty="0">
                <a:latin typeface="Arial" pitchFamily="34" charset="0"/>
                <a:cs typeface="Arial" pitchFamily="34" charset="0"/>
              </a:rPr>
              <a:t>30.2.Газар </a:t>
            </a:r>
            <a:r>
              <a:rPr lang="en-US" sz="2400" dirty="0" err="1">
                <a:latin typeface="Arial" pitchFamily="34" charset="0"/>
                <a:cs typeface="Arial" pitchFamily="34" charset="0"/>
              </a:rPr>
              <a:t>эзэмшигч</a:t>
            </a:r>
            <a:r>
              <a:rPr lang="en-US" sz="2400" dirty="0">
                <a:latin typeface="Arial" pitchFamily="34" charset="0"/>
                <a:cs typeface="Arial" pitchFamily="34" charset="0"/>
              </a:rPr>
              <a:t> </a:t>
            </a:r>
            <a:r>
              <a:rPr lang="en-US" sz="2400" dirty="0" err="1">
                <a:latin typeface="Arial" pitchFamily="34" charset="0"/>
                <a:cs typeface="Arial" pitchFamily="34" charset="0"/>
              </a:rPr>
              <a:t>нас</a:t>
            </a:r>
            <a:r>
              <a:rPr lang="en-US" sz="2400" dirty="0">
                <a:latin typeface="Arial" pitchFamily="34" charset="0"/>
                <a:cs typeface="Arial" pitchFamily="34" charset="0"/>
              </a:rPr>
              <a:t> </a:t>
            </a:r>
            <a:r>
              <a:rPr lang="en-US" sz="2400" dirty="0" err="1">
                <a:latin typeface="Arial" pitchFamily="34" charset="0"/>
                <a:cs typeface="Arial" pitchFamily="34" charset="0"/>
              </a:rPr>
              <a:t>барсан</a:t>
            </a:r>
            <a:r>
              <a:rPr lang="en-US" sz="2400" dirty="0">
                <a:latin typeface="Arial" pitchFamily="34" charset="0"/>
                <a:cs typeface="Arial" pitchFamily="34" charset="0"/>
              </a:rPr>
              <a:t>, </a:t>
            </a:r>
            <a:r>
              <a:rPr lang="en-US" sz="2400" dirty="0" err="1">
                <a:latin typeface="Arial" pitchFamily="34" charset="0"/>
                <a:cs typeface="Arial" pitchFamily="34" charset="0"/>
              </a:rPr>
              <a:t>нас</a:t>
            </a:r>
            <a:r>
              <a:rPr lang="en-US" sz="2400" dirty="0">
                <a:latin typeface="Arial" pitchFamily="34" charset="0"/>
                <a:cs typeface="Arial" pitchFamily="34" charset="0"/>
              </a:rPr>
              <a:t> </a:t>
            </a:r>
            <a:r>
              <a:rPr lang="en-US" sz="2400" dirty="0" err="1">
                <a:latin typeface="Arial" pitchFamily="34" charset="0"/>
                <a:cs typeface="Arial" pitchFamily="34" charset="0"/>
              </a:rPr>
              <a:t>барсан</a:t>
            </a:r>
            <a:r>
              <a:rPr lang="en-US" sz="2400" dirty="0">
                <a:latin typeface="Arial" pitchFamily="34" charset="0"/>
                <a:cs typeface="Arial" pitchFamily="34" charset="0"/>
              </a:rPr>
              <a:t> </a:t>
            </a:r>
            <a:r>
              <a:rPr lang="en-US" sz="2400" dirty="0" err="1">
                <a:latin typeface="Arial" pitchFamily="34" charset="0"/>
                <a:cs typeface="Arial" pitchFamily="34" charset="0"/>
              </a:rPr>
              <a:t>гэж</a:t>
            </a:r>
            <a:r>
              <a:rPr lang="en-US" sz="2400" dirty="0">
                <a:latin typeface="Arial" pitchFamily="34" charset="0"/>
                <a:cs typeface="Arial" pitchFamily="34" charset="0"/>
              </a:rPr>
              <a:t> </a:t>
            </a:r>
            <a:r>
              <a:rPr lang="en-US" sz="2400" dirty="0" err="1">
                <a:latin typeface="Arial" pitchFamily="34" charset="0"/>
                <a:cs typeface="Arial" pitchFamily="34" charset="0"/>
              </a:rPr>
              <a:t>зарлагдсан</a:t>
            </a:r>
            <a:r>
              <a:rPr lang="en-US" sz="2400" dirty="0">
                <a:latin typeface="Arial" pitchFamily="34" charset="0"/>
                <a:cs typeface="Arial" pitchFamily="34" charset="0"/>
              </a:rPr>
              <a:t>, </a:t>
            </a:r>
            <a:r>
              <a:rPr lang="en-US" sz="2400" dirty="0" err="1">
                <a:latin typeface="Arial" pitchFamily="34" charset="0"/>
                <a:cs typeface="Arial" pitchFamily="34" charset="0"/>
              </a:rPr>
              <a:t>сураггүй</a:t>
            </a:r>
            <a:r>
              <a:rPr lang="en-US" sz="2400" dirty="0">
                <a:latin typeface="Arial" pitchFamily="34" charset="0"/>
                <a:cs typeface="Arial" pitchFamily="34" charset="0"/>
              </a:rPr>
              <a:t> </a:t>
            </a:r>
            <a:r>
              <a:rPr lang="en-US" sz="2400" dirty="0" err="1">
                <a:latin typeface="Arial" pitchFamily="34" charset="0"/>
                <a:cs typeface="Arial" pitchFamily="34" charset="0"/>
              </a:rPr>
              <a:t>алга</a:t>
            </a:r>
            <a:r>
              <a:rPr lang="en-US" sz="2400" dirty="0">
                <a:latin typeface="Arial" pitchFamily="34" charset="0"/>
                <a:cs typeface="Arial" pitchFamily="34" charset="0"/>
              </a:rPr>
              <a:t> </a:t>
            </a:r>
            <a:r>
              <a:rPr lang="en-US" sz="2400" dirty="0" err="1">
                <a:latin typeface="Arial" pitchFamily="34" charset="0"/>
                <a:cs typeface="Arial" pitchFamily="34" charset="0"/>
              </a:rPr>
              <a:t>болсонд</a:t>
            </a:r>
            <a:r>
              <a:rPr lang="en-US" sz="2400" dirty="0">
                <a:latin typeface="Arial" pitchFamily="34" charset="0"/>
                <a:cs typeface="Arial" pitchFamily="34" charset="0"/>
              </a:rPr>
              <a:t> </a:t>
            </a:r>
            <a:r>
              <a:rPr lang="en-US" sz="2400" dirty="0" err="1">
                <a:latin typeface="Arial" pitchFamily="34" charset="0"/>
                <a:cs typeface="Arial" pitchFamily="34" charset="0"/>
              </a:rPr>
              <a:t>тооцогдсон</a:t>
            </a:r>
            <a:r>
              <a:rPr lang="en-US" sz="2400" dirty="0">
                <a:latin typeface="Arial" pitchFamily="34" charset="0"/>
                <a:cs typeface="Arial" pitchFamily="34" charset="0"/>
              </a:rPr>
              <a:t> </a:t>
            </a:r>
            <a:r>
              <a:rPr lang="en-US" sz="2400" dirty="0" err="1">
                <a:latin typeface="Arial" pitchFamily="34" charset="0"/>
                <a:cs typeface="Arial" pitchFamily="34" charset="0"/>
              </a:rPr>
              <a:t>тохиолдолд</a:t>
            </a:r>
            <a:r>
              <a:rPr lang="en-US" sz="2400" dirty="0">
                <a:latin typeface="Arial" pitchFamily="34" charset="0"/>
                <a:cs typeface="Arial" pitchFamily="34" charset="0"/>
              </a:rPr>
              <a:t> </a:t>
            </a:r>
            <a:r>
              <a:rPr lang="en-US" sz="2400" dirty="0" err="1">
                <a:latin typeface="Arial" pitchFamily="34" charset="0"/>
                <a:cs typeface="Arial" pitchFamily="34" charset="0"/>
              </a:rPr>
              <a:t>уг</a:t>
            </a:r>
            <a:r>
              <a:rPr lang="en-US" sz="2400" dirty="0">
                <a:latin typeface="Arial" pitchFamily="34" charset="0"/>
                <a:cs typeface="Arial" pitchFamily="34" charset="0"/>
              </a:rPr>
              <a:t> </a:t>
            </a:r>
            <a:r>
              <a:rPr lang="en-US" sz="2400" dirty="0" err="1">
                <a:latin typeface="Arial" pitchFamily="34" charset="0"/>
                <a:cs typeface="Arial" pitchFamily="34" charset="0"/>
              </a:rPr>
              <a:t>иргэний</a:t>
            </a:r>
            <a:r>
              <a:rPr lang="en-US" sz="2400" dirty="0">
                <a:latin typeface="Arial" pitchFamily="34" charset="0"/>
                <a:cs typeface="Arial" pitchFamily="34" charset="0"/>
              </a:rPr>
              <a:t> </a:t>
            </a:r>
            <a:r>
              <a:rPr lang="en-US" sz="2400" dirty="0" err="1">
                <a:latin typeface="Arial" pitchFamily="34" charset="0"/>
                <a:cs typeface="Arial" pitchFamily="34" charset="0"/>
              </a:rPr>
              <a:t>хууль</a:t>
            </a:r>
            <a:r>
              <a:rPr lang="en-US" sz="2400" dirty="0">
                <a:latin typeface="Arial" pitchFamily="34" charset="0"/>
                <a:cs typeface="Arial" pitchFamily="34" charset="0"/>
              </a:rPr>
              <a:t> </a:t>
            </a:r>
            <a:r>
              <a:rPr lang="en-US" sz="2400" dirty="0" err="1">
                <a:latin typeface="Arial" pitchFamily="34" charset="0"/>
                <a:cs typeface="Arial" pitchFamily="34" charset="0"/>
              </a:rPr>
              <a:t>ёсны</a:t>
            </a:r>
            <a:r>
              <a:rPr lang="en-US" sz="2400" dirty="0">
                <a:latin typeface="Arial" pitchFamily="34" charset="0"/>
                <a:cs typeface="Arial" pitchFamily="34" charset="0"/>
              </a:rPr>
              <a:t> </a:t>
            </a:r>
            <a:r>
              <a:rPr lang="en-US" sz="2400" dirty="0" err="1">
                <a:latin typeface="Arial" pitchFamily="34" charset="0"/>
                <a:cs typeface="Arial" pitchFamily="34" charset="0"/>
              </a:rPr>
              <a:t>өв</a:t>
            </a:r>
            <a:r>
              <a:rPr lang="en-US" sz="2400" dirty="0">
                <a:latin typeface="Arial" pitchFamily="34" charset="0"/>
                <a:cs typeface="Arial" pitchFamily="34" charset="0"/>
              </a:rPr>
              <a:t> </a:t>
            </a:r>
            <a:r>
              <a:rPr lang="en-US" sz="2400" dirty="0" err="1">
                <a:latin typeface="Arial" pitchFamily="34" charset="0"/>
                <a:cs typeface="Arial" pitchFamily="34" charset="0"/>
              </a:rPr>
              <a:t>залгамжлагч</a:t>
            </a:r>
            <a:r>
              <a:rPr lang="en-US" sz="2400" dirty="0">
                <a:latin typeface="Arial" pitchFamily="34" charset="0"/>
                <a:cs typeface="Arial" pitchFamily="34" charset="0"/>
              </a:rPr>
              <a:t> </a:t>
            </a:r>
            <a:r>
              <a:rPr lang="en-US" sz="2400" dirty="0" err="1">
                <a:latin typeface="Arial" pitchFamily="34" charset="0"/>
                <a:cs typeface="Arial" pitchFamily="34" charset="0"/>
              </a:rPr>
              <a:t>нь</a:t>
            </a:r>
            <a:r>
              <a:rPr lang="en-US" sz="2400" dirty="0">
                <a:latin typeface="Arial" pitchFamily="34" charset="0"/>
                <a:cs typeface="Arial" pitchFamily="34" charset="0"/>
              </a:rPr>
              <a:t> </a:t>
            </a:r>
            <a:r>
              <a:rPr lang="en-US" sz="2400" dirty="0" err="1">
                <a:latin typeface="Arial" pitchFamily="34" charset="0"/>
                <a:cs typeface="Arial" pitchFamily="34" charset="0"/>
              </a:rPr>
              <a:t>хүсвэл</a:t>
            </a:r>
            <a:r>
              <a:rPr lang="en-US" sz="2400" dirty="0">
                <a:latin typeface="Arial" pitchFamily="34" charset="0"/>
                <a:cs typeface="Arial" pitchFamily="34" charset="0"/>
              </a:rPr>
              <a:t> </a:t>
            </a:r>
            <a:r>
              <a:rPr lang="en-US" sz="2400" dirty="0" err="1">
                <a:latin typeface="Arial" pitchFamily="34" charset="0"/>
                <a:cs typeface="Arial" pitchFamily="34" charset="0"/>
              </a:rPr>
              <a:t>газар</a:t>
            </a:r>
            <a:r>
              <a:rPr lang="en-US" sz="2400" dirty="0">
                <a:latin typeface="Arial" pitchFamily="34" charset="0"/>
                <a:cs typeface="Arial" pitchFamily="34" charset="0"/>
              </a:rPr>
              <a:t> </a:t>
            </a:r>
            <a:r>
              <a:rPr lang="en-US" sz="2400" dirty="0" err="1">
                <a:latin typeface="Arial" pitchFamily="34" charset="0"/>
                <a:cs typeface="Arial" pitchFamily="34" charset="0"/>
              </a:rPr>
              <a:t>эзэмших</a:t>
            </a:r>
            <a:r>
              <a:rPr lang="en-US" sz="2400" dirty="0">
                <a:latin typeface="Arial" pitchFamily="34" charset="0"/>
                <a:cs typeface="Arial" pitchFamily="34" charset="0"/>
              </a:rPr>
              <a:t> </a:t>
            </a:r>
            <a:r>
              <a:rPr lang="en-US" sz="2400" dirty="0" err="1">
                <a:latin typeface="Arial" pitchFamily="34" charset="0"/>
                <a:cs typeface="Arial" pitchFamily="34" charset="0"/>
              </a:rPr>
              <a:t>эрхийн</a:t>
            </a:r>
            <a:r>
              <a:rPr lang="en-US" sz="2400" dirty="0">
                <a:latin typeface="Arial" pitchFamily="34" charset="0"/>
                <a:cs typeface="Arial" pitchFamily="34" charset="0"/>
              </a:rPr>
              <a:t> </a:t>
            </a:r>
            <a:r>
              <a:rPr lang="en-US" sz="2400" dirty="0" err="1">
                <a:latin typeface="Arial" pitchFamily="34" charset="0"/>
                <a:cs typeface="Arial" pitchFamily="34" charset="0"/>
              </a:rPr>
              <a:t>гэрчилгээг</a:t>
            </a:r>
            <a:r>
              <a:rPr lang="en-US" sz="2400" dirty="0">
                <a:latin typeface="Arial" pitchFamily="34" charset="0"/>
                <a:cs typeface="Arial" pitchFamily="34" charset="0"/>
              </a:rPr>
              <a:t> </a:t>
            </a:r>
            <a:r>
              <a:rPr lang="en-US" sz="2400" dirty="0" err="1">
                <a:latin typeface="Arial" pitchFamily="34" charset="0"/>
                <a:cs typeface="Arial" pitchFamily="34" charset="0"/>
              </a:rPr>
              <a:t>өөрийн</a:t>
            </a:r>
            <a:r>
              <a:rPr lang="en-US" sz="2400" dirty="0">
                <a:latin typeface="Arial" pitchFamily="34" charset="0"/>
                <a:cs typeface="Arial" pitchFamily="34" charset="0"/>
              </a:rPr>
              <a:t> </a:t>
            </a:r>
            <a:r>
              <a:rPr lang="en-US" sz="2400" dirty="0" err="1">
                <a:latin typeface="Arial" pitchFamily="34" charset="0"/>
                <a:cs typeface="Arial" pitchFamily="34" charset="0"/>
              </a:rPr>
              <a:t>нэр</a:t>
            </a:r>
            <a:r>
              <a:rPr lang="en-US" sz="2400" dirty="0">
                <a:latin typeface="Arial" pitchFamily="34" charset="0"/>
                <a:cs typeface="Arial" pitchFamily="34" charset="0"/>
              </a:rPr>
              <a:t> </a:t>
            </a:r>
            <a:r>
              <a:rPr lang="en-US" sz="2400" dirty="0" err="1">
                <a:latin typeface="Arial" pitchFamily="34" charset="0"/>
                <a:cs typeface="Arial" pitchFamily="34" charset="0"/>
              </a:rPr>
              <a:t>дээр</a:t>
            </a:r>
            <a:r>
              <a:rPr lang="en-US" sz="2400" dirty="0">
                <a:latin typeface="Arial" pitchFamily="34" charset="0"/>
                <a:cs typeface="Arial" pitchFamily="34" charset="0"/>
              </a:rPr>
              <a:t> </a:t>
            </a:r>
            <a:r>
              <a:rPr lang="en-US" sz="2400" dirty="0" err="1">
                <a:latin typeface="Arial" pitchFamily="34" charset="0"/>
                <a:cs typeface="Arial" pitchFamily="34" charset="0"/>
              </a:rPr>
              <a:t>шилжүүлж</a:t>
            </a:r>
            <a:r>
              <a:rPr lang="en-US" sz="2400" dirty="0">
                <a:latin typeface="Arial" pitchFamily="34" charset="0"/>
                <a:cs typeface="Arial" pitchFamily="34" charset="0"/>
              </a:rPr>
              <a:t>, </a:t>
            </a:r>
            <a:r>
              <a:rPr lang="en-US" sz="2400" dirty="0" err="1">
                <a:latin typeface="Arial" pitchFamily="34" charset="0"/>
                <a:cs typeface="Arial" pitchFamily="34" charset="0"/>
              </a:rPr>
              <a:t>анхдагч</a:t>
            </a:r>
            <a:r>
              <a:rPr lang="en-US" sz="2400" dirty="0">
                <a:latin typeface="Arial" pitchFamily="34" charset="0"/>
                <a:cs typeface="Arial" pitchFamily="34" charset="0"/>
              </a:rPr>
              <a:t> </a:t>
            </a:r>
            <a:r>
              <a:rPr lang="en-US" sz="2400" dirty="0" err="1">
                <a:latin typeface="Arial" pitchFamily="34" charset="0"/>
                <a:cs typeface="Arial" pitchFamily="34" charset="0"/>
              </a:rPr>
              <a:t>гэрээнд</a:t>
            </a:r>
            <a:endParaRPr lang="en-US" sz="2400" dirty="0">
              <a:latin typeface="Arial" pitchFamily="34" charset="0"/>
              <a:cs typeface="Arial"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style>
          <a:lnRef idx="3">
            <a:schemeClr val="lt1"/>
          </a:lnRef>
          <a:fillRef idx="1">
            <a:schemeClr val="accent3"/>
          </a:fillRef>
          <a:effectRef idx="1">
            <a:schemeClr val="accent3"/>
          </a:effectRef>
          <a:fontRef idx="minor">
            <a:schemeClr val="lt1"/>
          </a:fontRef>
        </p:style>
        <p:txBody>
          <a:bodyPr>
            <a:noAutofit/>
          </a:bodyPr>
          <a:lstStyle/>
          <a:p>
            <a:r>
              <a:rPr lang="mn-MN" sz="2400" dirty="0" smtClean="0">
                <a:solidFill>
                  <a:schemeClr val="tx1"/>
                </a:solidFill>
                <a:latin typeface="Arial" pitchFamily="34" charset="0"/>
                <a:cs typeface="Arial" pitchFamily="34" charset="0"/>
              </a:rPr>
              <a:t/>
            </a:r>
            <a:br>
              <a:rPr lang="mn-MN" sz="2400" dirty="0" smtClean="0">
                <a:solidFill>
                  <a:schemeClr val="tx1"/>
                </a:solidFill>
                <a:latin typeface="Arial" pitchFamily="34" charset="0"/>
                <a:cs typeface="Arial" pitchFamily="34" charset="0"/>
              </a:rPr>
            </a:br>
            <a:r>
              <a:rPr lang="en-US" sz="2400" dirty="0" smtClean="0">
                <a:solidFill>
                  <a:schemeClr val="tx1"/>
                </a:solidFill>
                <a:latin typeface="Arial" pitchFamily="34" charset="0"/>
                <a:cs typeface="Arial" pitchFamily="34" charset="0"/>
              </a:rPr>
              <a:t>З1 </a:t>
            </a:r>
            <a:r>
              <a:rPr lang="en-US" sz="2400" dirty="0" err="1">
                <a:solidFill>
                  <a:schemeClr val="tx1"/>
                </a:solidFill>
                <a:latin typeface="Arial" pitchFamily="34" charset="0"/>
                <a:cs typeface="Arial" pitchFamily="34" charset="0"/>
              </a:rPr>
              <a:t>дүгээр</a:t>
            </a:r>
            <a:r>
              <a:rPr lang="en-US" sz="2400" dirty="0">
                <a:solidFill>
                  <a:schemeClr val="tx1"/>
                </a:solidFill>
                <a:latin typeface="Arial" pitchFamily="34" charset="0"/>
                <a:cs typeface="Arial" pitchFamily="34" charset="0"/>
              </a:rPr>
              <a:t> </a:t>
            </a:r>
            <a:r>
              <a:rPr lang="en-US" sz="2400" dirty="0" err="1">
                <a:solidFill>
                  <a:schemeClr val="tx1"/>
                </a:solidFill>
                <a:latin typeface="Arial" pitchFamily="34" charset="0"/>
                <a:cs typeface="Arial" pitchFamily="34" charset="0"/>
              </a:rPr>
              <a:t>зүйл</a:t>
            </a:r>
            <a:r>
              <a:rPr lang="en-US" sz="2400" dirty="0">
                <a:solidFill>
                  <a:schemeClr val="tx1"/>
                </a:solidFill>
                <a:latin typeface="Arial" pitchFamily="34" charset="0"/>
                <a:cs typeface="Arial" pitchFamily="34" charset="0"/>
              </a:rPr>
              <a:t>. </a:t>
            </a:r>
            <a:r>
              <a:rPr lang="en-US" sz="2400" dirty="0" err="1">
                <a:solidFill>
                  <a:schemeClr val="tx1"/>
                </a:solidFill>
                <a:latin typeface="Arial" pitchFamily="34" charset="0"/>
                <a:cs typeface="Arial" pitchFamily="34" charset="0"/>
              </a:rPr>
              <a:t>Газар</a:t>
            </a:r>
            <a:r>
              <a:rPr lang="en-US" sz="2400" dirty="0">
                <a:solidFill>
                  <a:schemeClr val="tx1"/>
                </a:solidFill>
                <a:latin typeface="Arial" pitchFamily="34" charset="0"/>
                <a:cs typeface="Arial" pitchFamily="34" charset="0"/>
              </a:rPr>
              <a:t> </a:t>
            </a:r>
            <a:r>
              <a:rPr lang="en-US" sz="2400" dirty="0" err="1">
                <a:solidFill>
                  <a:schemeClr val="tx1"/>
                </a:solidFill>
                <a:latin typeface="Arial" pitchFamily="34" charset="0"/>
                <a:cs typeface="Arial" pitchFamily="34" charset="0"/>
              </a:rPr>
              <a:t>эзэмшүүлэхэд</a:t>
            </a:r>
            <a:r>
              <a:rPr lang="en-US" sz="2400" dirty="0">
                <a:solidFill>
                  <a:schemeClr val="tx1"/>
                </a:solidFill>
                <a:latin typeface="Arial" pitchFamily="34" charset="0"/>
                <a:cs typeface="Arial" pitchFamily="34" charset="0"/>
              </a:rPr>
              <a:t> </a:t>
            </a:r>
            <a:r>
              <a:rPr lang="en-US" sz="2400" dirty="0" err="1">
                <a:solidFill>
                  <a:schemeClr val="tx1"/>
                </a:solidFill>
                <a:latin typeface="Arial" pitchFamily="34" charset="0"/>
                <a:cs typeface="Arial" pitchFamily="34" charset="0"/>
              </a:rPr>
              <a:t>тавигдах</a:t>
            </a:r>
            <a:r>
              <a:rPr lang="en-US" sz="2400" dirty="0">
                <a:solidFill>
                  <a:schemeClr val="tx1"/>
                </a:solidFill>
                <a:latin typeface="Arial" pitchFamily="34" charset="0"/>
                <a:cs typeface="Arial" pitchFamily="34" charset="0"/>
              </a:rPr>
              <a:t> </a:t>
            </a:r>
            <a:r>
              <a:rPr lang="en-US" sz="2400" dirty="0" err="1">
                <a:solidFill>
                  <a:schemeClr val="tx1"/>
                </a:solidFill>
                <a:latin typeface="Arial" pitchFamily="34" charset="0"/>
                <a:cs typeface="Arial" pitchFamily="34" charset="0"/>
              </a:rPr>
              <a:t>шаардлага</a:t>
            </a:r>
            <a:r>
              <a:rPr lang="en-US" sz="2400" dirty="0">
                <a:solidFill>
                  <a:schemeClr val="tx1"/>
                </a:solidFill>
                <a:latin typeface="Arial" pitchFamily="34" charset="0"/>
                <a:cs typeface="Arial" pitchFamily="34" charset="0"/>
              </a:rPr>
              <a:t/>
            </a:r>
            <a:br>
              <a:rPr lang="en-US" sz="2400" dirty="0">
                <a:solidFill>
                  <a:schemeClr val="tx1"/>
                </a:solidFill>
                <a:latin typeface="Arial" pitchFamily="34" charset="0"/>
                <a:cs typeface="Arial" pitchFamily="34" charset="0"/>
              </a:rPr>
            </a:br>
            <a:endParaRPr lang="en-US" sz="2400" dirty="0">
              <a:solidFill>
                <a:schemeClr val="tx1"/>
              </a:solidFill>
              <a:latin typeface="Arial" pitchFamily="34" charset="0"/>
              <a:cs typeface="Arial" pitchFamily="34" charset="0"/>
            </a:endParaRPr>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en-US" dirty="0">
                <a:latin typeface="Arial" pitchFamily="34" charset="0"/>
                <a:cs typeface="Arial" pitchFamily="34" charset="0"/>
              </a:rPr>
              <a:t>31.1.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хүсэлт</a:t>
            </a:r>
            <a:r>
              <a:rPr lang="en-US" dirty="0">
                <a:latin typeface="Arial" pitchFamily="34" charset="0"/>
                <a:cs typeface="Arial" pitchFamily="34" charset="0"/>
              </a:rPr>
              <a:t> </a:t>
            </a:r>
            <a:r>
              <a:rPr lang="en-US" dirty="0" err="1">
                <a:latin typeface="Arial" pitchFamily="34" charset="0"/>
                <a:cs typeface="Arial" pitchFamily="34" charset="0"/>
              </a:rPr>
              <a:t>гаргагч</a:t>
            </a:r>
            <a:r>
              <a:rPr lang="en-US" dirty="0">
                <a:latin typeface="Arial" pitchFamily="34" charset="0"/>
                <a:cs typeface="Arial" pitchFamily="34" charset="0"/>
              </a:rPr>
              <a:t> </a:t>
            </a:r>
            <a:r>
              <a:rPr lang="en-US" dirty="0" err="1">
                <a:latin typeface="Arial" pitchFamily="34" charset="0"/>
                <a:cs typeface="Arial" pitchFamily="34" charset="0"/>
              </a:rPr>
              <a:t>нь</a:t>
            </a:r>
            <a:r>
              <a:rPr lang="en-US" dirty="0">
                <a:latin typeface="Arial" pitchFamily="34" charset="0"/>
                <a:cs typeface="Arial" pitchFamily="34" charset="0"/>
              </a:rPr>
              <a:t> </a:t>
            </a:r>
            <a:r>
              <a:rPr lang="en-US" dirty="0" err="1">
                <a:latin typeface="Arial" pitchFamily="34" charset="0"/>
                <a:cs typeface="Arial" pitchFamily="34" charset="0"/>
              </a:rPr>
              <a:t>зөвхөн</a:t>
            </a:r>
            <a:r>
              <a:rPr lang="en-US" dirty="0">
                <a:latin typeface="Arial" pitchFamily="34" charset="0"/>
                <a:cs typeface="Arial" pitchFamily="34" charset="0"/>
              </a:rPr>
              <a:t> </a:t>
            </a:r>
            <a:r>
              <a:rPr lang="en-US" dirty="0" err="1">
                <a:latin typeface="Arial" pitchFamily="34" charset="0"/>
                <a:cs typeface="Arial" pitchFamily="34" charset="0"/>
              </a:rPr>
              <a:t>Монгол</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иргэн</a:t>
            </a:r>
            <a:r>
              <a:rPr lang="en-US" dirty="0">
                <a:latin typeface="Arial" pitchFamily="34" charset="0"/>
                <a:cs typeface="Arial" pitchFamily="34" charset="0"/>
              </a:rPr>
              <a:t>, </a:t>
            </a:r>
            <a:r>
              <a:rPr lang="en-US" dirty="0" err="1">
                <a:latin typeface="Arial" pitchFamily="34" charset="0"/>
                <a:cs typeface="Arial" pitchFamily="34" charset="0"/>
              </a:rPr>
              <a:t>аж</a:t>
            </a:r>
            <a:r>
              <a:rPr lang="en-US" dirty="0">
                <a:latin typeface="Arial" pitchFamily="34" charset="0"/>
                <a:cs typeface="Arial" pitchFamily="34" charset="0"/>
              </a:rPr>
              <a:t> </a:t>
            </a:r>
            <a:r>
              <a:rPr lang="en-US" dirty="0" err="1">
                <a:latin typeface="Arial" pitchFamily="34" charset="0"/>
                <a:cs typeface="Arial" pitchFamily="34" charset="0"/>
              </a:rPr>
              <a:t>ахуйн</a:t>
            </a:r>
            <a:r>
              <a:rPr lang="en-US" dirty="0">
                <a:latin typeface="Arial" pitchFamily="34" charset="0"/>
                <a:cs typeface="Arial" pitchFamily="34" charset="0"/>
              </a:rPr>
              <a:t> </a:t>
            </a:r>
            <a:r>
              <a:rPr lang="en-US" dirty="0" err="1">
                <a:latin typeface="Arial" pitchFamily="34" charset="0"/>
                <a:cs typeface="Arial" pitchFamily="34" charset="0"/>
              </a:rPr>
              <a:t>нэгж</a:t>
            </a:r>
            <a:r>
              <a:rPr lang="en-US" dirty="0">
                <a:latin typeface="Arial" pitchFamily="34" charset="0"/>
                <a:cs typeface="Arial" pitchFamily="34" charset="0"/>
              </a:rPr>
              <a:t>, </a:t>
            </a:r>
            <a:r>
              <a:rPr lang="en-US" dirty="0" err="1">
                <a:latin typeface="Arial" pitchFamily="34" charset="0"/>
                <a:cs typeface="Arial" pitchFamily="34" charset="0"/>
              </a:rPr>
              <a:t>байгууллага</a:t>
            </a:r>
            <a:r>
              <a:rPr lang="en-US" dirty="0">
                <a:latin typeface="Arial" pitchFamily="34" charset="0"/>
                <a:cs typeface="Arial" pitchFamily="34" charset="0"/>
              </a:rPr>
              <a:t> </a:t>
            </a:r>
            <a:r>
              <a:rPr lang="en-US" dirty="0" err="1">
                <a:latin typeface="Arial" pitchFamily="34" charset="0"/>
                <a:cs typeface="Arial" pitchFamily="34" charset="0"/>
              </a:rPr>
              <a:t>байна</a:t>
            </a:r>
            <a:r>
              <a:rPr lang="en-US" dirty="0">
                <a:latin typeface="Arial" pitchFamily="34" charset="0"/>
                <a:cs typeface="Arial" pitchFamily="34" charset="0"/>
              </a:rPr>
              <a:t>.</a:t>
            </a:r>
          </a:p>
          <a:p>
            <a:r>
              <a:rPr lang="en-US" dirty="0">
                <a:latin typeface="Arial" pitchFamily="34" charset="0"/>
                <a:cs typeface="Arial" pitchFamily="34" charset="0"/>
              </a:rPr>
              <a:t>31.2. </a:t>
            </a:r>
            <a:r>
              <a:rPr lang="en-US" dirty="0" err="1">
                <a:latin typeface="Arial" pitchFamily="34" charset="0"/>
                <a:cs typeface="Arial" pitchFamily="34" charset="0"/>
              </a:rPr>
              <a:t>Хүсэлт</a:t>
            </a:r>
            <a:r>
              <a:rPr lang="en-US" dirty="0">
                <a:latin typeface="Arial" pitchFamily="34" charset="0"/>
                <a:cs typeface="Arial" pitchFamily="34" charset="0"/>
              </a:rPr>
              <a:t> </a:t>
            </a:r>
            <a:r>
              <a:rPr lang="en-US" dirty="0" err="1">
                <a:latin typeface="Arial" pitchFamily="34" charset="0"/>
                <a:cs typeface="Arial" pitchFamily="34" charset="0"/>
              </a:rPr>
              <a:t>гаргасан</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байршил</a:t>
            </a:r>
            <a:r>
              <a:rPr lang="en-US" dirty="0">
                <a:latin typeface="Arial" pitchFamily="34" charset="0"/>
                <a:cs typeface="Arial" pitchFamily="34" charset="0"/>
              </a:rPr>
              <a:t> </a:t>
            </a:r>
            <a:r>
              <a:rPr lang="en-US" dirty="0" err="1">
                <a:latin typeface="Arial" pitchFamily="34" charset="0"/>
                <a:cs typeface="Arial" pitchFamily="34" charset="0"/>
              </a:rPr>
              <a:t>нь</a:t>
            </a:r>
            <a:r>
              <a:rPr lang="en-US" dirty="0">
                <a:latin typeface="Arial" pitchFamily="34" charset="0"/>
                <a:cs typeface="Arial" pitchFamily="34" charset="0"/>
              </a:rPr>
              <a:t> </a:t>
            </a:r>
            <a:r>
              <a:rPr lang="en-US" dirty="0" err="1">
                <a:latin typeface="Arial" pitchFamily="34" charset="0"/>
                <a:cs typeface="Arial" pitchFamily="34" charset="0"/>
              </a:rPr>
              <a:t>аймаг</a:t>
            </a:r>
            <a:r>
              <a:rPr lang="en-US" dirty="0">
                <a:latin typeface="Arial" pitchFamily="34" charset="0"/>
                <a:cs typeface="Arial" pitchFamily="34" charset="0"/>
              </a:rPr>
              <a:t>, </a:t>
            </a:r>
            <a:r>
              <a:rPr lang="en-US" dirty="0" err="1">
                <a:latin typeface="Arial" pitchFamily="34" charset="0"/>
                <a:cs typeface="Arial" pitchFamily="34" charset="0"/>
              </a:rPr>
              <a:t>нийслэл</a:t>
            </a:r>
            <a:r>
              <a:rPr lang="en-US" dirty="0">
                <a:latin typeface="Arial" pitchFamily="34" charset="0"/>
                <a:cs typeface="Arial" pitchFamily="34" charset="0"/>
              </a:rPr>
              <a:t>, </a:t>
            </a:r>
            <a:r>
              <a:rPr lang="en-US" dirty="0" err="1">
                <a:latin typeface="Arial" pitchFamily="34" charset="0"/>
                <a:cs typeface="Arial" pitchFamily="34" charset="0"/>
              </a:rPr>
              <a:t>сум</a:t>
            </a:r>
            <a:r>
              <a:rPr lang="en-US" dirty="0">
                <a:latin typeface="Arial" pitchFamily="34" charset="0"/>
                <a:cs typeface="Arial" pitchFamily="34" charset="0"/>
              </a:rPr>
              <a:t>, </a:t>
            </a:r>
            <a:r>
              <a:rPr lang="en-US" dirty="0" err="1">
                <a:latin typeface="Arial" pitchFamily="34" charset="0"/>
                <a:cs typeface="Arial" pitchFamily="34" charset="0"/>
              </a:rPr>
              <a:t>дүүргийн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зохион</a:t>
            </a:r>
            <a:r>
              <a:rPr lang="en-US" dirty="0">
                <a:latin typeface="Arial" pitchFamily="34" charset="0"/>
                <a:cs typeface="Arial" pitchFamily="34" charset="0"/>
              </a:rPr>
              <a:t> </a:t>
            </a:r>
            <a:r>
              <a:rPr lang="en-US" dirty="0" err="1">
                <a:latin typeface="Arial" pitchFamily="34" charset="0"/>
                <a:cs typeface="Arial" pitchFamily="34" charset="0"/>
              </a:rPr>
              <a:t>байгуулалтын</a:t>
            </a:r>
            <a:r>
              <a:rPr lang="en-US" dirty="0">
                <a:latin typeface="Arial" pitchFamily="34" charset="0"/>
                <a:cs typeface="Arial" pitchFamily="34" charset="0"/>
              </a:rPr>
              <a:t> </a:t>
            </a:r>
            <a:r>
              <a:rPr lang="en-US" dirty="0" err="1">
                <a:latin typeface="Arial" pitchFamily="34" charset="0"/>
                <a:cs typeface="Arial" pitchFamily="34" charset="0"/>
              </a:rPr>
              <a:t>төлөвлөгөөнд</a:t>
            </a:r>
            <a:r>
              <a:rPr lang="en-US" dirty="0">
                <a:latin typeface="Arial" pitchFamily="34" charset="0"/>
                <a:cs typeface="Arial" pitchFamily="34" charset="0"/>
              </a:rPr>
              <a:t> </a:t>
            </a:r>
            <a:r>
              <a:rPr lang="en-US" dirty="0" err="1">
                <a:latin typeface="Arial" pitchFamily="34" charset="0"/>
                <a:cs typeface="Arial" pitchFamily="34" charset="0"/>
              </a:rPr>
              <a:t>иргэн</a:t>
            </a:r>
            <a:r>
              <a:rPr lang="en-US" dirty="0">
                <a:latin typeface="Arial" pitchFamily="34" charset="0"/>
                <a:cs typeface="Arial" pitchFamily="34" charset="0"/>
              </a:rPr>
              <a:t>, </a:t>
            </a:r>
            <a:r>
              <a:rPr lang="en-US" dirty="0" err="1">
                <a:latin typeface="Arial" pitchFamily="34" charset="0"/>
                <a:cs typeface="Arial" pitchFamily="34" charset="0"/>
              </a:rPr>
              <a:t>аж</a:t>
            </a:r>
            <a:r>
              <a:rPr lang="en-US" dirty="0">
                <a:latin typeface="Arial" pitchFamily="34" charset="0"/>
                <a:cs typeface="Arial" pitchFamily="34" charset="0"/>
              </a:rPr>
              <a:t> </a:t>
            </a:r>
            <a:r>
              <a:rPr lang="en-US" dirty="0" err="1">
                <a:latin typeface="Arial" pitchFamily="34" charset="0"/>
                <a:cs typeface="Arial" pitchFamily="34" charset="0"/>
              </a:rPr>
              <a:t>ахуйн</a:t>
            </a:r>
            <a:r>
              <a:rPr lang="en-US" dirty="0">
                <a:latin typeface="Arial" pitchFamily="34" charset="0"/>
                <a:cs typeface="Arial" pitchFamily="34" charset="0"/>
              </a:rPr>
              <a:t> </a:t>
            </a:r>
            <a:r>
              <a:rPr lang="en-US" dirty="0" err="1">
                <a:latin typeface="Arial" pitchFamily="34" charset="0"/>
                <a:cs typeface="Arial" pitchFamily="34" charset="0"/>
              </a:rPr>
              <a:t>нэгж</a:t>
            </a:r>
            <a:r>
              <a:rPr lang="en-US" dirty="0">
                <a:latin typeface="Arial" pitchFamily="34" charset="0"/>
                <a:cs typeface="Arial" pitchFamily="34" charset="0"/>
              </a:rPr>
              <a:t>, </a:t>
            </a:r>
            <a:r>
              <a:rPr lang="en-US" dirty="0" err="1">
                <a:latin typeface="Arial" pitchFamily="34" charset="0"/>
                <a:cs typeface="Arial" pitchFamily="34" charset="0"/>
              </a:rPr>
              <a:t>байгууллагад</a:t>
            </a:r>
            <a:r>
              <a:rPr lang="en-US" dirty="0">
                <a:latin typeface="Arial" pitchFamily="34" charset="0"/>
                <a:cs typeface="Arial" pitchFamily="34" charset="0"/>
              </a:rPr>
              <a:t> </a:t>
            </a:r>
            <a:r>
              <a:rPr lang="en-US" dirty="0" err="1">
                <a:latin typeface="Arial" pitchFamily="34" charset="0"/>
                <a:cs typeface="Arial" pitchFamily="34" charset="0"/>
              </a:rPr>
              <a:t>эзэмшүүлж</a:t>
            </a:r>
            <a:r>
              <a:rPr lang="en-US" dirty="0">
                <a:latin typeface="Arial" pitchFamily="34" charset="0"/>
                <a:cs typeface="Arial" pitchFamily="34" charset="0"/>
              </a:rPr>
              <a:t> </a:t>
            </a:r>
            <a:r>
              <a:rPr lang="en-US" dirty="0" err="1">
                <a:latin typeface="Arial" pitchFamily="34" charset="0"/>
                <a:cs typeface="Arial" pitchFamily="34" charset="0"/>
              </a:rPr>
              <a:t>болохоор</a:t>
            </a:r>
            <a:r>
              <a:rPr lang="en-US" dirty="0">
                <a:latin typeface="Arial" pitchFamily="34" charset="0"/>
                <a:cs typeface="Arial" pitchFamily="34" charset="0"/>
              </a:rPr>
              <a:t> </a:t>
            </a:r>
            <a:r>
              <a:rPr lang="en-US" dirty="0" err="1">
                <a:latin typeface="Arial" pitchFamily="34" charset="0"/>
                <a:cs typeface="Arial" pitchFamily="34" charset="0"/>
              </a:rPr>
              <a:t>заагдсан</a:t>
            </a:r>
            <a:r>
              <a:rPr lang="en-US" dirty="0">
                <a:latin typeface="Arial" pitchFamily="34" charset="0"/>
                <a:cs typeface="Arial" pitchFamily="34" charset="0"/>
              </a:rPr>
              <a:t> </a:t>
            </a:r>
            <a:r>
              <a:rPr lang="en-US" dirty="0" err="1">
                <a:latin typeface="Arial" pitchFamily="34" charset="0"/>
                <a:cs typeface="Arial" pitchFamily="34" charset="0"/>
              </a:rPr>
              <a:t>байна</a:t>
            </a:r>
            <a:r>
              <a:rPr lang="en-US" dirty="0">
                <a:latin typeface="Arial" pitchFamily="34" charset="0"/>
                <a:cs typeface="Arial" pitchFamily="34" charset="0"/>
              </a:rPr>
              <a:t>.</a:t>
            </a:r>
          </a:p>
          <a:p>
            <a:r>
              <a:rPr lang="en-US" dirty="0">
                <a:latin typeface="Arial" pitchFamily="34" charset="0"/>
                <a:cs typeface="Arial" pitchFamily="34" charset="0"/>
              </a:rPr>
              <a:t>31.3. </a:t>
            </a:r>
            <a:r>
              <a:rPr lang="en-US" dirty="0" err="1">
                <a:latin typeface="Arial" pitchFamily="34" charset="0"/>
                <a:cs typeface="Arial" pitchFamily="34" charset="0"/>
              </a:rPr>
              <a:t>Хүсэлт</a:t>
            </a:r>
            <a:r>
              <a:rPr lang="en-US" dirty="0">
                <a:latin typeface="Arial" pitchFamily="34" charset="0"/>
                <a:cs typeface="Arial" pitchFamily="34" charset="0"/>
              </a:rPr>
              <a:t> </a:t>
            </a:r>
            <a:r>
              <a:rPr lang="en-US" dirty="0" err="1">
                <a:latin typeface="Arial" pitchFamily="34" charset="0"/>
                <a:cs typeface="Arial" pitchFamily="34" charset="0"/>
              </a:rPr>
              <a:t>гаргасан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нь</a:t>
            </a:r>
            <a:r>
              <a:rPr lang="en-US" dirty="0">
                <a:latin typeface="Arial" pitchFamily="34" charset="0"/>
                <a:cs typeface="Arial" pitchFamily="34" charset="0"/>
              </a:rPr>
              <a:t> </a:t>
            </a:r>
            <a:r>
              <a:rPr lang="en-US" dirty="0" err="1">
                <a:latin typeface="Arial" pitchFamily="34" charset="0"/>
                <a:cs typeface="Arial" pitchFamily="34" charset="0"/>
              </a:rPr>
              <a:t>бусдын</a:t>
            </a:r>
            <a:r>
              <a:rPr lang="en-US" dirty="0">
                <a:latin typeface="Arial" pitchFamily="34" charset="0"/>
                <a:cs typeface="Arial" pitchFamily="34" charset="0"/>
              </a:rPr>
              <a:t> </a:t>
            </a:r>
            <a:r>
              <a:rPr lang="en-US" dirty="0" err="1">
                <a:latin typeface="Arial" pitchFamily="34" charset="0"/>
                <a:cs typeface="Arial" pitchFamily="34" charset="0"/>
              </a:rPr>
              <a:t>эзэмшиж</a:t>
            </a:r>
            <a:r>
              <a:rPr lang="en-US" dirty="0">
                <a:latin typeface="Arial" pitchFamily="34" charset="0"/>
                <a:cs typeface="Arial" pitchFamily="34" charset="0"/>
              </a:rPr>
              <a:t>, </a:t>
            </a:r>
            <a:r>
              <a:rPr lang="en-US" dirty="0" err="1">
                <a:latin typeface="Arial" pitchFamily="34" charset="0"/>
                <a:cs typeface="Arial" pitchFamily="34" charset="0"/>
              </a:rPr>
              <a:t>ашиглаж</a:t>
            </a:r>
            <a:r>
              <a:rPr lang="en-US" dirty="0">
                <a:latin typeface="Arial" pitchFamily="34" charset="0"/>
                <a:cs typeface="Arial" pitchFamily="34" charset="0"/>
              </a:rPr>
              <a:t> </a:t>
            </a:r>
            <a:r>
              <a:rPr lang="en-US" dirty="0" err="1">
                <a:latin typeface="Arial" pitchFamily="34" charset="0"/>
                <a:cs typeface="Arial" pitchFamily="34" charset="0"/>
              </a:rPr>
              <a:t>байгаа</a:t>
            </a:r>
            <a:r>
              <a:rPr lang="en-US" dirty="0">
                <a:latin typeface="Arial" pitchFamily="34" charset="0"/>
                <a:cs typeface="Arial" pitchFamily="34" charset="0"/>
              </a:rPr>
              <a:t> </a:t>
            </a:r>
            <a:r>
              <a:rPr lang="en-US" dirty="0" err="1">
                <a:latin typeface="Arial" pitchFamily="34" charset="0"/>
                <a:cs typeface="Arial" pitchFamily="34" charset="0"/>
              </a:rPr>
              <a:t>газартай</a:t>
            </a:r>
            <a:r>
              <a:rPr lang="en-US" dirty="0">
                <a:latin typeface="Arial" pitchFamily="34" charset="0"/>
                <a:cs typeface="Arial" pitchFamily="34" charset="0"/>
              </a:rPr>
              <a:t> </a:t>
            </a:r>
            <a:r>
              <a:rPr lang="en-US" dirty="0" err="1">
                <a:latin typeface="Arial" pitchFamily="34" charset="0"/>
                <a:cs typeface="Arial" pitchFamily="34" charset="0"/>
              </a:rPr>
              <a:t>ямар</a:t>
            </a:r>
            <a:r>
              <a:rPr lang="en-US" dirty="0">
                <a:latin typeface="Arial" pitchFamily="34" charset="0"/>
                <a:cs typeface="Arial" pitchFamily="34" charset="0"/>
              </a:rPr>
              <a:t> </a:t>
            </a:r>
            <a:r>
              <a:rPr lang="en-US" dirty="0" err="1">
                <a:latin typeface="Arial" pitchFamily="34" charset="0"/>
                <a:cs typeface="Arial" pitchFamily="34" charset="0"/>
              </a:rPr>
              <a:t>нэг</a:t>
            </a:r>
            <a:r>
              <a:rPr lang="en-US" dirty="0">
                <a:latin typeface="Arial" pitchFamily="34" charset="0"/>
                <a:cs typeface="Arial" pitchFamily="34" charset="0"/>
              </a:rPr>
              <a:t> </a:t>
            </a:r>
            <a:r>
              <a:rPr lang="en-US" dirty="0" err="1">
                <a:latin typeface="Arial" pitchFamily="34" charset="0"/>
                <a:cs typeface="Arial" pitchFamily="34" charset="0"/>
              </a:rPr>
              <a:t>хэмжээгээр</a:t>
            </a:r>
            <a:r>
              <a:rPr lang="en-US" dirty="0">
                <a:latin typeface="Arial" pitchFamily="34" charset="0"/>
                <a:cs typeface="Arial" pitchFamily="34" charset="0"/>
              </a:rPr>
              <a:t> </a:t>
            </a:r>
            <a:r>
              <a:rPr lang="en-US" dirty="0" err="1">
                <a:latin typeface="Arial" pitchFamily="34" charset="0"/>
                <a:cs typeface="Arial" pitchFamily="34" charset="0"/>
              </a:rPr>
              <a:t>давхцаагүй</a:t>
            </a:r>
            <a:r>
              <a:rPr lang="en-US" dirty="0">
                <a:latin typeface="Arial" pitchFamily="34" charset="0"/>
                <a:cs typeface="Arial" pitchFamily="34" charset="0"/>
              </a:rPr>
              <a:t> </a:t>
            </a:r>
            <a:r>
              <a:rPr lang="en-US" dirty="0" err="1">
                <a:latin typeface="Arial" pitchFamily="34" charset="0"/>
                <a:cs typeface="Arial" pitchFamily="34" charset="0"/>
              </a:rPr>
              <a:t>байна</a:t>
            </a:r>
            <a:r>
              <a:rPr lang="en-US" dirty="0">
                <a:latin typeface="Arial" pitchFamily="34" charset="0"/>
                <a:cs typeface="Arial" pitchFamily="34" charset="0"/>
              </a:rPr>
              <a:t>.</a:t>
            </a:r>
          </a:p>
          <a:p>
            <a:r>
              <a:rPr lang="en-US" dirty="0">
                <a:latin typeface="Arial" pitchFamily="34" charset="0"/>
                <a:cs typeface="Arial" pitchFamily="34" charset="0"/>
              </a:rPr>
              <a:t>31.4.Хот </a:t>
            </a:r>
            <a:r>
              <a:rPr lang="en-US" dirty="0" err="1">
                <a:latin typeface="Arial" pitchFamily="34" charset="0"/>
                <a:cs typeface="Arial" pitchFamily="34" charset="0"/>
              </a:rPr>
              <a:t>суурин</a:t>
            </a:r>
            <a:r>
              <a:rPr lang="en-US" dirty="0">
                <a:latin typeface="Arial" pitchFamily="34" charset="0"/>
                <a:cs typeface="Arial" pitchFamily="34" charset="0"/>
              </a:rPr>
              <a:t>, </a:t>
            </a:r>
            <a:r>
              <a:rPr lang="en-US" dirty="0" err="1">
                <a:latin typeface="Arial" pitchFamily="34" charset="0"/>
                <a:cs typeface="Arial" pitchFamily="34" charset="0"/>
              </a:rPr>
              <a:t>барилга</a:t>
            </a:r>
            <a:r>
              <a:rPr lang="en-US" dirty="0">
                <a:latin typeface="Arial" pitchFamily="34" charset="0"/>
                <a:cs typeface="Arial" pitchFamily="34" charset="0"/>
              </a:rPr>
              <a:t> </a:t>
            </a:r>
            <a:r>
              <a:rPr lang="en-US" dirty="0" err="1">
                <a:latin typeface="Arial" pitchFamily="34" charset="0"/>
                <a:cs typeface="Arial" pitchFamily="34" charset="0"/>
              </a:rPr>
              <a:t>байгууламж</a:t>
            </a:r>
            <a:r>
              <a:rPr lang="en-US" dirty="0">
                <a:latin typeface="Arial" pitchFamily="34" charset="0"/>
                <a:cs typeface="Arial" pitchFamily="34" charset="0"/>
              </a:rPr>
              <a:t> </a:t>
            </a:r>
            <a:r>
              <a:rPr lang="en-US" dirty="0" err="1">
                <a:latin typeface="Arial" pitchFamily="34" charset="0"/>
                <a:cs typeface="Arial" pitchFamily="34" charset="0"/>
              </a:rPr>
              <a:t>барих</a:t>
            </a:r>
            <a:r>
              <a:rPr lang="en-US" dirty="0">
                <a:latin typeface="Arial" pitchFamily="34" charset="0"/>
                <a:cs typeface="Arial" pitchFamily="34" charset="0"/>
              </a:rPr>
              <a:t>, </a:t>
            </a:r>
            <a:r>
              <a:rPr lang="en-US" dirty="0" err="1">
                <a:latin typeface="Arial" pitchFamily="34" charset="0"/>
                <a:cs typeface="Arial" pitchFamily="34" charset="0"/>
              </a:rPr>
              <a:t>шинээр</a:t>
            </a:r>
            <a:r>
              <a:rPr lang="en-US" dirty="0">
                <a:latin typeface="Arial" pitchFamily="34" charset="0"/>
                <a:cs typeface="Arial" pitchFamily="34" charset="0"/>
              </a:rPr>
              <a:t> </a:t>
            </a:r>
            <a:r>
              <a:rPr lang="en-US" dirty="0" err="1">
                <a:latin typeface="Arial" pitchFamily="34" charset="0"/>
                <a:cs typeface="Arial" pitchFamily="34" charset="0"/>
              </a:rPr>
              <a:t>зам</a:t>
            </a:r>
            <a:r>
              <a:rPr lang="en-US" dirty="0">
                <a:latin typeface="Arial" pitchFamily="34" charset="0"/>
                <a:cs typeface="Arial" pitchFamily="34" charset="0"/>
              </a:rPr>
              <a:t> </a:t>
            </a:r>
            <a:r>
              <a:rPr lang="en-US" dirty="0" err="1">
                <a:latin typeface="Arial" pitchFamily="34" charset="0"/>
                <a:cs typeface="Arial" pitchFamily="34" charset="0"/>
              </a:rPr>
              <a:t>тавих</a:t>
            </a:r>
            <a:r>
              <a:rPr lang="en-US" dirty="0">
                <a:latin typeface="Arial" pitchFamily="34" charset="0"/>
                <a:cs typeface="Arial" pitchFamily="34" charset="0"/>
              </a:rPr>
              <a:t>, </a:t>
            </a:r>
            <a:r>
              <a:rPr lang="en-US" dirty="0" err="1">
                <a:latin typeface="Arial" pitchFamily="34" charset="0"/>
                <a:cs typeface="Arial" pitchFamily="34" charset="0"/>
              </a:rPr>
              <a:t>усан</a:t>
            </a:r>
            <a:r>
              <a:rPr lang="en-US" dirty="0">
                <a:latin typeface="Arial" pitchFamily="34" charset="0"/>
                <a:cs typeface="Arial" pitchFamily="34" charset="0"/>
              </a:rPr>
              <a:t> </a:t>
            </a:r>
            <a:r>
              <a:rPr lang="en-US" dirty="0" err="1">
                <a:latin typeface="Arial" pitchFamily="34" charset="0"/>
                <a:cs typeface="Arial" pitchFamily="34" charset="0"/>
              </a:rPr>
              <a:t>цахилгаан</a:t>
            </a:r>
            <a:r>
              <a:rPr lang="en-US" dirty="0">
                <a:latin typeface="Arial" pitchFamily="34" charset="0"/>
                <a:cs typeface="Arial" pitchFamily="34" charset="0"/>
              </a:rPr>
              <a:t> </a:t>
            </a:r>
            <a:r>
              <a:rPr lang="en-US" dirty="0" err="1">
                <a:latin typeface="Arial" pitchFamily="34" charset="0"/>
                <a:cs typeface="Arial" pitchFamily="34" charset="0"/>
              </a:rPr>
              <a:t>станц</a:t>
            </a:r>
            <a:r>
              <a:rPr lang="en-US" dirty="0">
                <a:latin typeface="Arial" pitchFamily="34" charset="0"/>
                <a:cs typeface="Arial" pitchFamily="34" charset="0"/>
              </a:rPr>
              <a:t> </a:t>
            </a:r>
            <a:r>
              <a:rPr lang="en-US" dirty="0" err="1">
                <a:latin typeface="Arial" pitchFamily="34" charset="0"/>
                <a:cs typeface="Arial" pitchFamily="34" charset="0"/>
              </a:rPr>
              <a:t>байгуулах</a:t>
            </a:r>
            <a:r>
              <a:rPr lang="en-US" dirty="0">
                <a:latin typeface="Arial" pitchFamily="34" charset="0"/>
                <a:cs typeface="Arial" pitchFamily="34" charset="0"/>
              </a:rPr>
              <a:t>, </a:t>
            </a:r>
            <a:r>
              <a:rPr lang="en-US" dirty="0" err="1">
                <a:latin typeface="Arial" pitchFamily="34" charset="0"/>
                <a:cs typeface="Arial" pitchFamily="34" charset="0"/>
              </a:rPr>
              <a:t>ашигт</a:t>
            </a:r>
            <a:r>
              <a:rPr lang="en-US" dirty="0">
                <a:latin typeface="Arial" pitchFamily="34" charset="0"/>
                <a:cs typeface="Arial" pitchFamily="34" charset="0"/>
              </a:rPr>
              <a:t> </a:t>
            </a:r>
            <a:r>
              <a:rPr lang="en-US" dirty="0" err="1">
                <a:latin typeface="Arial" pitchFamily="34" charset="0"/>
                <a:cs typeface="Arial" pitchFamily="34" charset="0"/>
              </a:rPr>
              <a:t>малтмалын</a:t>
            </a:r>
            <a:r>
              <a:rPr lang="en-US" dirty="0">
                <a:latin typeface="Arial" pitchFamily="34" charset="0"/>
                <a:cs typeface="Arial" pitchFamily="34" charset="0"/>
              </a:rPr>
              <a:t> </a:t>
            </a:r>
            <a:r>
              <a:rPr lang="en-US" dirty="0" err="1">
                <a:latin typeface="Arial" pitchFamily="34" charset="0"/>
                <a:cs typeface="Arial" pitchFamily="34" charset="0"/>
              </a:rPr>
              <a:t>хайгуул</a:t>
            </a:r>
            <a:r>
              <a:rPr lang="en-US" dirty="0">
                <a:latin typeface="Arial" pitchFamily="34" charset="0"/>
                <a:cs typeface="Arial" pitchFamily="34" charset="0"/>
              </a:rPr>
              <a:t> </a:t>
            </a:r>
            <a:r>
              <a:rPr lang="en-US" dirty="0" err="1">
                <a:latin typeface="Arial" pitchFamily="34" charset="0"/>
                <a:cs typeface="Arial" pitchFamily="34" charset="0"/>
              </a:rPr>
              <a:t>хийх</a:t>
            </a:r>
            <a:r>
              <a:rPr lang="en-US" dirty="0">
                <a:latin typeface="Arial" pitchFamily="34" charset="0"/>
                <a:cs typeface="Arial" pitchFamily="34" charset="0"/>
              </a:rPr>
              <a:t>, </a:t>
            </a:r>
            <a:r>
              <a:rPr lang="en-US" dirty="0" err="1">
                <a:latin typeface="Arial" pitchFamily="34" charset="0"/>
                <a:cs typeface="Arial" pitchFamily="34" charset="0"/>
              </a:rPr>
              <a:t>ашиглах</a:t>
            </a:r>
            <a:r>
              <a:rPr lang="en-US" dirty="0">
                <a:latin typeface="Arial" pitchFamily="34" charset="0"/>
                <a:cs typeface="Arial" pitchFamily="34" charset="0"/>
              </a:rPr>
              <a:t> </a:t>
            </a:r>
            <a:r>
              <a:rPr lang="en-US" dirty="0" err="1">
                <a:latin typeface="Arial" pitchFamily="34" charset="0"/>
                <a:cs typeface="Arial" pitchFamily="34" charset="0"/>
              </a:rPr>
              <a:t>зэрэг</a:t>
            </a:r>
            <a:r>
              <a:rPr lang="en-US" dirty="0">
                <a:latin typeface="Arial" pitchFamily="34" charset="0"/>
                <a:cs typeface="Arial" pitchFamily="34" charset="0"/>
              </a:rPr>
              <a:t> </a:t>
            </a:r>
            <a:r>
              <a:rPr lang="en-US" dirty="0" err="1">
                <a:latin typeface="Arial" pitchFamily="34" charset="0"/>
                <a:cs typeface="Arial" pitchFamily="34" charset="0"/>
              </a:rPr>
              <a:t>аж</a:t>
            </a:r>
            <a:r>
              <a:rPr lang="en-US" dirty="0">
                <a:latin typeface="Arial" pitchFamily="34" charset="0"/>
                <a:cs typeface="Arial" pitchFamily="34" charset="0"/>
              </a:rPr>
              <a:t> </a:t>
            </a:r>
            <a:r>
              <a:rPr lang="en-US" dirty="0" err="1">
                <a:latin typeface="Arial" pitchFamily="34" charset="0"/>
                <a:cs typeface="Arial" pitchFamily="34" charset="0"/>
              </a:rPr>
              <a:t>ахуйн</a:t>
            </a:r>
            <a:r>
              <a:rPr lang="en-US" dirty="0">
                <a:latin typeface="Arial" pitchFamily="34" charset="0"/>
                <a:cs typeface="Arial" pitchFamily="34" charset="0"/>
              </a:rPr>
              <a:t> </a:t>
            </a:r>
            <a:r>
              <a:rPr lang="en-US" dirty="0" err="1">
                <a:latin typeface="Arial" pitchFamily="34" charset="0"/>
                <a:cs typeface="Arial" pitchFamily="34" charset="0"/>
              </a:rPr>
              <a:t>үйл</a:t>
            </a:r>
            <a:r>
              <a:rPr lang="en-US" dirty="0">
                <a:latin typeface="Arial" pitchFamily="34" charset="0"/>
                <a:cs typeface="Arial" pitchFamily="34" charset="0"/>
              </a:rPr>
              <a:t> </a:t>
            </a:r>
            <a:r>
              <a:rPr lang="en-US" dirty="0" err="1">
                <a:latin typeface="Arial" pitchFamily="34" charset="0"/>
                <a:cs typeface="Arial" pitchFamily="34" charset="0"/>
              </a:rPr>
              <a:t>ажиллагаа</a:t>
            </a:r>
            <a:r>
              <a:rPr lang="en-US" dirty="0">
                <a:latin typeface="Arial" pitchFamily="34" charset="0"/>
                <a:cs typeface="Arial" pitchFamily="34" charset="0"/>
              </a:rPr>
              <a:t> </a:t>
            </a:r>
            <a:r>
              <a:rPr lang="en-US" dirty="0" err="1">
                <a:latin typeface="Arial" pitchFamily="34" charset="0"/>
                <a:cs typeface="Arial" pitchFamily="34" charset="0"/>
              </a:rPr>
              <a:t>явуулахад</a:t>
            </a:r>
            <a:r>
              <a:rPr lang="en-US" dirty="0">
                <a:latin typeface="Arial" pitchFamily="34" charset="0"/>
                <a:cs typeface="Arial" pitchFamily="34" charset="0"/>
              </a:rPr>
              <a:t> </a:t>
            </a:r>
            <a:r>
              <a:rPr lang="en-US" dirty="0" err="1">
                <a:latin typeface="Arial" pitchFamily="34" charset="0"/>
                <a:cs typeface="Arial" pitchFamily="34" charset="0"/>
              </a:rPr>
              <a:t>зориулан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олгохоос</a:t>
            </a:r>
            <a:r>
              <a:rPr lang="en-US" dirty="0">
                <a:latin typeface="Arial" pitchFamily="34" charset="0"/>
                <a:cs typeface="Arial" pitchFamily="34" charset="0"/>
              </a:rPr>
              <a:t> </a:t>
            </a:r>
            <a:r>
              <a:rPr lang="en-US" dirty="0" err="1">
                <a:latin typeface="Arial" pitchFamily="34" charset="0"/>
                <a:cs typeface="Arial" pitchFamily="34" charset="0"/>
              </a:rPr>
              <a:t>өмнө</a:t>
            </a:r>
            <a:r>
              <a:rPr lang="en-US" dirty="0">
                <a:latin typeface="Arial" pitchFamily="34" charset="0"/>
                <a:cs typeface="Arial" pitchFamily="34" charset="0"/>
              </a:rPr>
              <a:t> </a:t>
            </a:r>
            <a:r>
              <a:rPr lang="en-US" dirty="0" err="1">
                <a:latin typeface="Arial" pitchFamily="34" charset="0"/>
                <a:cs typeface="Arial" pitchFamily="34" charset="0"/>
              </a:rPr>
              <a:t>палеонтологи</a:t>
            </a:r>
            <a:r>
              <a:rPr lang="en-US" dirty="0">
                <a:latin typeface="Arial" pitchFamily="34" charset="0"/>
                <a:cs typeface="Arial" pitchFamily="34" charset="0"/>
              </a:rPr>
              <a:t>, </a:t>
            </a:r>
            <a:r>
              <a:rPr lang="en-US" dirty="0" err="1">
                <a:latin typeface="Arial" pitchFamily="34" charset="0"/>
                <a:cs typeface="Arial" pitchFamily="34" charset="0"/>
              </a:rPr>
              <a:t>археологи</a:t>
            </a:r>
            <a:r>
              <a:rPr lang="en-US" dirty="0">
                <a:latin typeface="Arial" pitchFamily="34" charset="0"/>
                <a:cs typeface="Arial" pitchFamily="34" charset="0"/>
              </a:rPr>
              <a:t>, </a:t>
            </a:r>
            <a:r>
              <a:rPr lang="en-US" dirty="0" err="1">
                <a:latin typeface="Arial" pitchFamily="34" charset="0"/>
                <a:cs typeface="Arial" pitchFamily="34" charset="0"/>
              </a:rPr>
              <a:t>угсаатны</a:t>
            </a:r>
            <a:r>
              <a:rPr lang="en-US" dirty="0">
                <a:latin typeface="Arial" pitchFamily="34" charset="0"/>
                <a:cs typeface="Arial" pitchFamily="34" charset="0"/>
              </a:rPr>
              <a:t> </a:t>
            </a:r>
            <a:r>
              <a:rPr lang="en-US" dirty="0" err="1">
                <a:latin typeface="Arial" pitchFamily="34" charset="0"/>
                <a:cs typeface="Arial" pitchFamily="34" charset="0"/>
              </a:rPr>
              <a:t>мэргэжлийн</a:t>
            </a:r>
            <a:r>
              <a:rPr lang="en-US" dirty="0">
                <a:latin typeface="Arial" pitchFamily="34" charset="0"/>
                <a:cs typeface="Arial" pitchFamily="34" charset="0"/>
              </a:rPr>
              <a:t> </a:t>
            </a:r>
            <a:r>
              <a:rPr lang="en-US" dirty="0" err="1">
                <a:latin typeface="Arial" pitchFamily="34" charset="0"/>
                <a:cs typeface="Arial" pitchFamily="34" charset="0"/>
              </a:rPr>
              <a:t>байгууллагаар</a:t>
            </a:r>
            <a:r>
              <a:rPr lang="en-US" dirty="0">
                <a:latin typeface="Arial" pitchFamily="34" charset="0"/>
                <a:cs typeface="Arial" pitchFamily="34" charset="0"/>
              </a:rPr>
              <a:t> </a:t>
            </a:r>
            <a:r>
              <a:rPr lang="en-US" dirty="0" err="1">
                <a:latin typeface="Arial" pitchFamily="34" charset="0"/>
                <a:cs typeface="Arial" pitchFamily="34" charset="0"/>
              </a:rPr>
              <a:t>урьдчилан</a:t>
            </a:r>
            <a:r>
              <a:rPr lang="en-US" dirty="0">
                <a:latin typeface="Arial" pitchFamily="34" charset="0"/>
                <a:cs typeface="Arial" pitchFamily="34" charset="0"/>
              </a:rPr>
              <a:t> </a:t>
            </a:r>
            <a:r>
              <a:rPr lang="en-US" dirty="0" err="1">
                <a:latin typeface="Arial" pitchFamily="34" charset="0"/>
                <a:cs typeface="Arial" pitchFamily="34" charset="0"/>
              </a:rPr>
              <a:t>хайгуул</a:t>
            </a:r>
            <a:r>
              <a:rPr lang="en-US" dirty="0">
                <a:latin typeface="Arial" pitchFamily="34" charset="0"/>
                <a:cs typeface="Arial" pitchFamily="34" charset="0"/>
              </a:rPr>
              <a:t>, </a:t>
            </a:r>
            <a:r>
              <a:rPr lang="en-US" dirty="0" err="1">
                <a:latin typeface="Arial" pitchFamily="34" charset="0"/>
                <a:cs typeface="Arial" pitchFamily="34" charset="0"/>
              </a:rPr>
              <a:t>судалгаа</a:t>
            </a:r>
            <a:r>
              <a:rPr lang="en-US" dirty="0">
                <a:latin typeface="Arial" pitchFamily="34" charset="0"/>
                <a:cs typeface="Arial" pitchFamily="34" charset="0"/>
              </a:rPr>
              <a:t> </a:t>
            </a:r>
            <a:r>
              <a:rPr lang="en-US" dirty="0" err="1">
                <a:latin typeface="Arial" pitchFamily="34" charset="0"/>
                <a:cs typeface="Arial" pitchFamily="34" charset="0"/>
              </a:rPr>
              <a:t>хийлгэж</a:t>
            </a:r>
            <a:r>
              <a:rPr lang="en-US" dirty="0">
                <a:latin typeface="Arial" pitchFamily="34" charset="0"/>
                <a:cs typeface="Arial" pitchFamily="34" charset="0"/>
              </a:rPr>
              <a:t>, </a:t>
            </a:r>
            <a:r>
              <a:rPr lang="en-US" dirty="0" err="1">
                <a:latin typeface="Arial" pitchFamily="34" charset="0"/>
                <a:cs typeface="Arial" pitchFamily="34" charset="0"/>
              </a:rPr>
              <a:t>зөвшөөрөл</a:t>
            </a:r>
            <a:r>
              <a:rPr lang="en-US" dirty="0">
                <a:latin typeface="Arial" pitchFamily="34" charset="0"/>
                <a:cs typeface="Arial" pitchFamily="34" charset="0"/>
              </a:rPr>
              <a:t> </a:t>
            </a:r>
            <a:r>
              <a:rPr lang="en-US" dirty="0" err="1">
                <a:latin typeface="Arial" pitchFamily="34" charset="0"/>
                <a:cs typeface="Arial" pitchFamily="34" charset="0"/>
              </a:rPr>
              <a:t>авсан</a:t>
            </a:r>
            <a:r>
              <a:rPr lang="en-US" dirty="0">
                <a:latin typeface="Arial" pitchFamily="34" charset="0"/>
                <a:cs typeface="Arial" pitchFamily="34" charset="0"/>
              </a:rPr>
              <a:t> </a:t>
            </a:r>
            <a:r>
              <a:rPr lang="en-US" dirty="0" err="1">
                <a:latin typeface="Arial" pitchFamily="34" charset="0"/>
                <a:cs typeface="Arial" pitchFamily="34" charset="0"/>
              </a:rPr>
              <a:t>байна</a:t>
            </a:r>
            <a:r>
              <a:rPr lang="en-US" dirty="0">
                <a:latin typeface="Arial" pitchFamily="34" charset="0"/>
                <a:cs typeface="Arial" pitchFamily="34" charset="0"/>
              </a:rPr>
              <a:t>.</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700" b="1" dirty="0" smtClean="0">
                <a:latin typeface="Arial" pitchFamily="34" charset="0"/>
                <a:cs typeface="Arial" pitchFamily="34" charset="0"/>
              </a:rPr>
              <a:t/>
            </a:r>
            <a:br>
              <a:rPr lang="mn-MN" sz="2700" b="1" dirty="0" smtClean="0">
                <a:latin typeface="Arial" pitchFamily="34" charset="0"/>
                <a:cs typeface="Arial" pitchFamily="34" charset="0"/>
              </a:rPr>
            </a:br>
            <a:r>
              <a:rPr lang="en-US" sz="2700" b="1" dirty="0" smtClean="0">
                <a:solidFill>
                  <a:schemeClr val="tx1"/>
                </a:solidFill>
                <a:latin typeface="Arial" pitchFamily="34" charset="0"/>
                <a:cs typeface="Arial" pitchFamily="34" charset="0"/>
              </a:rPr>
              <a:t>32 </a:t>
            </a:r>
            <a:r>
              <a:rPr lang="en-US" sz="2700" b="1" dirty="0" err="1">
                <a:solidFill>
                  <a:schemeClr val="tx1"/>
                </a:solidFill>
                <a:latin typeface="Arial" pitchFamily="34" charset="0"/>
                <a:cs typeface="Arial" pitchFamily="34" charset="0"/>
              </a:rPr>
              <a:t>дугаар</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зүйл</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Газар</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эзэмших</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тухай</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хүсэлт</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гаргах</a:t>
            </a:r>
            <a:r>
              <a:rPr lang="en-US" dirty="0">
                <a:solidFill>
                  <a:schemeClr val="tx1"/>
                </a:solidFill>
              </a:rPr>
              <a:t/>
            </a:r>
            <a:br>
              <a:rPr lang="en-US" dirty="0">
                <a:solidFill>
                  <a:schemeClr val="tx1"/>
                </a:solidFill>
              </a:rPr>
            </a:br>
            <a:endParaRPr lang="en-US" dirty="0">
              <a:solidFill>
                <a:schemeClr val="tx1"/>
              </a:solidFill>
            </a:endParaRPr>
          </a:p>
        </p:txBody>
      </p:sp>
      <p:sp>
        <p:nvSpPr>
          <p:cNvPr id="3" name="Content Placeholder 2"/>
          <p:cNvSpPr>
            <a:spLocks noGrp="1"/>
          </p:cNvSpPr>
          <p:nvPr>
            <p:ph idx="1"/>
          </p:nvPr>
        </p:nvSpPr>
        <p:spPr>
          <a:xfrm>
            <a:off x="457200" y="1142984"/>
            <a:ext cx="8229600" cy="4983179"/>
          </a:xfrm>
        </p:spPr>
        <p:txBody>
          <a:bodyPr>
            <a:normAutofit/>
          </a:bodyPr>
          <a:lstStyle/>
          <a:p>
            <a:endParaRPr lang="mn-MN" sz="2200" dirty="0" smtClean="0">
              <a:latin typeface="Arial" pitchFamily="34" charset="0"/>
              <a:cs typeface="Arial" pitchFamily="34" charset="0"/>
            </a:endParaRPr>
          </a:p>
          <a:p>
            <a:r>
              <a:rPr lang="en-US" sz="2200" dirty="0" smtClean="0">
                <a:latin typeface="Arial" pitchFamily="34" charset="0"/>
                <a:cs typeface="Arial" pitchFamily="34" charset="0"/>
              </a:rPr>
              <a:t>32.1.Иргэн</a:t>
            </a:r>
            <a:r>
              <a:rPr lang="en-US" sz="2200" dirty="0">
                <a:latin typeface="Arial" pitchFamily="34" charset="0"/>
                <a:cs typeface="Arial" pitchFamily="34" charset="0"/>
              </a:rPr>
              <a:t>, </a:t>
            </a:r>
            <a:r>
              <a:rPr lang="en-US" sz="2200" dirty="0" err="1">
                <a:latin typeface="Arial" pitchFamily="34" charset="0"/>
                <a:cs typeface="Arial" pitchFamily="34" charset="0"/>
              </a:rPr>
              <a:t>аж</a:t>
            </a:r>
            <a:r>
              <a:rPr lang="en-US" sz="2200" dirty="0">
                <a:latin typeface="Arial" pitchFamily="34" charset="0"/>
                <a:cs typeface="Arial" pitchFamily="34" charset="0"/>
              </a:rPr>
              <a:t> </a:t>
            </a:r>
            <a:r>
              <a:rPr lang="en-US" sz="2200" dirty="0" err="1">
                <a:latin typeface="Arial" pitchFamily="34" charset="0"/>
                <a:cs typeface="Arial" pitchFamily="34" charset="0"/>
              </a:rPr>
              <a:t>ахуйн</a:t>
            </a:r>
            <a:r>
              <a:rPr lang="en-US" sz="2200" dirty="0">
                <a:latin typeface="Arial" pitchFamily="34" charset="0"/>
                <a:cs typeface="Arial" pitchFamily="34" charset="0"/>
              </a:rPr>
              <a:t> </a:t>
            </a:r>
            <a:r>
              <a:rPr lang="en-US" sz="2200" dirty="0" err="1">
                <a:latin typeface="Arial" pitchFamily="34" charset="0"/>
                <a:cs typeface="Arial" pitchFamily="34" charset="0"/>
              </a:rPr>
              <a:t>нэгж</a:t>
            </a:r>
            <a:r>
              <a:rPr lang="en-US" sz="2200" dirty="0">
                <a:latin typeface="Arial" pitchFamily="34" charset="0"/>
                <a:cs typeface="Arial" pitchFamily="34" charset="0"/>
              </a:rPr>
              <a:t>, </a:t>
            </a:r>
            <a:r>
              <a:rPr lang="en-US" sz="2200" dirty="0" err="1">
                <a:latin typeface="Arial" pitchFamily="34" charset="0"/>
                <a:cs typeface="Arial" pitchFamily="34" charset="0"/>
              </a:rPr>
              <a:t>байгууллага</a:t>
            </a:r>
            <a:r>
              <a:rPr lang="en-US" sz="2200" dirty="0">
                <a:latin typeface="Arial" pitchFamily="34" charset="0"/>
                <a:cs typeface="Arial" pitchFamily="34" charset="0"/>
              </a:rPr>
              <a:t> </a:t>
            </a:r>
            <a:r>
              <a:rPr lang="en-US" sz="2200" dirty="0" err="1">
                <a:latin typeface="Arial" pitchFamily="34" charset="0"/>
                <a:cs typeface="Arial" pitchFamily="34" charset="0"/>
              </a:rPr>
              <a:t>газар</a:t>
            </a:r>
            <a:r>
              <a:rPr lang="en-US" sz="2200" dirty="0">
                <a:latin typeface="Arial" pitchFamily="34" charset="0"/>
                <a:cs typeface="Arial" pitchFamily="34" charset="0"/>
              </a:rPr>
              <a:t> </a:t>
            </a:r>
            <a:r>
              <a:rPr lang="en-US" sz="2200" dirty="0" err="1">
                <a:latin typeface="Arial" pitchFamily="34" charset="0"/>
                <a:cs typeface="Arial" pitchFamily="34" charset="0"/>
              </a:rPr>
              <a:t>эзэмших</a:t>
            </a:r>
            <a:r>
              <a:rPr lang="en-US" sz="2200" dirty="0">
                <a:latin typeface="Arial" pitchFamily="34" charset="0"/>
                <a:cs typeface="Arial" pitchFamily="34" charset="0"/>
              </a:rPr>
              <a:t> </a:t>
            </a:r>
            <a:r>
              <a:rPr lang="en-US" sz="2200" dirty="0" err="1">
                <a:latin typeface="Arial" pitchFamily="34" charset="0"/>
                <a:cs typeface="Arial" pitchFamily="34" charset="0"/>
              </a:rPr>
              <a:t>тухай</a:t>
            </a:r>
            <a:r>
              <a:rPr lang="en-US" sz="2200" dirty="0">
                <a:latin typeface="Arial" pitchFamily="34" charset="0"/>
                <a:cs typeface="Arial" pitchFamily="34" charset="0"/>
              </a:rPr>
              <a:t> </a:t>
            </a:r>
            <a:r>
              <a:rPr lang="en-US" sz="2200" dirty="0" err="1">
                <a:latin typeface="Arial" pitchFamily="34" charset="0"/>
                <a:cs typeface="Arial" pitchFamily="34" charset="0"/>
              </a:rPr>
              <a:t>хүсэлтээ</a:t>
            </a:r>
            <a:r>
              <a:rPr lang="en-US" sz="2200" dirty="0">
                <a:latin typeface="Arial" pitchFamily="34" charset="0"/>
                <a:cs typeface="Arial" pitchFamily="34" charset="0"/>
              </a:rPr>
              <a:t> </a:t>
            </a:r>
            <a:r>
              <a:rPr lang="en-US" sz="2200" dirty="0" err="1">
                <a:latin typeface="Arial" pitchFamily="34" charset="0"/>
                <a:cs typeface="Arial" pitchFamily="34" charset="0"/>
              </a:rPr>
              <a:t>тухайн</a:t>
            </a:r>
            <a:r>
              <a:rPr lang="en-US" sz="2200" dirty="0">
                <a:latin typeface="Arial" pitchFamily="34" charset="0"/>
                <a:cs typeface="Arial" pitchFamily="34" charset="0"/>
              </a:rPr>
              <a:t> </a:t>
            </a:r>
            <a:r>
              <a:rPr lang="en-US" sz="2200" dirty="0" err="1">
                <a:latin typeface="Arial" pitchFamily="34" charset="0"/>
                <a:cs typeface="Arial" pitchFamily="34" charset="0"/>
              </a:rPr>
              <a:t>шатны</a:t>
            </a:r>
            <a:r>
              <a:rPr lang="en-US" sz="2200" dirty="0">
                <a:latin typeface="Arial" pitchFamily="34" charset="0"/>
                <a:cs typeface="Arial" pitchFamily="34" charset="0"/>
              </a:rPr>
              <a:t> </a:t>
            </a:r>
            <a:r>
              <a:rPr lang="en-US" sz="2200" dirty="0" err="1">
                <a:latin typeface="Arial" pitchFamily="34" charset="0"/>
                <a:cs typeface="Arial" pitchFamily="34" charset="0"/>
              </a:rPr>
              <a:t>Засаг</a:t>
            </a:r>
            <a:r>
              <a:rPr lang="en-US" sz="2200" dirty="0">
                <a:latin typeface="Arial" pitchFamily="34" charset="0"/>
                <a:cs typeface="Arial" pitchFamily="34" charset="0"/>
              </a:rPr>
              <a:t> </a:t>
            </a:r>
            <a:r>
              <a:rPr lang="en-US" sz="2200" dirty="0" err="1">
                <a:latin typeface="Arial" pitchFamily="34" charset="0"/>
                <a:cs typeface="Arial" pitchFamily="34" charset="0"/>
              </a:rPr>
              <a:t>даргад</a:t>
            </a:r>
            <a:r>
              <a:rPr lang="en-US" sz="2200" dirty="0">
                <a:latin typeface="Arial" pitchFamily="34" charset="0"/>
                <a:cs typeface="Arial" pitchFamily="34" charset="0"/>
              </a:rPr>
              <a:t> </a:t>
            </a:r>
            <a:r>
              <a:rPr lang="en-US" sz="2200" dirty="0" err="1">
                <a:latin typeface="Arial" pitchFamily="34" charset="0"/>
                <a:cs typeface="Arial" pitchFamily="34" charset="0"/>
              </a:rPr>
              <a:t>газрын</a:t>
            </a:r>
            <a:r>
              <a:rPr lang="en-US" sz="2200" dirty="0">
                <a:latin typeface="Arial" pitchFamily="34" charset="0"/>
                <a:cs typeface="Arial" pitchFamily="34" charset="0"/>
              </a:rPr>
              <a:t> </a:t>
            </a:r>
            <a:r>
              <a:rPr lang="en-US" sz="2200" dirty="0" err="1">
                <a:latin typeface="Arial" pitchFamily="34" charset="0"/>
                <a:cs typeface="Arial" pitchFamily="34" charset="0"/>
              </a:rPr>
              <a:t>асуудал</a:t>
            </a:r>
            <a:r>
              <a:rPr lang="en-US" sz="2200" dirty="0">
                <a:latin typeface="Arial" pitchFamily="34" charset="0"/>
                <a:cs typeface="Arial" pitchFamily="34" charset="0"/>
              </a:rPr>
              <a:t> </a:t>
            </a:r>
            <a:r>
              <a:rPr lang="en-US" sz="2200" dirty="0" err="1">
                <a:latin typeface="Arial" pitchFamily="34" charset="0"/>
                <a:cs typeface="Arial" pitchFamily="34" charset="0"/>
              </a:rPr>
              <a:t>эрхэлсэн</a:t>
            </a:r>
            <a:r>
              <a:rPr lang="en-US" sz="2200" dirty="0">
                <a:latin typeface="Arial" pitchFamily="34" charset="0"/>
                <a:cs typeface="Arial" pitchFamily="34" charset="0"/>
              </a:rPr>
              <a:t> </a:t>
            </a:r>
            <a:r>
              <a:rPr lang="en-US" sz="2200" dirty="0" err="1">
                <a:latin typeface="Arial" pitchFamily="34" charset="0"/>
                <a:cs typeface="Arial" pitchFamily="34" charset="0"/>
              </a:rPr>
              <a:t>төрийн</a:t>
            </a:r>
            <a:r>
              <a:rPr lang="en-US" sz="2200" dirty="0">
                <a:latin typeface="Arial" pitchFamily="34" charset="0"/>
                <a:cs typeface="Arial" pitchFamily="34" charset="0"/>
              </a:rPr>
              <a:t> </a:t>
            </a:r>
            <a:r>
              <a:rPr lang="en-US" sz="2200" dirty="0" err="1">
                <a:latin typeface="Arial" pitchFamily="34" charset="0"/>
                <a:cs typeface="Arial" pitchFamily="34" charset="0"/>
              </a:rPr>
              <a:t>захиргааны</a:t>
            </a:r>
            <a:r>
              <a:rPr lang="en-US" sz="2200" dirty="0">
                <a:latin typeface="Arial" pitchFamily="34" charset="0"/>
                <a:cs typeface="Arial" pitchFamily="34" charset="0"/>
              </a:rPr>
              <a:t> </a:t>
            </a:r>
            <a:r>
              <a:rPr lang="en-US" sz="2200" dirty="0" err="1">
                <a:latin typeface="Arial" pitchFamily="34" charset="0"/>
                <a:cs typeface="Arial" pitchFamily="34" charset="0"/>
              </a:rPr>
              <a:t>байгууллагаас</a:t>
            </a:r>
            <a:r>
              <a:rPr lang="en-US" sz="2200" dirty="0">
                <a:latin typeface="Arial" pitchFamily="34" charset="0"/>
                <a:cs typeface="Arial" pitchFamily="34" charset="0"/>
              </a:rPr>
              <a:t> </a:t>
            </a:r>
            <a:r>
              <a:rPr lang="en-US" sz="2200" dirty="0" err="1">
                <a:latin typeface="Arial" pitchFamily="34" charset="0"/>
                <a:cs typeface="Arial" pitchFamily="34" charset="0"/>
              </a:rPr>
              <a:t>баталсан</a:t>
            </a:r>
            <a:r>
              <a:rPr lang="en-US" sz="2200" dirty="0">
                <a:latin typeface="Arial" pitchFamily="34" charset="0"/>
                <a:cs typeface="Arial" pitchFamily="34" charset="0"/>
              </a:rPr>
              <a:t> </a:t>
            </a:r>
            <a:r>
              <a:rPr lang="en-US" sz="2200" dirty="0" err="1">
                <a:latin typeface="Arial" pitchFamily="34" charset="0"/>
                <a:cs typeface="Arial" pitchFamily="34" charset="0"/>
              </a:rPr>
              <a:t>загварын</a:t>
            </a:r>
            <a:r>
              <a:rPr lang="en-US" sz="2200" dirty="0">
                <a:latin typeface="Arial" pitchFamily="34" charset="0"/>
                <a:cs typeface="Arial" pitchFamily="34" charset="0"/>
              </a:rPr>
              <a:t> </a:t>
            </a:r>
            <a:r>
              <a:rPr lang="en-US" sz="2200" dirty="0" err="1">
                <a:latin typeface="Arial" pitchFamily="34" charset="0"/>
                <a:cs typeface="Arial" pitchFamily="34" charset="0"/>
              </a:rPr>
              <a:t>дагуу</a:t>
            </a:r>
            <a:r>
              <a:rPr lang="en-US" sz="2200" dirty="0">
                <a:latin typeface="Arial" pitchFamily="34" charset="0"/>
                <a:cs typeface="Arial" pitchFamily="34" charset="0"/>
              </a:rPr>
              <a:t> </a:t>
            </a:r>
            <a:r>
              <a:rPr lang="en-US" sz="2200" dirty="0" err="1">
                <a:latin typeface="Arial" pitchFamily="34" charset="0"/>
                <a:cs typeface="Arial" pitchFamily="34" charset="0"/>
              </a:rPr>
              <a:t>гаргана</a:t>
            </a:r>
            <a:r>
              <a:rPr lang="en-US" sz="2200" dirty="0">
                <a:latin typeface="Arial" pitchFamily="34" charset="0"/>
                <a:cs typeface="Arial" pitchFamily="34" charset="0"/>
              </a:rPr>
              <a:t>.</a:t>
            </a:r>
          </a:p>
          <a:p>
            <a:r>
              <a:rPr lang="en-US" sz="2200" dirty="0">
                <a:latin typeface="Arial" pitchFamily="34" charset="0"/>
                <a:cs typeface="Arial" pitchFamily="34" charset="0"/>
              </a:rPr>
              <a:t>32.2. </a:t>
            </a:r>
            <a:r>
              <a:rPr lang="en-US" sz="2200" dirty="0" err="1">
                <a:latin typeface="Arial" pitchFamily="34" charset="0"/>
                <a:cs typeface="Arial" pitchFamily="34" charset="0"/>
              </a:rPr>
              <a:t>Иргэн</a:t>
            </a:r>
            <a:r>
              <a:rPr lang="en-US" sz="2200" dirty="0">
                <a:latin typeface="Arial" pitchFamily="34" charset="0"/>
                <a:cs typeface="Arial" pitchFamily="34" charset="0"/>
              </a:rPr>
              <a:t> </a:t>
            </a:r>
            <a:r>
              <a:rPr lang="en-US" sz="2200" dirty="0" err="1">
                <a:latin typeface="Arial" pitchFamily="34" charset="0"/>
                <a:cs typeface="Arial" pitchFamily="34" charset="0"/>
              </a:rPr>
              <a:t>энэ</a:t>
            </a:r>
            <a:r>
              <a:rPr lang="en-US" sz="2200" dirty="0">
                <a:latin typeface="Arial" pitchFamily="34" charset="0"/>
                <a:cs typeface="Arial" pitchFamily="34" charset="0"/>
              </a:rPr>
              <a:t> </a:t>
            </a:r>
            <a:r>
              <a:rPr lang="en-US" sz="2200" dirty="0" err="1">
                <a:latin typeface="Arial" pitchFamily="34" charset="0"/>
                <a:cs typeface="Arial" pitchFamily="34" charset="0"/>
              </a:rPr>
              <a:t>хуулийн</a:t>
            </a:r>
            <a:r>
              <a:rPr lang="en-US" sz="2200" dirty="0">
                <a:latin typeface="Arial" pitchFamily="34" charset="0"/>
                <a:cs typeface="Arial" pitchFamily="34" charset="0"/>
              </a:rPr>
              <a:t> 32.1-д </a:t>
            </a:r>
            <a:r>
              <a:rPr lang="en-US" sz="2200" dirty="0" err="1">
                <a:latin typeface="Arial" pitchFamily="34" charset="0"/>
                <a:cs typeface="Arial" pitchFamily="34" charset="0"/>
              </a:rPr>
              <a:t>заасан</a:t>
            </a:r>
            <a:r>
              <a:rPr lang="en-US" sz="2200" dirty="0">
                <a:latin typeface="Arial" pitchFamily="34" charset="0"/>
                <a:cs typeface="Arial" pitchFamily="34" charset="0"/>
              </a:rPr>
              <a:t> </a:t>
            </a:r>
            <a:r>
              <a:rPr lang="en-US" sz="2200" dirty="0" err="1">
                <a:latin typeface="Arial" pitchFamily="34" charset="0"/>
                <a:cs typeface="Arial" pitchFamily="34" charset="0"/>
              </a:rPr>
              <a:t>хүсэлтэд</a:t>
            </a:r>
            <a:r>
              <a:rPr lang="en-US" sz="2200" dirty="0">
                <a:latin typeface="Arial" pitchFamily="34" charset="0"/>
                <a:cs typeface="Arial" pitchFamily="34" charset="0"/>
              </a:rPr>
              <a:t> </a:t>
            </a:r>
            <a:r>
              <a:rPr lang="en-US" sz="2200" dirty="0" err="1">
                <a:latin typeface="Arial" pitchFamily="34" charset="0"/>
                <a:cs typeface="Arial" pitchFamily="34" charset="0"/>
              </a:rPr>
              <a:t>дараахь</a:t>
            </a:r>
            <a:r>
              <a:rPr lang="en-US" sz="2200" dirty="0">
                <a:latin typeface="Arial" pitchFamily="34" charset="0"/>
                <a:cs typeface="Arial" pitchFamily="34" charset="0"/>
              </a:rPr>
              <a:t> </a:t>
            </a:r>
            <a:r>
              <a:rPr lang="en-US" sz="2200" dirty="0" err="1">
                <a:latin typeface="Arial" pitchFamily="34" charset="0"/>
                <a:cs typeface="Arial" pitchFamily="34" charset="0"/>
              </a:rPr>
              <a:t>зүйлийг</a:t>
            </a:r>
            <a:r>
              <a:rPr lang="en-US" sz="2200" dirty="0">
                <a:latin typeface="Arial" pitchFamily="34" charset="0"/>
                <a:cs typeface="Arial" pitchFamily="34" charset="0"/>
              </a:rPr>
              <a:t> </a:t>
            </a:r>
            <a:r>
              <a:rPr lang="en-US" sz="2200" dirty="0" err="1">
                <a:latin typeface="Arial" pitchFamily="34" charset="0"/>
                <a:cs typeface="Arial" pitchFamily="34" charset="0"/>
              </a:rPr>
              <a:t>тусгана</a:t>
            </a:r>
            <a:r>
              <a:rPr lang="en-US" sz="2200" dirty="0">
                <a:latin typeface="Arial" pitchFamily="34" charset="0"/>
                <a:cs typeface="Arial" pitchFamily="34" charset="0"/>
              </a:rPr>
              <a:t>:</a:t>
            </a:r>
          </a:p>
          <a:p>
            <a:r>
              <a:rPr lang="en-US" sz="2200" dirty="0">
                <a:latin typeface="Arial" pitchFamily="34" charset="0"/>
                <a:cs typeface="Arial" pitchFamily="34" charset="0"/>
              </a:rPr>
              <a:t>32.2.1. </a:t>
            </a:r>
            <a:r>
              <a:rPr lang="en-US" sz="2200" dirty="0" err="1">
                <a:latin typeface="Arial" pitchFamily="34" charset="0"/>
                <a:cs typeface="Arial" pitchFamily="34" charset="0"/>
              </a:rPr>
              <a:t>овог</a:t>
            </a:r>
            <a:r>
              <a:rPr lang="en-US" sz="2200" dirty="0">
                <a:latin typeface="Arial" pitchFamily="34" charset="0"/>
                <a:cs typeface="Arial" pitchFamily="34" charset="0"/>
              </a:rPr>
              <a:t>, </a:t>
            </a:r>
            <a:r>
              <a:rPr lang="en-US" sz="2200" dirty="0" err="1">
                <a:latin typeface="Arial" pitchFamily="34" charset="0"/>
                <a:cs typeface="Arial" pitchFamily="34" charset="0"/>
              </a:rPr>
              <a:t>нэр</a:t>
            </a:r>
            <a:r>
              <a:rPr lang="en-US" sz="2200" dirty="0">
                <a:latin typeface="Arial" pitchFamily="34" charset="0"/>
                <a:cs typeface="Arial" pitchFamily="34" charset="0"/>
              </a:rPr>
              <a:t>, </a:t>
            </a:r>
            <a:r>
              <a:rPr lang="en-US" sz="2200" dirty="0" err="1">
                <a:latin typeface="Arial" pitchFamily="34" charset="0"/>
                <a:cs typeface="Arial" pitchFamily="34" charset="0"/>
              </a:rPr>
              <a:t>байнга</a:t>
            </a:r>
            <a:r>
              <a:rPr lang="en-US" sz="2200" dirty="0">
                <a:latin typeface="Arial" pitchFamily="34" charset="0"/>
                <a:cs typeface="Arial" pitchFamily="34" charset="0"/>
              </a:rPr>
              <a:t> </a:t>
            </a:r>
            <a:r>
              <a:rPr lang="en-US" sz="2200" dirty="0" err="1">
                <a:latin typeface="Arial" pitchFamily="34" charset="0"/>
                <a:cs typeface="Arial" pitchFamily="34" charset="0"/>
              </a:rPr>
              <a:t>оршин</a:t>
            </a:r>
            <a:r>
              <a:rPr lang="en-US" sz="2200" dirty="0">
                <a:latin typeface="Arial" pitchFamily="34" charset="0"/>
                <a:cs typeface="Arial" pitchFamily="34" charset="0"/>
              </a:rPr>
              <a:t> </a:t>
            </a:r>
            <a:r>
              <a:rPr lang="en-US" sz="2200" dirty="0" err="1">
                <a:latin typeface="Arial" pitchFamily="34" charset="0"/>
                <a:cs typeface="Arial" pitchFamily="34" charset="0"/>
              </a:rPr>
              <a:t>суугаа</a:t>
            </a:r>
            <a:r>
              <a:rPr lang="en-US" sz="2200" dirty="0">
                <a:latin typeface="Arial" pitchFamily="34" charset="0"/>
                <a:cs typeface="Arial" pitchFamily="34" charset="0"/>
              </a:rPr>
              <a:t> </a:t>
            </a:r>
            <a:r>
              <a:rPr lang="en-US" sz="2200" dirty="0" err="1">
                <a:latin typeface="Arial" pitchFamily="34" charset="0"/>
                <a:cs typeface="Arial" pitchFamily="34" charset="0"/>
              </a:rPr>
              <a:t>хаяг</a:t>
            </a:r>
            <a:r>
              <a:rPr lang="en-US" sz="2200" dirty="0">
                <a:latin typeface="Arial" pitchFamily="34" charset="0"/>
                <a:cs typeface="Arial" pitchFamily="34" charset="0"/>
              </a:rPr>
              <a:t>, </a:t>
            </a:r>
            <a:r>
              <a:rPr lang="en-US" sz="2200" dirty="0" err="1">
                <a:latin typeface="Arial" pitchFamily="34" charset="0"/>
                <a:cs typeface="Arial" pitchFamily="34" charset="0"/>
              </a:rPr>
              <a:t>иргэний</a:t>
            </a:r>
            <a:r>
              <a:rPr lang="en-US" sz="2200" dirty="0">
                <a:latin typeface="Arial" pitchFamily="34" charset="0"/>
                <a:cs typeface="Arial" pitchFamily="34" charset="0"/>
              </a:rPr>
              <a:t> </a:t>
            </a:r>
            <a:r>
              <a:rPr lang="en-US" sz="2200" dirty="0" err="1">
                <a:latin typeface="Arial" pitchFamily="34" charset="0"/>
                <a:cs typeface="Arial" pitchFamily="34" charset="0"/>
              </a:rPr>
              <a:t>үнэмлэхийн</a:t>
            </a:r>
            <a:r>
              <a:rPr lang="en-US" sz="2200" dirty="0">
                <a:latin typeface="Arial" pitchFamily="34" charset="0"/>
                <a:cs typeface="Arial" pitchFamily="34" charset="0"/>
              </a:rPr>
              <a:t> </a:t>
            </a:r>
            <a:r>
              <a:rPr lang="en-US" sz="2200" dirty="0" err="1">
                <a:latin typeface="Arial" pitchFamily="34" charset="0"/>
                <a:cs typeface="Arial" pitchFamily="34" charset="0"/>
              </a:rPr>
              <a:t>болон</a:t>
            </a:r>
            <a:r>
              <a:rPr lang="en-US" sz="2200" dirty="0">
                <a:latin typeface="Arial" pitchFamily="34" charset="0"/>
                <a:cs typeface="Arial" pitchFamily="34" charset="0"/>
              </a:rPr>
              <a:t> </a:t>
            </a:r>
            <a:r>
              <a:rPr lang="en-US" sz="2200" dirty="0" err="1">
                <a:latin typeface="Arial" pitchFamily="34" charset="0"/>
                <a:cs typeface="Arial" pitchFamily="34" charset="0"/>
              </a:rPr>
              <a:t>регистрийн</a:t>
            </a:r>
            <a:r>
              <a:rPr lang="en-US" sz="2200" dirty="0">
                <a:latin typeface="Arial" pitchFamily="34" charset="0"/>
                <a:cs typeface="Arial" pitchFamily="34" charset="0"/>
              </a:rPr>
              <a:t> </a:t>
            </a:r>
            <a:r>
              <a:rPr lang="en-US" sz="2200" dirty="0" err="1">
                <a:latin typeface="Arial" pitchFamily="34" charset="0"/>
                <a:cs typeface="Arial" pitchFamily="34" charset="0"/>
              </a:rPr>
              <a:t>дугаар</a:t>
            </a:r>
            <a:r>
              <a:rPr lang="en-US" sz="2200" dirty="0">
                <a:latin typeface="Arial" pitchFamily="34" charset="0"/>
                <a:cs typeface="Arial" pitchFamily="34" charset="0"/>
              </a:rPr>
              <a:t>;</a:t>
            </a:r>
          </a:p>
          <a:p>
            <a:r>
              <a:rPr lang="en-US" sz="2200" dirty="0">
                <a:latin typeface="Arial" pitchFamily="34" charset="0"/>
                <a:cs typeface="Arial" pitchFamily="34" charset="0"/>
              </a:rPr>
              <a:t>32.2.2. </a:t>
            </a:r>
            <a:r>
              <a:rPr lang="en-US" sz="2200" dirty="0" err="1">
                <a:latin typeface="Arial" pitchFamily="34" charset="0"/>
                <a:cs typeface="Arial" pitchFamily="34" charset="0"/>
              </a:rPr>
              <a:t>эзэмших</a:t>
            </a:r>
            <a:r>
              <a:rPr lang="en-US" sz="2200" dirty="0">
                <a:latin typeface="Arial" pitchFamily="34" charset="0"/>
                <a:cs typeface="Arial" pitchFamily="34" charset="0"/>
              </a:rPr>
              <a:t> </a:t>
            </a:r>
            <a:r>
              <a:rPr lang="en-US" sz="2200" dirty="0" err="1">
                <a:latin typeface="Arial" pitchFamily="34" charset="0"/>
                <a:cs typeface="Arial" pitchFamily="34" charset="0"/>
              </a:rPr>
              <a:t>газрын</a:t>
            </a:r>
            <a:r>
              <a:rPr lang="en-US" sz="2200" dirty="0">
                <a:latin typeface="Arial" pitchFamily="34" charset="0"/>
                <a:cs typeface="Arial" pitchFamily="34" charset="0"/>
              </a:rPr>
              <a:t> </a:t>
            </a:r>
            <a:r>
              <a:rPr lang="en-US" sz="2200" dirty="0" err="1">
                <a:latin typeface="Arial" pitchFamily="34" charset="0"/>
                <a:cs typeface="Arial" pitchFamily="34" charset="0"/>
              </a:rPr>
              <a:t>засаг</a:t>
            </a:r>
            <a:r>
              <a:rPr lang="en-US" sz="2200" dirty="0">
                <a:latin typeface="Arial" pitchFamily="34" charset="0"/>
                <a:cs typeface="Arial" pitchFamily="34" charset="0"/>
              </a:rPr>
              <a:t> </a:t>
            </a:r>
            <a:r>
              <a:rPr lang="en-US" sz="2200" dirty="0" err="1">
                <a:latin typeface="Arial" pitchFamily="34" charset="0"/>
                <a:cs typeface="Arial" pitchFamily="34" charset="0"/>
              </a:rPr>
              <a:t>захиргаа</a:t>
            </a:r>
            <a:r>
              <a:rPr lang="en-US" sz="2200" dirty="0">
                <a:latin typeface="Arial" pitchFamily="34" charset="0"/>
                <a:cs typeface="Arial" pitchFamily="34" charset="0"/>
              </a:rPr>
              <a:t>, </a:t>
            </a:r>
            <a:r>
              <a:rPr lang="en-US" sz="2200" dirty="0" err="1">
                <a:latin typeface="Arial" pitchFamily="34" charset="0"/>
                <a:cs typeface="Arial" pitchFamily="34" charset="0"/>
              </a:rPr>
              <a:t>нутаг</a:t>
            </a:r>
            <a:r>
              <a:rPr lang="en-US" sz="2200" dirty="0">
                <a:latin typeface="Arial" pitchFamily="34" charset="0"/>
                <a:cs typeface="Arial" pitchFamily="34" charset="0"/>
              </a:rPr>
              <a:t> </a:t>
            </a:r>
            <a:r>
              <a:rPr lang="en-US" sz="2200" dirty="0" err="1">
                <a:latin typeface="Arial" pitchFamily="34" charset="0"/>
                <a:cs typeface="Arial" pitchFamily="34" charset="0"/>
              </a:rPr>
              <a:t>дэвсгэрийн</a:t>
            </a:r>
            <a:r>
              <a:rPr lang="en-US" sz="2200" dirty="0">
                <a:latin typeface="Arial" pitchFamily="34" charset="0"/>
                <a:cs typeface="Arial" pitchFamily="34" charset="0"/>
              </a:rPr>
              <a:t> </a:t>
            </a:r>
            <a:r>
              <a:rPr lang="en-US" sz="2200" dirty="0" err="1">
                <a:latin typeface="Arial" pitchFamily="34" charset="0"/>
                <a:cs typeface="Arial" pitchFamily="34" charset="0"/>
              </a:rPr>
              <a:t>нэгжийн</a:t>
            </a:r>
            <a:r>
              <a:rPr lang="en-US" sz="2200" dirty="0">
                <a:latin typeface="Arial" pitchFamily="34" charset="0"/>
                <a:cs typeface="Arial" pitchFamily="34" charset="0"/>
              </a:rPr>
              <a:t> </a:t>
            </a:r>
            <a:r>
              <a:rPr lang="en-US" sz="2200" dirty="0" err="1">
                <a:latin typeface="Arial" pitchFamily="34" charset="0"/>
                <a:cs typeface="Arial" pitchFamily="34" charset="0"/>
              </a:rPr>
              <a:t>харьяалал</a:t>
            </a:r>
            <a:r>
              <a:rPr lang="en-US" sz="2200" dirty="0">
                <a:latin typeface="Arial" pitchFamily="34" charset="0"/>
                <a:cs typeface="Arial" pitchFamily="34" charset="0"/>
              </a:rPr>
              <a:t>, </a:t>
            </a:r>
            <a:r>
              <a:rPr lang="en-US" sz="2200" dirty="0" err="1">
                <a:latin typeface="Arial" pitchFamily="34" charset="0"/>
                <a:cs typeface="Arial" pitchFamily="34" charset="0"/>
              </a:rPr>
              <a:t>хэмжээ</a:t>
            </a:r>
            <a:r>
              <a:rPr lang="en-US" sz="2200" dirty="0">
                <a:latin typeface="Arial" pitchFamily="34" charset="0"/>
                <a:cs typeface="Arial" pitchFamily="34" charset="0"/>
              </a:rPr>
              <a:t>, </a:t>
            </a:r>
            <a:r>
              <a:rPr lang="en-US" sz="2200" dirty="0" err="1">
                <a:latin typeface="Arial" pitchFamily="34" charset="0"/>
                <a:cs typeface="Arial" pitchFamily="34" charset="0"/>
              </a:rPr>
              <a:t>зааг</a:t>
            </a:r>
            <a:r>
              <a:rPr lang="en-US" sz="2200" dirty="0">
                <a:latin typeface="Arial" pitchFamily="34" charset="0"/>
                <a:cs typeface="Arial" pitchFamily="34" charset="0"/>
              </a:rPr>
              <a:t>, </a:t>
            </a:r>
            <a:r>
              <a:rPr lang="en-US" sz="2200" dirty="0" err="1">
                <a:latin typeface="Arial" pitchFamily="34" charset="0"/>
                <a:cs typeface="Arial" pitchFamily="34" charset="0"/>
              </a:rPr>
              <a:t>байршил</a:t>
            </a:r>
            <a:r>
              <a:rPr lang="en-US" sz="2200" dirty="0">
                <a:latin typeface="Arial" pitchFamily="34" charset="0"/>
                <a:cs typeface="Arial" pitchFamily="34" charset="0"/>
              </a:rPr>
              <a:t>, </a:t>
            </a:r>
            <a:r>
              <a:rPr lang="en-US" sz="2200" dirty="0" err="1">
                <a:latin typeface="Arial" pitchFamily="34" charset="0"/>
                <a:cs typeface="Arial" pitchFamily="34" charset="0"/>
              </a:rPr>
              <a:t>нэгж</a:t>
            </a:r>
            <a:r>
              <a:rPr lang="en-US" sz="2200" dirty="0">
                <a:latin typeface="Arial" pitchFamily="34" charset="0"/>
                <a:cs typeface="Arial" pitchFamily="34" charset="0"/>
              </a:rPr>
              <a:t> </a:t>
            </a:r>
            <a:r>
              <a:rPr lang="en-US" sz="2200" dirty="0" err="1">
                <a:latin typeface="Arial" pitchFamily="34" charset="0"/>
                <a:cs typeface="Arial" pitchFamily="34" charset="0"/>
              </a:rPr>
              <a:t>талбарыг</a:t>
            </a:r>
            <a:r>
              <a:rPr lang="en-US" sz="2200" dirty="0">
                <a:latin typeface="Arial" pitchFamily="34" charset="0"/>
                <a:cs typeface="Arial" pitchFamily="34" charset="0"/>
              </a:rPr>
              <a:t> </a:t>
            </a:r>
            <a:r>
              <a:rPr lang="en-US" sz="2200" dirty="0" err="1">
                <a:latin typeface="Arial" pitchFamily="34" charset="0"/>
                <a:cs typeface="Arial" pitchFamily="34" charset="0"/>
              </a:rPr>
              <a:t>харуулсан</a:t>
            </a:r>
            <a:r>
              <a:rPr lang="en-US" sz="2200" dirty="0">
                <a:latin typeface="Arial" pitchFamily="34" charset="0"/>
                <a:cs typeface="Arial" pitchFamily="34" charset="0"/>
              </a:rPr>
              <a:t> </a:t>
            </a:r>
            <a:r>
              <a:rPr lang="en-US" sz="2200" dirty="0" err="1">
                <a:latin typeface="Arial" pitchFamily="34" charset="0"/>
                <a:cs typeface="Arial" pitchFamily="34" charset="0"/>
              </a:rPr>
              <a:t>тойм</a:t>
            </a:r>
            <a:r>
              <a:rPr lang="en-US" sz="2200" dirty="0">
                <a:latin typeface="Arial" pitchFamily="34" charset="0"/>
                <a:cs typeface="Arial" pitchFamily="34" charset="0"/>
              </a:rPr>
              <a:t> </a:t>
            </a:r>
            <a:r>
              <a:rPr lang="en-US" sz="2200" dirty="0" err="1">
                <a:latin typeface="Arial" pitchFamily="34" charset="0"/>
                <a:cs typeface="Arial" pitchFamily="34" charset="0"/>
              </a:rPr>
              <a:t>зураг</a:t>
            </a:r>
            <a:r>
              <a:rPr lang="en-US" sz="2200" dirty="0">
                <a:latin typeface="Arial" pitchFamily="34" charset="0"/>
                <a:cs typeface="Arial" pitchFamily="34" charset="0"/>
              </a:rPr>
              <a:t>;</a:t>
            </a:r>
          </a:p>
          <a:p>
            <a:r>
              <a:rPr lang="en-US" sz="2200" dirty="0">
                <a:latin typeface="Arial" pitchFamily="34" charset="0"/>
                <a:cs typeface="Arial" pitchFamily="34" charset="0"/>
              </a:rPr>
              <a:t>32.2.3. </a:t>
            </a:r>
            <a:r>
              <a:rPr lang="en-US" sz="2200" dirty="0" err="1">
                <a:latin typeface="Arial" pitchFamily="34" charset="0"/>
                <a:cs typeface="Arial" pitchFamily="34" charset="0"/>
              </a:rPr>
              <a:t>газар</a:t>
            </a:r>
            <a:r>
              <a:rPr lang="en-US" sz="2200" dirty="0">
                <a:latin typeface="Arial" pitchFamily="34" charset="0"/>
                <a:cs typeface="Arial" pitchFamily="34" charset="0"/>
              </a:rPr>
              <a:t> </a:t>
            </a:r>
            <a:r>
              <a:rPr lang="en-US" sz="2200" dirty="0" err="1">
                <a:latin typeface="Arial" pitchFamily="34" charset="0"/>
                <a:cs typeface="Arial" pitchFamily="34" charset="0"/>
              </a:rPr>
              <a:t>эзэмших</a:t>
            </a:r>
            <a:r>
              <a:rPr lang="en-US" sz="2200" dirty="0">
                <a:latin typeface="Arial" pitchFamily="34" charset="0"/>
                <a:cs typeface="Arial" pitchFamily="34" charset="0"/>
              </a:rPr>
              <a:t> </a:t>
            </a:r>
            <a:r>
              <a:rPr lang="en-US" sz="2200" dirty="0" err="1">
                <a:latin typeface="Arial" pitchFamily="34" charset="0"/>
                <a:cs typeface="Arial" pitchFamily="34" charset="0"/>
              </a:rPr>
              <a:t>зориулалт</a:t>
            </a:r>
            <a:r>
              <a:rPr lang="en-US" sz="2200" dirty="0">
                <a:latin typeface="Arial" pitchFamily="34" charset="0"/>
                <a:cs typeface="Arial" pitchFamily="34" charset="0"/>
              </a:rPr>
              <a:t>, </a:t>
            </a:r>
            <a:r>
              <a:rPr lang="en-US" sz="2200" dirty="0" err="1">
                <a:latin typeface="Arial" pitchFamily="34" charset="0"/>
                <a:cs typeface="Arial" pitchFamily="34" charset="0"/>
              </a:rPr>
              <a:t>хугацаа</a:t>
            </a:r>
            <a:r>
              <a:rPr lang="en-US" sz="2200" dirty="0">
                <a:latin typeface="Arial" pitchFamily="34" charset="0"/>
                <a:cs typeface="Arial" pitchFamily="34" charset="0"/>
              </a:rPr>
              <a:t>.</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700" dirty="0" smtClean="0">
                <a:latin typeface="Arial" pitchFamily="34" charset="0"/>
                <a:cs typeface="Arial" pitchFamily="34" charset="0"/>
              </a:rPr>
              <a:t/>
            </a:r>
            <a:br>
              <a:rPr lang="mn-MN" sz="2700" dirty="0" smtClean="0">
                <a:latin typeface="Arial" pitchFamily="34" charset="0"/>
                <a:cs typeface="Arial" pitchFamily="34" charset="0"/>
              </a:rPr>
            </a:br>
            <a:r>
              <a:rPr lang="en-US" sz="2700" dirty="0" smtClean="0">
                <a:solidFill>
                  <a:schemeClr val="tx1"/>
                </a:solidFill>
                <a:latin typeface="Arial" pitchFamily="34" charset="0"/>
                <a:cs typeface="Arial" pitchFamily="34" charset="0"/>
              </a:rPr>
              <a:t>32.З</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Аж</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ахуйн</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нэгж</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байгууллага</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энэ</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хуулийн</a:t>
            </a:r>
            <a:r>
              <a:rPr lang="en-US" sz="2700" dirty="0">
                <a:solidFill>
                  <a:schemeClr val="tx1"/>
                </a:solidFill>
                <a:latin typeface="Arial" pitchFamily="34" charset="0"/>
                <a:cs typeface="Arial" pitchFamily="34" charset="0"/>
              </a:rPr>
              <a:t> 32.1-д </a:t>
            </a:r>
            <a:r>
              <a:rPr lang="en-US" sz="2700" dirty="0" err="1">
                <a:solidFill>
                  <a:schemeClr val="tx1"/>
                </a:solidFill>
                <a:latin typeface="Arial" pitchFamily="34" charset="0"/>
                <a:cs typeface="Arial" pitchFamily="34" charset="0"/>
              </a:rPr>
              <a:t>заасан</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хүсэлтэд</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дараахь</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зүйлийг</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тусгана</a:t>
            </a:r>
            <a:r>
              <a:rPr lang="en-US" sz="2700" dirty="0">
                <a:solidFill>
                  <a:schemeClr val="tx1"/>
                </a:solidFill>
                <a:latin typeface="Arial" pitchFamily="34" charset="0"/>
                <a:cs typeface="Arial" pitchFamily="34" charset="0"/>
              </a:rPr>
              <a:t>:</a:t>
            </a:r>
            <a:r>
              <a:rPr lang="en-US" dirty="0">
                <a:solidFill>
                  <a:schemeClr val="tx1"/>
                </a:solidFill>
              </a:rPr>
              <a:t/>
            </a:r>
            <a:br>
              <a:rPr lang="en-US" dirty="0">
                <a:solidFill>
                  <a:schemeClr val="tx1"/>
                </a:solidFill>
              </a:rPr>
            </a:br>
            <a:endParaRPr lang="en-US" dirty="0">
              <a:solidFill>
                <a:schemeClr val="tx1"/>
              </a:solidFill>
            </a:endParaRPr>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40000" lnSpcReduction="20000"/>
          </a:bodyPr>
          <a:lstStyle/>
          <a:p>
            <a:endParaRPr lang="mn-MN" sz="4500" dirty="0" smtClean="0">
              <a:latin typeface="Arial" pitchFamily="34" charset="0"/>
              <a:cs typeface="Arial" pitchFamily="34" charset="0"/>
            </a:endParaRPr>
          </a:p>
          <a:p>
            <a:r>
              <a:rPr lang="en-US" sz="4500" dirty="0" smtClean="0">
                <a:latin typeface="Arial" pitchFamily="34" charset="0"/>
                <a:cs typeface="Arial" pitchFamily="34" charset="0"/>
              </a:rPr>
              <a:t>32.3.1</a:t>
            </a:r>
            <a:r>
              <a:rPr lang="en-US" sz="4500" dirty="0">
                <a:latin typeface="Arial" pitchFamily="34" charset="0"/>
                <a:cs typeface="Arial" pitchFamily="34" charset="0"/>
              </a:rPr>
              <a:t>. </a:t>
            </a:r>
            <a:r>
              <a:rPr lang="en-US" sz="4500" dirty="0" err="1">
                <a:latin typeface="Arial" pitchFamily="34" charset="0"/>
                <a:cs typeface="Arial" pitchFamily="34" charset="0"/>
              </a:rPr>
              <a:t>аж</a:t>
            </a:r>
            <a:r>
              <a:rPr lang="en-US" sz="4500" dirty="0">
                <a:latin typeface="Arial" pitchFamily="34" charset="0"/>
                <a:cs typeface="Arial" pitchFamily="34" charset="0"/>
              </a:rPr>
              <a:t> </a:t>
            </a:r>
            <a:r>
              <a:rPr lang="en-US" sz="4500" dirty="0" err="1">
                <a:latin typeface="Arial" pitchFamily="34" charset="0"/>
                <a:cs typeface="Arial" pitchFamily="34" charset="0"/>
              </a:rPr>
              <a:t>ахуйн</a:t>
            </a:r>
            <a:r>
              <a:rPr lang="en-US" sz="4500" dirty="0">
                <a:latin typeface="Arial" pitchFamily="34" charset="0"/>
                <a:cs typeface="Arial" pitchFamily="34" charset="0"/>
              </a:rPr>
              <a:t> </a:t>
            </a:r>
            <a:r>
              <a:rPr lang="en-US" sz="4500" dirty="0" err="1">
                <a:latin typeface="Arial" pitchFamily="34" charset="0"/>
                <a:cs typeface="Arial" pitchFamily="34" charset="0"/>
              </a:rPr>
              <a:t>нэгж</a:t>
            </a:r>
            <a:r>
              <a:rPr lang="en-US" sz="4500" dirty="0">
                <a:latin typeface="Arial" pitchFamily="34" charset="0"/>
                <a:cs typeface="Arial" pitchFamily="34" charset="0"/>
              </a:rPr>
              <a:t>, </a:t>
            </a:r>
            <a:r>
              <a:rPr lang="en-US" sz="4500" dirty="0" err="1">
                <a:latin typeface="Arial" pitchFamily="34" charset="0"/>
                <a:cs typeface="Arial" pitchFamily="34" charset="0"/>
              </a:rPr>
              <a:t>байгууллагын</a:t>
            </a:r>
            <a:r>
              <a:rPr lang="en-US" sz="4500" dirty="0">
                <a:latin typeface="Arial" pitchFamily="34" charset="0"/>
                <a:cs typeface="Arial" pitchFamily="34" charset="0"/>
              </a:rPr>
              <a:t> </a:t>
            </a:r>
            <a:r>
              <a:rPr lang="en-US" sz="4500" dirty="0" err="1">
                <a:latin typeface="Arial" pitchFamily="34" charset="0"/>
                <a:cs typeface="Arial" pitchFamily="34" charset="0"/>
              </a:rPr>
              <a:t>оноосон</a:t>
            </a:r>
            <a:r>
              <a:rPr lang="en-US" sz="4500" dirty="0">
                <a:latin typeface="Arial" pitchFamily="34" charset="0"/>
                <a:cs typeface="Arial" pitchFamily="34" charset="0"/>
              </a:rPr>
              <a:t> </a:t>
            </a:r>
            <a:r>
              <a:rPr lang="en-US" sz="4500" dirty="0" err="1">
                <a:latin typeface="Arial" pitchFamily="34" charset="0"/>
                <a:cs typeface="Arial" pitchFamily="34" charset="0"/>
              </a:rPr>
              <a:t>нэр</a:t>
            </a:r>
            <a:r>
              <a:rPr lang="en-US" sz="4500" dirty="0">
                <a:latin typeface="Arial" pitchFamily="34" charset="0"/>
                <a:cs typeface="Arial" pitchFamily="34" charset="0"/>
              </a:rPr>
              <a:t>, </a:t>
            </a:r>
            <a:r>
              <a:rPr lang="en-US" sz="4500" dirty="0" err="1">
                <a:latin typeface="Arial" pitchFamily="34" charset="0"/>
                <a:cs typeface="Arial" pitchFamily="34" charset="0"/>
              </a:rPr>
              <a:t>харьяалал</a:t>
            </a:r>
            <a:r>
              <a:rPr lang="en-US" sz="4500" dirty="0">
                <a:latin typeface="Arial" pitchFamily="34" charset="0"/>
                <a:cs typeface="Arial" pitchFamily="34" charset="0"/>
              </a:rPr>
              <a:t>, </a:t>
            </a:r>
            <a:r>
              <a:rPr lang="en-US" sz="4500" dirty="0" err="1">
                <a:latin typeface="Arial" pitchFamily="34" charset="0"/>
                <a:cs typeface="Arial" pitchFamily="34" charset="0"/>
              </a:rPr>
              <a:t>хаяг</a:t>
            </a:r>
            <a:r>
              <a:rPr lang="en-US" sz="4500" dirty="0">
                <a:latin typeface="Arial" pitchFamily="34" charset="0"/>
                <a:cs typeface="Arial" pitchFamily="34" charset="0"/>
              </a:rPr>
              <a:t>, </a:t>
            </a:r>
            <a:r>
              <a:rPr lang="en-US" sz="4500" dirty="0" err="1">
                <a:latin typeface="Arial" pitchFamily="34" charset="0"/>
                <a:cs typeface="Arial" pitchFamily="34" charset="0"/>
              </a:rPr>
              <a:t>улсын</a:t>
            </a:r>
            <a:r>
              <a:rPr lang="en-US" sz="4500" dirty="0">
                <a:latin typeface="Arial" pitchFamily="34" charset="0"/>
                <a:cs typeface="Arial" pitchFamily="34" charset="0"/>
              </a:rPr>
              <a:t> </a:t>
            </a:r>
            <a:r>
              <a:rPr lang="en-US" sz="4500" dirty="0" err="1">
                <a:latin typeface="Arial" pitchFamily="34" charset="0"/>
                <a:cs typeface="Arial" pitchFamily="34" charset="0"/>
              </a:rPr>
              <a:t>бүртгэлийн</a:t>
            </a:r>
            <a:r>
              <a:rPr lang="en-US" sz="4500" dirty="0">
                <a:latin typeface="Arial" pitchFamily="34" charset="0"/>
                <a:cs typeface="Arial" pitchFamily="34" charset="0"/>
              </a:rPr>
              <a:t> </a:t>
            </a:r>
            <a:r>
              <a:rPr lang="en-US" sz="4500" dirty="0" err="1">
                <a:latin typeface="Arial" pitchFamily="34" charset="0"/>
                <a:cs typeface="Arial" pitchFamily="34" charset="0"/>
              </a:rPr>
              <a:t>гэрчилгээний</a:t>
            </a:r>
            <a:r>
              <a:rPr lang="en-US" sz="4500" dirty="0">
                <a:latin typeface="Arial" pitchFamily="34" charset="0"/>
                <a:cs typeface="Arial" pitchFamily="34" charset="0"/>
              </a:rPr>
              <a:t> </a:t>
            </a:r>
            <a:r>
              <a:rPr lang="en-US" sz="4500" dirty="0" err="1">
                <a:latin typeface="Arial" pitchFamily="34" charset="0"/>
                <a:cs typeface="Arial" pitchFamily="34" charset="0"/>
              </a:rPr>
              <a:t>хуулбар</a:t>
            </a:r>
            <a:r>
              <a:rPr lang="en-US" sz="4500" dirty="0">
                <a:latin typeface="Arial" pitchFamily="34" charset="0"/>
                <a:cs typeface="Arial" pitchFamily="34" charset="0"/>
              </a:rPr>
              <a:t>; </a:t>
            </a:r>
          </a:p>
          <a:p>
            <a:r>
              <a:rPr lang="en-US" sz="4500" dirty="0">
                <a:latin typeface="Arial" pitchFamily="34" charset="0"/>
                <a:cs typeface="Arial" pitchFamily="34" charset="0"/>
              </a:rPr>
              <a:t>32.3.2. </a:t>
            </a:r>
            <a:r>
              <a:rPr lang="en-US" sz="4500" dirty="0" err="1">
                <a:latin typeface="Arial" pitchFamily="34" charset="0"/>
                <a:cs typeface="Arial" pitchFamily="34" charset="0"/>
              </a:rPr>
              <a:t>тухайн</a:t>
            </a:r>
            <a:r>
              <a:rPr lang="en-US" sz="4500" dirty="0">
                <a:latin typeface="Arial" pitchFamily="34" charset="0"/>
                <a:cs typeface="Arial" pitchFamily="34" charset="0"/>
              </a:rPr>
              <a:t> </a:t>
            </a:r>
            <a:r>
              <a:rPr lang="en-US" sz="4500" dirty="0" err="1">
                <a:latin typeface="Arial" pitchFamily="34" charset="0"/>
                <a:cs typeface="Arial" pitchFamily="34" charset="0"/>
              </a:rPr>
              <a:t>аж</a:t>
            </a:r>
            <a:r>
              <a:rPr lang="en-US" sz="4500" dirty="0">
                <a:latin typeface="Arial" pitchFamily="34" charset="0"/>
                <a:cs typeface="Arial" pitchFamily="34" charset="0"/>
              </a:rPr>
              <a:t> </a:t>
            </a:r>
            <a:r>
              <a:rPr lang="en-US" sz="4500" dirty="0" err="1">
                <a:latin typeface="Arial" pitchFamily="34" charset="0"/>
                <a:cs typeface="Arial" pitchFamily="34" charset="0"/>
              </a:rPr>
              <a:t>ахуйн</a:t>
            </a:r>
            <a:r>
              <a:rPr lang="en-US" sz="4500" dirty="0">
                <a:latin typeface="Arial" pitchFamily="34" charset="0"/>
                <a:cs typeface="Arial" pitchFamily="34" charset="0"/>
              </a:rPr>
              <a:t> </a:t>
            </a:r>
            <a:r>
              <a:rPr lang="en-US" sz="4500" dirty="0" err="1">
                <a:latin typeface="Arial" pitchFamily="34" charset="0"/>
                <a:cs typeface="Arial" pitchFamily="34" charset="0"/>
              </a:rPr>
              <a:t>нэгж</a:t>
            </a:r>
            <a:r>
              <a:rPr lang="en-US" sz="4500" dirty="0">
                <a:latin typeface="Arial" pitchFamily="34" charset="0"/>
                <a:cs typeface="Arial" pitchFamily="34" charset="0"/>
              </a:rPr>
              <a:t>, </a:t>
            </a:r>
            <a:r>
              <a:rPr lang="en-US" sz="4500" dirty="0" err="1">
                <a:latin typeface="Arial" pitchFamily="34" charset="0"/>
                <a:cs typeface="Arial" pitchFamily="34" charset="0"/>
              </a:rPr>
              <a:t>байгууллагын</a:t>
            </a:r>
            <a:r>
              <a:rPr lang="en-US" sz="4500" dirty="0">
                <a:latin typeface="Arial" pitchFamily="34" charset="0"/>
                <a:cs typeface="Arial" pitchFamily="34" charset="0"/>
              </a:rPr>
              <a:t> </a:t>
            </a:r>
            <a:r>
              <a:rPr lang="en-US" sz="4500" dirty="0" err="1">
                <a:latin typeface="Arial" pitchFamily="34" charset="0"/>
                <a:cs typeface="Arial" pitchFamily="34" charset="0"/>
              </a:rPr>
              <a:t>үйлдвэрлэл</a:t>
            </a:r>
            <a:r>
              <a:rPr lang="en-US" sz="4500" dirty="0">
                <a:latin typeface="Arial" pitchFamily="34" charset="0"/>
                <a:cs typeface="Arial" pitchFamily="34" charset="0"/>
              </a:rPr>
              <a:t>, </a:t>
            </a:r>
            <a:r>
              <a:rPr lang="en-US" sz="4500" dirty="0" err="1">
                <a:latin typeface="Arial" pitchFamily="34" charset="0"/>
                <a:cs typeface="Arial" pitchFamily="34" charset="0"/>
              </a:rPr>
              <a:t>үйлчилгээ</a:t>
            </a:r>
            <a:r>
              <a:rPr lang="en-US" sz="4500" dirty="0">
                <a:latin typeface="Arial" pitchFamily="34" charset="0"/>
                <a:cs typeface="Arial" pitchFamily="34" charset="0"/>
              </a:rPr>
              <a:t> </a:t>
            </a:r>
            <a:r>
              <a:rPr lang="en-US" sz="4500" dirty="0" err="1">
                <a:latin typeface="Arial" pitchFamily="34" charset="0"/>
                <a:cs typeface="Arial" pitchFamily="34" charset="0"/>
              </a:rPr>
              <a:t>явуулах</a:t>
            </a:r>
            <a:r>
              <a:rPr lang="en-US" sz="4500" dirty="0">
                <a:latin typeface="Arial" pitchFamily="34" charset="0"/>
                <a:cs typeface="Arial" pitchFamily="34" charset="0"/>
              </a:rPr>
              <a:t> </a:t>
            </a:r>
            <a:r>
              <a:rPr lang="en-US" sz="4500" dirty="0" err="1">
                <a:latin typeface="Arial" pitchFamily="34" charset="0"/>
                <a:cs typeface="Arial" pitchFamily="34" charset="0"/>
              </a:rPr>
              <a:t>газрын</a:t>
            </a:r>
            <a:r>
              <a:rPr lang="en-US" sz="4500" dirty="0">
                <a:latin typeface="Arial" pitchFamily="34" charset="0"/>
                <a:cs typeface="Arial" pitchFamily="34" charset="0"/>
              </a:rPr>
              <a:t> </a:t>
            </a:r>
            <a:r>
              <a:rPr lang="en-US" sz="4500" dirty="0" err="1">
                <a:latin typeface="Arial" pitchFamily="34" charset="0"/>
                <a:cs typeface="Arial" pitchFamily="34" charset="0"/>
              </a:rPr>
              <a:t>засаг</a:t>
            </a:r>
            <a:r>
              <a:rPr lang="en-US" sz="4500" dirty="0">
                <a:latin typeface="Arial" pitchFamily="34" charset="0"/>
                <a:cs typeface="Arial" pitchFamily="34" charset="0"/>
              </a:rPr>
              <a:t> </a:t>
            </a:r>
            <a:r>
              <a:rPr lang="en-US" sz="4500" dirty="0" err="1">
                <a:latin typeface="Arial" pitchFamily="34" charset="0"/>
                <a:cs typeface="Arial" pitchFamily="34" charset="0"/>
              </a:rPr>
              <a:t>захиргаа</a:t>
            </a:r>
            <a:r>
              <a:rPr lang="en-US" sz="4500" dirty="0">
                <a:latin typeface="Arial" pitchFamily="34" charset="0"/>
                <a:cs typeface="Arial" pitchFamily="34" charset="0"/>
              </a:rPr>
              <a:t>, </a:t>
            </a:r>
            <a:r>
              <a:rPr lang="en-US" sz="4500" dirty="0" err="1">
                <a:latin typeface="Arial" pitchFamily="34" charset="0"/>
                <a:cs typeface="Arial" pitchFamily="34" charset="0"/>
              </a:rPr>
              <a:t>нутаг</a:t>
            </a:r>
            <a:r>
              <a:rPr lang="en-US" sz="4500" dirty="0">
                <a:latin typeface="Arial" pitchFamily="34" charset="0"/>
                <a:cs typeface="Arial" pitchFamily="34" charset="0"/>
              </a:rPr>
              <a:t> </a:t>
            </a:r>
            <a:r>
              <a:rPr lang="en-US" sz="4500" dirty="0" err="1">
                <a:latin typeface="Arial" pitchFamily="34" charset="0"/>
                <a:cs typeface="Arial" pitchFamily="34" charset="0"/>
              </a:rPr>
              <a:t>дэвсгэрийн</a:t>
            </a:r>
            <a:r>
              <a:rPr lang="en-US" sz="4500" dirty="0">
                <a:latin typeface="Arial" pitchFamily="34" charset="0"/>
                <a:cs typeface="Arial" pitchFamily="34" charset="0"/>
              </a:rPr>
              <a:t> </a:t>
            </a:r>
            <a:r>
              <a:rPr lang="en-US" sz="4500" dirty="0" err="1">
                <a:latin typeface="Arial" pitchFamily="34" charset="0"/>
                <a:cs typeface="Arial" pitchFamily="34" charset="0"/>
              </a:rPr>
              <a:t>нэгжийн</a:t>
            </a:r>
            <a:r>
              <a:rPr lang="en-US" sz="4500" dirty="0">
                <a:latin typeface="Arial" pitchFamily="34" charset="0"/>
                <a:cs typeface="Arial" pitchFamily="34" charset="0"/>
              </a:rPr>
              <a:t> </a:t>
            </a:r>
            <a:r>
              <a:rPr lang="en-US" sz="4500" dirty="0" err="1">
                <a:latin typeface="Arial" pitchFamily="34" charset="0"/>
                <a:cs typeface="Arial" pitchFamily="34" charset="0"/>
              </a:rPr>
              <a:t>харьяалал</a:t>
            </a:r>
            <a:r>
              <a:rPr lang="en-US" sz="4500" dirty="0">
                <a:latin typeface="Arial" pitchFamily="34" charset="0"/>
                <a:cs typeface="Arial" pitchFamily="34" charset="0"/>
              </a:rPr>
              <a:t>, </a:t>
            </a:r>
            <a:r>
              <a:rPr lang="en-US" sz="4500" dirty="0" err="1">
                <a:latin typeface="Arial" pitchFamily="34" charset="0"/>
                <a:cs typeface="Arial" pitchFamily="34" charset="0"/>
              </a:rPr>
              <a:t>хэмжээ</a:t>
            </a:r>
            <a:r>
              <a:rPr lang="en-US" sz="4500" dirty="0">
                <a:latin typeface="Arial" pitchFamily="34" charset="0"/>
                <a:cs typeface="Arial" pitchFamily="34" charset="0"/>
              </a:rPr>
              <a:t>, </a:t>
            </a:r>
            <a:r>
              <a:rPr lang="en-US" sz="4500" dirty="0" err="1">
                <a:latin typeface="Arial" pitchFamily="34" charset="0"/>
                <a:cs typeface="Arial" pitchFamily="34" charset="0"/>
              </a:rPr>
              <a:t>зааг</a:t>
            </a:r>
            <a:r>
              <a:rPr lang="en-US" sz="4500" dirty="0">
                <a:latin typeface="Arial" pitchFamily="34" charset="0"/>
                <a:cs typeface="Arial" pitchFamily="34" charset="0"/>
              </a:rPr>
              <a:t>, </a:t>
            </a:r>
            <a:r>
              <a:rPr lang="en-US" sz="4500" dirty="0" err="1">
                <a:latin typeface="Arial" pitchFamily="34" charset="0"/>
                <a:cs typeface="Arial" pitchFamily="34" charset="0"/>
              </a:rPr>
              <a:t>байршил</a:t>
            </a:r>
            <a:r>
              <a:rPr lang="en-US" sz="4500" dirty="0">
                <a:latin typeface="Arial" pitchFamily="34" charset="0"/>
                <a:cs typeface="Arial" pitchFamily="34" charset="0"/>
              </a:rPr>
              <a:t>, </a:t>
            </a:r>
            <a:r>
              <a:rPr lang="en-US" sz="4500" dirty="0" err="1">
                <a:latin typeface="Arial" pitchFamily="34" charset="0"/>
                <a:cs typeface="Arial" pitchFamily="34" charset="0"/>
              </a:rPr>
              <a:t>нэгж</a:t>
            </a:r>
            <a:r>
              <a:rPr lang="en-US" sz="4500" dirty="0">
                <a:latin typeface="Arial" pitchFamily="34" charset="0"/>
                <a:cs typeface="Arial" pitchFamily="34" charset="0"/>
              </a:rPr>
              <a:t> </a:t>
            </a:r>
            <a:r>
              <a:rPr lang="en-US" sz="4500" dirty="0" err="1">
                <a:latin typeface="Arial" pitchFamily="34" charset="0"/>
                <a:cs typeface="Arial" pitchFamily="34" charset="0"/>
              </a:rPr>
              <a:t>талбарыг</a:t>
            </a:r>
            <a:r>
              <a:rPr lang="en-US" sz="4500" dirty="0">
                <a:latin typeface="Arial" pitchFamily="34" charset="0"/>
                <a:cs typeface="Arial" pitchFamily="34" charset="0"/>
              </a:rPr>
              <a:t> </a:t>
            </a:r>
            <a:r>
              <a:rPr lang="en-US" sz="4500" dirty="0" err="1">
                <a:latin typeface="Arial" pitchFamily="34" charset="0"/>
                <a:cs typeface="Arial" pitchFamily="34" charset="0"/>
              </a:rPr>
              <a:t>харуулсан</a:t>
            </a:r>
            <a:r>
              <a:rPr lang="en-US" sz="4500" dirty="0">
                <a:latin typeface="Arial" pitchFamily="34" charset="0"/>
                <a:cs typeface="Arial" pitchFamily="34" charset="0"/>
              </a:rPr>
              <a:t> </a:t>
            </a:r>
            <a:r>
              <a:rPr lang="en-US" sz="4500" dirty="0" err="1">
                <a:latin typeface="Arial" pitchFamily="34" charset="0"/>
                <a:cs typeface="Arial" pitchFamily="34" charset="0"/>
              </a:rPr>
              <a:t>тойм</a:t>
            </a:r>
            <a:r>
              <a:rPr lang="en-US" sz="4500" dirty="0">
                <a:latin typeface="Arial" pitchFamily="34" charset="0"/>
                <a:cs typeface="Arial" pitchFamily="34" charset="0"/>
              </a:rPr>
              <a:t> </a:t>
            </a:r>
            <a:r>
              <a:rPr lang="en-US" sz="4500" dirty="0" err="1">
                <a:latin typeface="Arial" pitchFamily="34" charset="0"/>
                <a:cs typeface="Arial" pitchFamily="34" charset="0"/>
              </a:rPr>
              <a:t>зураг</a:t>
            </a:r>
            <a:r>
              <a:rPr lang="en-US" sz="4500" dirty="0">
                <a:latin typeface="Arial" pitchFamily="34" charset="0"/>
                <a:cs typeface="Arial" pitchFamily="34" charset="0"/>
              </a:rPr>
              <a:t>;</a:t>
            </a:r>
          </a:p>
          <a:p>
            <a:r>
              <a:rPr lang="en-US" sz="4500" dirty="0">
                <a:latin typeface="Arial" pitchFamily="34" charset="0"/>
                <a:cs typeface="Arial" pitchFamily="34" charset="0"/>
              </a:rPr>
              <a:t>32.3.3. </a:t>
            </a:r>
            <a:r>
              <a:rPr lang="en-US" sz="4500" dirty="0" err="1">
                <a:latin typeface="Arial" pitchFamily="34" charset="0"/>
                <a:cs typeface="Arial" pitchFamily="34" charset="0"/>
              </a:rPr>
              <a:t>газар</a:t>
            </a:r>
            <a:r>
              <a:rPr lang="en-US" sz="4500" dirty="0">
                <a:latin typeface="Arial" pitchFamily="34" charset="0"/>
                <a:cs typeface="Arial" pitchFamily="34" charset="0"/>
              </a:rPr>
              <a:t> </a:t>
            </a:r>
            <a:r>
              <a:rPr lang="en-US" sz="4500" dirty="0" err="1">
                <a:latin typeface="Arial" pitchFamily="34" charset="0"/>
                <a:cs typeface="Arial" pitchFamily="34" charset="0"/>
              </a:rPr>
              <a:t>эзэмших</a:t>
            </a:r>
            <a:r>
              <a:rPr lang="en-US" sz="4500" dirty="0">
                <a:latin typeface="Arial" pitchFamily="34" charset="0"/>
                <a:cs typeface="Arial" pitchFamily="34" charset="0"/>
              </a:rPr>
              <a:t> </a:t>
            </a:r>
            <a:r>
              <a:rPr lang="en-US" sz="4500" dirty="0" err="1">
                <a:latin typeface="Arial" pitchFamily="34" charset="0"/>
                <a:cs typeface="Arial" pitchFamily="34" charset="0"/>
              </a:rPr>
              <a:t>зориулалт</a:t>
            </a:r>
            <a:r>
              <a:rPr lang="en-US" sz="4500" dirty="0">
                <a:latin typeface="Arial" pitchFamily="34" charset="0"/>
                <a:cs typeface="Arial" pitchFamily="34" charset="0"/>
              </a:rPr>
              <a:t>, </a:t>
            </a:r>
            <a:r>
              <a:rPr lang="en-US" sz="4500" dirty="0" err="1">
                <a:latin typeface="Arial" pitchFamily="34" charset="0"/>
                <a:cs typeface="Arial" pitchFamily="34" charset="0"/>
              </a:rPr>
              <a:t>хугацаа</a:t>
            </a:r>
            <a:r>
              <a:rPr lang="en-US" sz="4500" dirty="0">
                <a:latin typeface="Arial" pitchFamily="34" charset="0"/>
                <a:cs typeface="Arial" pitchFamily="34" charset="0"/>
              </a:rPr>
              <a:t>.</a:t>
            </a:r>
          </a:p>
          <a:p>
            <a:r>
              <a:rPr lang="en-US" sz="4500" dirty="0">
                <a:latin typeface="Arial" pitchFamily="34" charset="0"/>
                <a:cs typeface="Arial" pitchFamily="34" charset="0"/>
              </a:rPr>
              <a:t>32.4. </a:t>
            </a:r>
            <a:r>
              <a:rPr lang="en-US" sz="4500" dirty="0" err="1">
                <a:latin typeface="Arial" pitchFamily="34" charset="0"/>
                <a:cs typeface="Arial" pitchFamily="34" charset="0"/>
              </a:rPr>
              <a:t>Энэ</a:t>
            </a:r>
            <a:r>
              <a:rPr lang="en-US" sz="4500" dirty="0">
                <a:latin typeface="Arial" pitchFamily="34" charset="0"/>
                <a:cs typeface="Arial" pitchFamily="34" charset="0"/>
              </a:rPr>
              <a:t> </a:t>
            </a:r>
            <a:r>
              <a:rPr lang="en-US" sz="4500" dirty="0" err="1">
                <a:latin typeface="Arial" pitchFamily="34" charset="0"/>
                <a:cs typeface="Arial" pitchFamily="34" charset="0"/>
              </a:rPr>
              <a:t>хуулийн</a:t>
            </a:r>
            <a:r>
              <a:rPr lang="en-US" sz="4500" dirty="0">
                <a:latin typeface="Arial" pitchFamily="34" charset="0"/>
                <a:cs typeface="Arial" pitchFamily="34" charset="0"/>
              </a:rPr>
              <a:t> 32.2, 32.3-т </a:t>
            </a:r>
            <a:r>
              <a:rPr lang="en-US" sz="4500" dirty="0" err="1">
                <a:latin typeface="Arial" pitchFamily="34" charset="0"/>
                <a:cs typeface="Arial" pitchFamily="34" charset="0"/>
              </a:rPr>
              <a:t>заасан</a:t>
            </a:r>
            <a:r>
              <a:rPr lang="en-US" sz="4500" dirty="0">
                <a:latin typeface="Arial" pitchFamily="34" charset="0"/>
                <a:cs typeface="Arial" pitchFamily="34" charset="0"/>
              </a:rPr>
              <a:t> </a:t>
            </a:r>
            <a:r>
              <a:rPr lang="en-US" sz="4500" dirty="0" err="1">
                <a:latin typeface="Arial" pitchFamily="34" charset="0"/>
                <a:cs typeface="Arial" pitchFamily="34" charset="0"/>
              </a:rPr>
              <a:t>баримт</a:t>
            </a:r>
            <a:r>
              <a:rPr lang="en-US" sz="4500" dirty="0">
                <a:latin typeface="Arial" pitchFamily="34" charset="0"/>
                <a:cs typeface="Arial" pitchFamily="34" charset="0"/>
              </a:rPr>
              <a:t> </a:t>
            </a:r>
            <a:r>
              <a:rPr lang="en-US" sz="4500" dirty="0" err="1">
                <a:latin typeface="Arial" pitchFamily="34" charset="0"/>
                <a:cs typeface="Arial" pitchFamily="34" charset="0"/>
              </a:rPr>
              <a:t>бичгийг</a:t>
            </a:r>
            <a:r>
              <a:rPr lang="en-US" sz="4500" dirty="0">
                <a:latin typeface="Arial" pitchFamily="34" charset="0"/>
                <a:cs typeface="Arial" pitchFamily="34" charset="0"/>
              </a:rPr>
              <a:t> </a:t>
            </a:r>
            <a:r>
              <a:rPr lang="en-US" sz="4500" dirty="0" err="1">
                <a:latin typeface="Arial" pitchFamily="34" charset="0"/>
                <a:cs typeface="Arial" pitchFamily="34" charset="0"/>
              </a:rPr>
              <a:t>хавсаргасан</a:t>
            </a:r>
            <a:r>
              <a:rPr lang="en-US" sz="4500" dirty="0">
                <a:latin typeface="Arial" pitchFamily="34" charset="0"/>
                <a:cs typeface="Arial" pitchFamily="34" charset="0"/>
              </a:rPr>
              <a:t> </a:t>
            </a:r>
            <a:r>
              <a:rPr lang="en-US" sz="4500" dirty="0" err="1">
                <a:latin typeface="Arial" pitchFamily="34" charset="0"/>
                <a:cs typeface="Arial" pitchFamily="34" charset="0"/>
              </a:rPr>
              <a:t>хүсэлтийг</a:t>
            </a:r>
            <a:r>
              <a:rPr lang="en-US" sz="4500" dirty="0">
                <a:latin typeface="Arial" pitchFamily="34" charset="0"/>
                <a:cs typeface="Arial" pitchFamily="34" charset="0"/>
              </a:rPr>
              <a:t> </a:t>
            </a:r>
            <a:r>
              <a:rPr lang="en-US" sz="4500" dirty="0" err="1">
                <a:latin typeface="Arial" pitchFamily="34" charset="0"/>
                <a:cs typeface="Arial" pitchFamily="34" charset="0"/>
              </a:rPr>
              <a:t>хүлээн</a:t>
            </a:r>
            <a:r>
              <a:rPr lang="en-US" sz="4500" dirty="0">
                <a:latin typeface="Arial" pitchFamily="34" charset="0"/>
                <a:cs typeface="Arial" pitchFamily="34" charset="0"/>
              </a:rPr>
              <a:t> </a:t>
            </a:r>
            <a:r>
              <a:rPr lang="en-US" sz="4500" dirty="0" err="1">
                <a:latin typeface="Arial" pitchFamily="34" charset="0"/>
                <a:cs typeface="Arial" pitchFamily="34" charset="0"/>
              </a:rPr>
              <a:t>авмагцаа</a:t>
            </a:r>
            <a:r>
              <a:rPr lang="en-US" sz="4500" dirty="0">
                <a:latin typeface="Arial" pitchFamily="34" charset="0"/>
                <a:cs typeface="Arial" pitchFamily="34" charset="0"/>
              </a:rPr>
              <a:t> </a:t>
            </a:r>
            <a:r>
              <a:rPr lang="en-US" sz="4500" dirty="0" err="1">
                <a:latin typeface="Arial" pitchFamily="34" charset="0"/>
                <a:cs typeface="Arial" pitchFamily="34" charset="0"/>
              </a:rPr>
              <a:t>сумын</a:t>
            </a:r>
            <a:r>
              <a:rPr lang="en-US" sz="4500" dirty="0">
                <a:latin typeface="Arial" pitchFamily="34" charset="0"/>
                <a:cs typeface="Arial" pitchFamily="34" charset="0"/>
              </a:rPr>
              <a:t> </a:t>
            </a:r>
            <a:r>
              <a:rPr lang="en-US" sz="4500" dirty="0" err="1">
                <a:latin typeface="Arial" pitchFamily="34" charset="0"/>
                <a:cs typeface="Arial" pitchFamily="34" charset="0"/>
              </a:rPr>
              <a:t>газрын</a:t>
            </a:r>
            <a:r>
              <a:rPr lang="en-US" sz="4500" dirty="0">
                <a:latin typeface="Arial" pitchFamily="34" charset="0"/>
                <a:cs typeface="Arial" pitchFamily="34" charset="0"/>
              </a:rPr>
              <a:t> </a:t>
            </a:r>
            <a:r>
              <a:rPr lang="en-US" sz="4500" dirty="0" err="1">
                <a:latin typeface="Arial" pitchFamily="34" charset="0"/>
                <a:cs typeface="Arial" pitchFamily="34" charset="0"/>
              </a:rPr>
              <a:t>даамал</a:t>
            </a:r>
            <a:r>
              <a:rPr lang="en-US" sz="4500" dirty="0">
                <a:latin typeface="Arial" pitchFamily="34" charset="0"/>
                <a:cs typeface="Arial" pitchFamily="34" charset="0"/>
              </a:rPr>
              <a:t>, </a:t>
            </a:r>
            <a:r>
              <a:rPr lang="en-US" sz="4500" dirty="0" err="1">
                <a:latin typeface="Arial" pitchFamily="34" charset="0"/>
                <a:cs typeface="Arial" pitchFamily="34" charset="0"/>
              </a:rPr>
              <a:t>аймаг</a:t>
            </a:r>
            <a:r>
              <a:rPr lang="en-US" sz="4500" dirty="0">
                <a:latin typeface="Arial" pitchFamily="34" charset="0"/>
                <a:cs typeface="Arial" pitchFamily="34" charset="0"/>
              </a:rPr>
              <a:t>, </a:t>
            </a:r>
            <a:r>
              <a:rPr lang="en-US" sz="4500" dirty="0" err="1">
                <a:latin typeface="Arial" pitchFamily="34" charset="0"/>
                <a:cs typeface="Arial" pitchFamily="34" charset="0"/>
              </a:rPr>
              <a:t>нийслэл</a:t>
            </a:r>
            <a:r>
              <a:rPr lang="en-US" sz="4500" dirty="0">
                <a:latin typeface="Arial" pitchFamily="34" charset="0"/>
                <a:cs typeface="Arial" pitchFamily="34" charset="0"/>
              </a:rPr>
              <a:t>, </a:t>
            </a:r>
            <a:r>
              <a:rPr lang="en-US" sz="4500" dirty="0" err="1">
                <a:latin typeface="Arial" pitchFamily="34" charset="0"/>
                <a:cs typeface="Arial" pitchFamily="34" charset="0"/>
              </a:rPr>
              <a:t>дүүргийн</a:t>
            </a:r>
            <a:r>
              <a:rPr lang="en-US" sz="4500" dirty="0">
                <a:latin typeface="Arial" pitchFamily="34" charset="0"/>
                <a:cs typeface="Arial" pitchFamily="34" charset="0"/>
              </a:rPr>
              <a:t> </a:t>
            </a:r>
            <a:r>
              <a:rPr lang="en-US" sz="4500" dirty="0" err="1">
                <a:latin typeface="Arial" pitchFamily="34" charset="0"/>
                <a:cs typeface="Arial" pitchFamily="34" charset="0"/>
              </a:rPr>
              <a:t>газрын</a:t>
            </a:r>
            <a:r>
              <a:rPr lang="en-US" sz="4500" dirty="0">
                <a:latin typeface="Arial" pitchFamily="34" charset="0"/>
                <a:cs typeface="Arial" pitchFamily="34" charset="0"/>
              </a:rPr>
              <a:t> </a:t>
            </a:r>
            <a:r>
              <a:rPr lang="en-US" sz="4500" dirty="0" err="1">
                <a:latin typeface="Arial" pitchFamily="34" charset="0"/>
                <a:cs typeface="Arial" pitchFamily="34" charset="0"/>
              </a:rPr>
              <a:t>алба</a:t>
            </a:r>
            <a:r>
              <a:rPr lang="en-US" sz="4500" dirty="0">
                <a:latin typeface="Arial" pitchFamily="34" charset="0"/>
                <a:cs typeface="Arial" pitchFamily="34" charset="0"/>
              </a:rPr>
              <a:t> </a:t>
            </a:r>
            <a:r>
              <a:rPr lang="en-US" sz="4500" dirty="0" err="1">
                <a:latin typeface="Arial" pitchFamily="34" charset="0"/>
                <a:cs typeface="Arial" pitchFamily="34" charset="0"/>
              </a:rPr>
              <a:t>газрын</a:t>
            </a:r>
            <a:r>
              <a:rPr lang="en-US" sz="4500" dirty="0">
                <a:latin typeface="Arial" pitchFamily="34" charset="0"/>
                <a:cs typeface="Arial" pitchFamily="34" charset="0"/>
              </a:rPr>
              <a:t> </a:t>
            </a:r>
            <a:r>
              <a:rPr lang="en-US" sz="4500" dirty="0" err="1">
                <a:latin typeface="Arial" pitchFamily="34" charset="0"/>
                <a:cs typeface="Arial" pitchFamily="34" charset="0"/>
              </a:rPr>
              <a:t>асуудал</a:t>
            </a:r>
            <a:r>
              <a:rPr lang="en-US" sz="4500" dirty="0">
                <a:latin typeface="Arial" pitchFamily="34" charset="0"/>
                <a:cs typeface="Arial" pitchFamily="34" charset="0"/>
              </a:rPr>
              <a:t> </a:t>
            </a:r>
            <a:r>
              <a:rPr lang="en-US" sz="4500" dirty="0" err="1">
                <a:latin typeface="Arial" pitchFamily="34" charset="0"/>
                <a:cs typeface="Arial" pitchFamily="34" charset="0"/>
              </a:rPr>
              <a:t>эрхэлсэн</a:t>
            </a:r>
            <a:r>
              <a:rPr lang="en-US" sz="4500" dirty="0">
                <a:latin typeface="Arial" pitchFamily="34" charset="0"/>
                <a:cs typeface="Arial" pitchFamily="34" charset="0"/>
              </a:rPr>
              <a:t> </a:t>
            </a:r>
            <a:r>
              <a:rPr lang="en-US" sz="4500" dirty="0" err="1">
                <a:latin typeface="Arial" pitchFamily="34" charset="0"/>
                <a:cs typeface="Arial" pitchFamily="34" charset="0"/>
              </a:rPr>
              <a:t>төрийн</a:t>
            </a:r>
            <a:r>
              <a:rPr lang="en-US" sz="4500" dirty="0">
                <a:latin typeface="Arial" pitchFamily="34" charset="0"/>
                <a:cs typeface="Arial" pitchFamily="34" charset="0"/>
              </a:rPr>
              <a:t> </a:t>
            </a:r>
            <a:r>
              <a:rPr lang="en-US" sz="4500" dirty="0" err="1">
                <a:latin typeface="Arial" pitchFamily="34" charset="0"/>
                <a:cs typeface="Arial" pitchFamily="34" charset="0"/>
              </a:rPr>
              <a:t>захиргааны</a:t>
            </a:r>
            <a:r>
              <a:rPr lang="en-US" sz="4500" dirty="0">
                <a:latin typeface="Arial" pitchFamily="34" charset="0"/>
                <a:cs typeface="Arial" pitchFamily="34" charset="0"/>
              </a:rPr>
              <a:t> </a:t>
            </a:r>
            <a:r>
              <a:rPr lang="en-US" sz="4500" dirty="0" err="1">
                <a:latin typeface="Arial" pitchFamily="34" charset="0"/>
                <a:cs typeface="Arial" pitchFamily="34" charset="0"/>
              </a:rPr>
              <a:t>байгууллагаас</a:t>
            </a:r>
            <a:r>
              <a:rPr lang="en-US" sz="4500" dirty="0">
                <a:latin typeface="Arial" pitchFamily="34" charset="0"/>
                <a:cs typeface="Arial" pitchFamily="34" charset="0"/>
              </a:rPr>
              <a:t> </a:t>
            </a:r>
            <a:r>
              <a:rPr lang="en-US" sz="4500" dirty="0" err="1">
                <a:latin typeface="Arial" pitchFamily="34" charset="0"/>
                <a:cs typeface="Arial" pitchFamily="34" charset="0"/>
              </a:rPr>
              <a:t>баталсан</a:t>
            </a:r>
            <a:r>
              <a:rPr lang="en-US" sz="4500" dirty="0">
                <a:latin typeface="Arial" pitchFamily="34" charset="0"/>
                <a:cs typeface="Arial" pitchFamily="34" charset="0"/>
              </a:rPr>
              <a:t> </a:t>
            </a:r>
            <a:r>
              <a:rPr lang="en-US" sz="4500" dirty="0" err="1">
                <a:latin typeface="Arial" pitchFamily="34" charset="0"/>
                <a:cs typeface="Arial" pitchFamily="34" charset="0"/>
              </a:rPr>
              <a:t>журмын</a:t>
            </a:r>
            <a:r>
              <a:rPr lang="en-US" sz="4500" dirty="0">
                <a:latin typeface="Arial" pitchFamily="34" charset="0"/>
                <a:cs typeface="Arial" pitchFamily="34" charset="0"/>
              </a:rPr>
              <a:t> </a:t>
            </a:r>
            <a:r>
              <a:rPr lang="en-US" sz="4500" dirty="0" err="1">
                <a:latin typeface="Arial" pitchFamily="34" charset="0"/>
                <a:cs typeface="Arial" pitchFamily="34" charset="0"/>
              </a:rPr>
              <a:t>дагуу</a:t>
            </a:r>
            <a:r>
              <a:rPr lang="en-US" sz="4500" dirty="0">
                <a:latin typeface="Arial" pitchFamily="34" charset="0"/>
                <a:cs typeface="Arial" pitchFamily="34" charset="0"/>
              </a:rPr>
              <a:t> </a:t>
            </a:r>
            <a:r>
              <a:rPr lang="en-US" sz="4500" dirty="0" err="1">
                <a:latin typeface="Arial" pitchFamily="34" charset="0"/>
                <a:cs typeface="Arial" pitchFamily="34" charset="0"/>
              </a:rPr>
              <a:t>бүртгэнэ</a:t>
            </a:r>
            <a:r>
              <a:rPr lang="en-US" sz="4500" dirty="0">
                <a:latin typeface="Arial" pitchFamily="34" charset="0"/>
                <a:cs typeface="Arial" pitchFamily="34" charset="0"/>
              </a:rPr>
              <a:t>. </a:t>
            </a:r>
            <a:r>
              <a:rPr lang="en-US" sz="4500" dirty="0" err="1">
                <a:latin typeface="Arial" pitchFamily="34" charset="0"/>
                <a:cs typeface="Arial" pitchFamily="34" charset="0"/>
              </a:rPr>
              <a:t>Бүртгэлд</a:t>
            </a:r>
            <a:r>
              <a:rPr lang="en-US" sz="4500" dirty="0">
                <a:latin typeface="Arial" pitchFamily="34" charset="0"/>
                <a:cs typeface="Arial" pitchFamily="34" charset="0"/>
              </a:rPr>
              <a:t> </a:t>
            </a:r>
            <a:r>
              <a:rPr lang="en-US" sz="4500" dirty="0" err="1">
                <a:latin typeface="Arial" pitchFamily="34" charset="0"/>
                <a:cs typeface="Arial" pitchFamily="34" charset="0"/>
              </a:rPr>
              <a:t>хүсэлтийг</a:t>
            </a:r>
            <a:r>
              <a:rPr lang="en-US" sz="4500" dirty="0">
                <a:latin typeface="Arial" pitchFamily="34" charset="0"/>
                <a:cs typeface="Arial" pitchFamily="34" charset="0"/>
              </a:rPr>
              <a:t> </a:t>
            </a:r>
            <a:r>
              <a:rPr lang="en-US" sz="4500" dirty="0" err="1">
                <a:latin typeface="Arial" pitchFamily="34" charset="0"/>
                <a:cs typeface="Arial" pitchFamily="34" charset="0"/>
              </a:rPr>
              <a:t>хүлээн</a:t>
            </a:r>
            <a:r>
              <a:rPr lang="en-US" sz="4500" dirty="0">
                <a:latin typeface="Arial" pitchFamily="34" charset="0"/>
                <a:cs typeface="Arial" pitchFamily="34" charset="0"/>
              </a:rPr>
              <a:t> </a:t>
            </a:r>
            <a:r>
              <a:rPr lang="en-US" sz="4500" dirty="0" err="1">
                <a:latin typeface="Arial" pitchFamily="34" charset="0"/>
                <a:cs typeface="Arial" pitchFamily="34" charset="0"/>
              </a:rPr>
              <a:t>авсан</a:t>
            </a:r>
            <a:r>
              <a:rPr lang="en-US" sz="4500" dirty="0">
                <a:latin typeface="Arial" pitchFamily="34" charset="0"/>
                <a:cs typeface="Arial" pitchFamily="34" charset="0"/>
              </a:rPr>
              <a:t> </a:t>
            </a:r>
            <a:r>
              <a:rPr lang="en-US" sz="4500" dirty="0" err="1">
                <a:latin typeface="Arial" pitchFamily="34" charset="0"/>
                <a:cs typeface="Arial" pitchFamily="34" charset="0"/>
              </a:rPr>
              <a:t>он</a:t>
            </a:r>
            <a:r>
              <a:rPr lang="en-US" sz="4500" dirty="0">
                <a:latin typeface="Arial" pitchFamily="34" charset="0"/>
                <a:cs typeface="Arial" pitchFamily="34" charset="0"/>
              </a:rPr>
              <a:t>, </a:t>
            </a:r>
            <a:r>
              <a:rPr lang="en-US" sz="4500" dirty="0" err="1">
                <a:latin typeface="Arial" pitchFamily="34" charset="0"/>
                <a:cs typeface="Arial" pitchFamily="34" charset="0"/>
              </a:rPr>
              <a:t>сар</a:t>
            </a:r>
            <a:r>
              <a:rPr lang="en-US" sz="4500" dirty="0">
                <a:latin typeface="Arial" pitchFamily="34" charset="0"/>
                <a:cs typeface="Arial" pitchFamily="34" charset="0"/>
              </a:rPr>
              <a:t>, </a:t>
            </a:r>
            <a:r>
              <a:rPr lang="en-US" sz="4500" dirty="0" err="1">
                <a:latin typeface="Arial" pitchFamily="34" charset="0"/>
                <a:cs typeface="Arial" pitchFamily="34" charset="0"/>
              </a:rPr>
              <a:t>өдөр</a:t>
            </a:r>
            <a:r>
              <a:rPr lang="en-US" sz="4500" dirty="0">
                <a:latin typeface="Arial" pitchFamily="34" charset="0"/>
                <a:cs typeface="Arial" pitchFamily="34" charset="0"/>
              </a:rPr>
              <a:t>, </a:t>
            </a:r>
            <a:r>
              <a:rPr lang="en-US" sz="4500" dirty="0" err="1">
                <a:latin typeface="Arial" pitchFamily="34" charset="0"/>
                <a:cs typeface="Arial" pitchFamily="34" charset="0"/>
              </a:rPr>
              <a:t>цаг</a:t>
            </a:r>
            <a:r>
              <a:rPr lang="en-US" sz="4500" dirty="0">
                <a:latin typeface="Arial" pitchFamily="34" charset="0"/>
                <a:cs typeface="Arial" pitchFamily="34" charset="0"/>
              </a:rPr>
              <a:t>, </a:t>
            </a:r>
            <a:r>
              <a:rPr lang="en-US" sz="4500" dirty="0" err="1">
                <a:latin typeface="Arial" pitchFamily="34" charset="0"/>
                <a:cs typeface="Arial" pitchFamily="34" charset="0"/>
              </a:rPr>
              <a:t>минутаар</a:t>
            </a:r>
            <a:r>
              <a:rPr lang="en-US" sz="4500" dirty="0">
                <a:latin typeface="Arial" pitchFamily="34" charset="0"/>
                <a:cs typeface="Arial" pitchFamily="34" charset="0"/>
              </a:rPr>
              <a:t> </a:t>
            </a:r>
            <a:r>
              <a:rPr lang="en-US" sz="4500" dirty="0" err="1">
                <a:latin typeface="Arial" pitchFamily="34" charset="0"/>
                <a:cs typeface="Arial" pitchFamily="34" charset="0"/>
              </a:rPr>
              <a:t>тэмдэглэх</a:t>
            </a:r>
            <a:r>
              <a:rPr lang="en-US" sz="4500" dirty="0">
                <a:latin typeface="Arial" pitchFamily="34" charset="0"/>
                <a:cs typeface="Arial" pitchFamily="34" charset="0"/>
              </a:rPr>
              <a:t> </a:t>
            </a:r>
            <a:r>
              <a:rPr lang="en-US" sz="4500" dirty="0" err="1">
                <a:latin typeface="Arial" pitchFamily="34" charset="0"/>
                <a:cs typeface="Arial" pitchFamily="34" charset="0"/>
              </a:rPr>
              <a:t>бөгөөд</a:t>
            </a:r>
            <a:r>
              <a:rPr lang="en-US" sz="4500" dirty="0">
                <a:latin typeface="Arial" pitchFamily="34" charset="0"/>
                <a:cs typeface="Arial" pitchFamily="34" charset="0"/>
              </a:rPr>
              <a:t> </a:t>
            </a:r>
            <a:r>
              <a:rPr lang="en-US" sz="4500" dirty="0" err="1">
                <a:latin typeface="Arial" pitchFamily="34" charset="0"/>
                <a:cs typeface="Arial" pitchFamily="34" charset="0"/>
              </a:rPr>
              <a:t>энэ</a:t>
            </a:r>
            <a:r>
              <a:rPr lang="en-US" sz="4500" dirty="0">
                <a:latin typeface="Arial" pitchFamily="34" charset="0"/>
                <a:cs typeface="Arial" pitchFamily="34" charset="0"/>
              </a:rPr>
              <a:t> </a:t>
            </a:r>
            <a:r>
              <a:rPr lang="en-US" sz="4500" dirty="0" err="1">
                <a:latin typeface="Arial" pitchFamily="34" charset="0"/>
                <a:cs typeface="Arial" pitchFamily="34" charset="0"/>
              </a:rPr>
              <a:t>тухай</a:t>
            </a:r>
            <a:r>
              <a:rPr lang="en-US" sz="4500" dirty="0">
                <a:latin typeface="Arial" pitchFamily="34" charset="0"/>
                <a:cs typeface="Arial" pitchFamily="34" charset="0"/>
              </a:rPr>
              <a:t> </a:t>
            </a:r>
            <a:r>
              <a:rPr lang="en-US" sz="4500" dirty="0" err="1">
                <a:latin typeface="Arial" pitchFamily="34" charset="0"/>
                <a:cs typeface="Arial" pitchFamily="34" charset="0"/>
              </a:rPr>
              <a:t>тодорхойлолтыг</a:t>
            </a:r>
            <a:r>
              <a:rPr lang="en-US" sz="4500" dirty="0">
                <a:latin typeface="Arial" pitchFamily="34" charset="0"/>
                <a:cs typeface="Arial" pitchFamily="34" charset="0"/>
              </a:rPr>
              <a:t> </a:t>
            </a:r>
            <a:r>
              <a:rPr lang="en-US" sz="4500" dirty="0" err="1">
                <a:latin typeface="Arial" pitchFamily="34" charset="0"/>
                <a:cs typeface="Arial" pitchFamily="34" charset="0"/>
              </a:rPr>
              <a:t>хүсэлт</a:t>
            </a:r>
            <a:r>
              <a:rPr lang="en-US" sz="4500" dirty="0">
                <a:latin typeface="Arial" pitchFamily="34" charset="0"/>
                <a:cs typeface="Arial" pitchFamily="34" charset="0"/>
              </a:rPr>
              <a:t> </a:t>
            </a:r>
            <a:r>
              <a:rPr lang="en-US" sz="4500" dirty="0" err="1">
                <a:latin typeface="Arial" pitchFamily="34" charset="0"/>
                <a:cs typeface="Arial" pitchFamily="34" charset="0"/>
              </a:rPr>
              <a:t>гаргасан</a:t>
            </a:r>
            <a:r>
              <a:rPr lang="en-US" sz="4500" dirty="0">
                <a:latin typeface="Arial" pitchFamily="34" charset="0"/>
                <a:cs typeface="Arial" pitchFamily="34" charset="0"/>
              </a:rPr>
              <a:t> </a:t>
            </a:r>
            <a:r>
              <a:rPr lang="en-US" sz="4500" dirty="0" err="1">
                <a:latin typeface="Arial" pitchFamily="34" charset="0"/>
                <a:cs typeface="Arial" pitchFamily="34" charset="0"/>
              </a:rPr>
              <a:t>этгээдэд</a:t>
            </a:r>
            <a:r>
              <a:rPr lang="en-US" sz="4500" dirty="0">
                <a:latin typeface="Arial" pitchFamily="34" charset="0"/>
                <a:cs typeface="Arial" pitchFamily="34" charset="0"/>
              </a:rPr>
              <a:t> </a:t>
            </a:r>
            <a:r>
              <a:rPr lang="en-US" sz="4500" dirty="0" err="1">
                <a:latin typeface="Arial" pitchFamily="34" charset="0"/>
                <a:cs typeface="Arial" pitchFamily="34" charset="0"/>
              </a:rPr>
              <a:t>гаргаж</a:t>
            </a:r>
            <a:r>
              <a:rPr lang="en-US" sz="4500" dirty="0">
                <a:latin typeface="Arial" pitchFamily="34" charset="0"/>
                <a:cs typeface="Arial" pitchFamily="34" charset="0"/>
              </a:rPr>
              <a:t> </a:t>
            </a:r>
            <a:r>
              <a:rPr lang="en-US" sz="4500" dirty="0" err="1">
                <a:latin typeface="Arial" pitchFamily="34" charset="0"/>
                <a:cs typeface="Arial" pitchFamily="34" charset="0"/>
              </a:rPr>
              <a:t>өгнө</a:t>
            </a:r>
            <a:r>
              <a:rPr lang="en-US" sz="4500" dirty="0">
                <a:latin typeface="Arial" pitchFamily="34" charset="0"/>
                <a:cs typeface="Arial" pitchFamily="34" charset="0"/>
              </a:rPr>
              <a:t>.</a:t>
            </a:r>
          </a:p>
          <a:p>
            <a:r>
              <a:rPr lang="en-US" sz="4500" dirty="0">
                <a:latin typeface="Arial" pitchFamily="34" charset="0"/>
                <a:cs typeface="Arial" pitchFamily="34" charset="0"/>
              </a:rPr>
              <a:t>32.5. </a:t>
            </a:r>
            <a:r>
              <a:rPr lang="en-US" sz="4500" dirty="0" err="1">
                <a:latin typeface="Arial" pitchFamily="34" charset="0"/>
                <a:cs typeface="Arial" pitchFamily="34" charset="0"/>
              </a:rPr>
              <a:t>Хүсэлт</a:t>
            </a:r>
            <a:r>
              <a:rPr lang="en-US" sz="4500" dirty="0">
                <a:latin typeface="Arial" pitchFamily="34" charset="0"/>
                <a:cs typeface="Arial" pitchFamily="34" charset="0"/>
              </a:rPr>
              <a:t>, </a:t>
            </a:r>
            <a:r>
              <a:rPr lang="en-US" sz="4500" dirty="0" err="1">
                <a:latin typeface="Arial" pitchFamily="34" charset="0"/>
                <a:cs typeface="Arial" pitchFamily="34" charset="0"/>
              </a:rPr>
              <a:t>түүнд</a:t>
            </a:r>
            <a:r>
              <a:rPr lang="en-US" sz="4500" dirty="0">
                <a:latin typeface="Arial" pitchFamily="34" charset="0"/>
                <a:cs typeface="Arial" pitchFamily="34" charset="0"/>
              </a:rPr>
              <a:t> </a:t>
            </a:r>
            <a:r>
              <a:rPr lang="en-US" sz="4500" dirty="0" err="1">
                <a:latin typeface="Arial" pitchFamily="34" charset="0"/>
                <a:cs typeface="Arial" pitchFamily="34" charset="0"/>
              </a:rPr>
              <a:t>хавсаргасан</a:t>
            </a:r>
            <a:r>
              <a:rPr lang="en-US" sz="4500" dirty="0">
                <a:latin typeface="Arial" pitchFamily="34" charset="0"/>
                <a:cs typeface="Arial" pitchFamily="34" charset="0"/>
              </a:rPr>
              <a:t> </a:t>
            </a:r>
            <a:r>
              <a:rPr lang="en-US" sz="4500" dirty="0" err="1">
                <a:latin typeface="Arial" pitchFamily="34" charset="0"/>
                <a:cs typeface="Arial" pitchFamily="34" charset="0"/>
              </a:rPr>
              <a:t>баримт</a:t>
            </a:r>
            <a:r>
              <a:rPr lang="en-US" sz="4500" dirty="0">
                <a:latin typeface="Arial" pitchFamily="34" charset="0"/>
                <a:cs typeface="Arial" pitchFamily="34" charset="0"/>
              </a:rPr>
              <a:t> </a:t>
            </a:r>
            <a:r>
              <a:rPr lang="en-US" sz="4500" dirty="0" err="1">
                <a:latin typeface="Arial" pitchFamily="34" charset="0"/>
                <a:cs typeface="Arial" pitchFamily="34" charset="0"/>
              </a:rPr>
              <a:t>бичгийг</a:t>
            </a:r>
            <a:r>
              <a:rPr lang="en-US" sz="4500" dirty="0">
                <a:latin typeface="Arial" pitchFamily="34" charset="0"/>
                <a:cs typeface="Arial" pitchFamily="34" charset="0"/>
              </a:rPr>
              <a:t> </a:t>
            </a:r>
            <a:r>
              <a:rPr lang="en-US" sz="4500" dirty="0" err="1">
                <a:latin typeface="Arial" pitchFamily="34" charset="0"/>
                <a:cs typeface="Arial" pitchFamily="34" charset="0"/>
              </a:rPr>
              <a:t>сумын</a:t>
            </a:r>
            <a:r>
              <a:rPr lang="en-US" sz="4500" dirty="0">
                <a:latin typeface="Arial" pitchFamily="34" charset="0"/>
                <a:cs typeface="Arial" pitchFamily="34" charset="0"/>
              </a:rPr>
              <a:t> </a:t>
            </a:r>
            <a:r>
              <a:rPr lang="en-US" sz="4500" dirty="0" err="1">
                <a:latin typeface="Arial" pitchFamily="34" charset="0"/>
                <a:cs typeface="Arial" pitchFamily="34" charset="0"/>
              </a:rPr>
              <a:t>газрын</a:t>
            </a:r>
            <a:r>
              <a:rPr lang="en-US" sz="4500" dirty="0">
                <a:latin typeface="Arial" pitchFamily="34" charset="0"/>
                <a:cs typeface="Arial" pitchFamily="34" charset="0"/>
              </a:rPr>
              <a:t> </a:t>
            </a:r>
            <a:r>
              <a:rPr lang="en-US" sz="4500" dirty="0" err="1">
                <a:latin typeface="Arial" pitchFamily="34" charset="0"/>
                <a:cs typeface="Arial" pitchFamily="34" charset="0"/>
              </a:rPr>
              <a:t>даамал</a:t>
            </a:r>
            <a:r>
              <a:rPr lang="en-US" sz="4500" dirty="0">
                <a:latin typeface="Arial" pitchFamily="34" charset="0"/>
                <a:cs typeface="Arial" pitchFamily="34" charset="0"/>
              </a:rPr>
              <a:t>, </a:t>
            </a:r>
            <a:r>
              <a:rPr lang="en-US" sz="4500" dirty="0" err="1">
                <a:latin typeface="Arial" pitchFamily="34" charset="0"/>
                <a:cs typeface="Arial" pitchFamily="34" charset="0"/>
              </a:rPr>
              <a:t>аймаг</a:t>
            </a:r>
            <a:r>
              <a:rPr lang="en-US" sz="4500" dirty="0">
                <a:latin typeface="Arial" pitchFamily="34" charset="0"/>
                <a:cs typeface="Arial" pitchFamily="34" charset="0"/>
              </a:rPr>
              <a:t>, </a:t>
            </a:r>
            <a:r>
              <a:rPr lang="en-US" sz="4500" dirty="0" err="1">
                <a:latin typeface="Arial" pitchFamily="34" charset="0"/>
                <a:cs typeface="Arial" pitchFamily="34" charset="0"/>
              </a:rPr>
              <a:t>нийслэл</a:t>
            </a:r>
            <a:r>
              <a:rPr lang="en-US" sz="4500" dirty="0">
                <a:latin typeface="Arial" pitchFamily="34" charset="0"/>
                <a:cs typeface="Arial" pitchFamily="34" charset="0"/>
              </a:rPr>
              <a:t>, </a:t>
            </a:r>
            <a:r>
              <a:rPr lang="en-US" sz="4500" dirty="0" err="1">
                <a:latin typeface="Arial" pitchFamily="34" charset="0"/>
                <a:cs typeface="Arial" pitchFamily="34" charset="0"/>
              </a:rPr>
              <a:t>дүүргийн</a:t>
            </a:r>
            <a:r>
              <a:rPr lang="en-US" sz="4500" dirty="0">
                <a:latin typeface="Arial" pitchFamily="34" charset="0"/>
                <a:cs typeface="Arial" pitchFamily="34" charset="0"/>
              </a:rPr>
              <a:t> </a:t>
            </a:r>
            <a:r>
              <a:rPr lang="en-US" sz="4500" dirty="0" err="1">
                <a:latin typeface="Arial" pitchFamily="34" charset="0"/>
                <a:cs typeface="Arial" pitchFamily="34" charset="0"/>
              </a:rPr>
              <a:t>газрын</a:t>
            </a:r>
            <a:r>
              <a:rPr lang="en-US" sz="4500" dirty="0">
                <a:latin typeface="Arial" pitchFamily="34" charset="0"/>
                <a:cs typeface="Arial" pitchFamily="34" charset="0"/>
              </a:rPr>
              <a:t> </a:t>
            </a:r>
            <a:r>
              <a:rPr lang="en-US" sz="4500" dirty="0" err="1">
                <a:latin typeface="Arial" pitchFamily="34" charset="0"/>
                <a:cs typeface="Arial" pitchFamily="34" charset="0"/>
              </a:rPr>
              <a:t>алба</a:t>
            </a:r>
            <a:r>
              <a:rPr lang="en-US" sz="4500" dirty="0">
                <a:latin typeface="Arial" pitchFamily="34" charset="0"/>
                <a:cs typeface="Arial" pitchFamily="34" charset="0"/>
              </a:rPr>
              <a:t> </a:t>
            </a:r>
            <a:r>
              <a:rPr lang="en-US" sz="4500" dirty="0" err="1">
                <a:latin typeface="Arial" pitchFamily="34" charset="0"/>
                <a:cs typeface="Arial" pitchFamily="34" charset="0"/>
              </a:rPr>
              <a:t>нягтлан</a:t>
            </a:r>
            <a:r>
              <a:rPr lang="en-US" sz="4500" dirty="0">
                <a:latin typeface="Arial" pitchFamily="34" charset="0"/>
                <a:cs typeface="Arial" pitchFamily="34" charset="0"/>
              </a:rPr>
              <a:t> </a:t>
            </a:r>
            <a:r>
              <a:rPr lang="en-US" sz="4500" dirty="0" err="1">
                <a:latin typeface="Arial" pitchFamily="34" charset="0"/>
                <a:cs typeface="Arial" pitchFamily="34" charset="0"/>
              </a:rPr>
              <a:t>хянаж</a:t>
            </a:r>
            <a:r>
              <a:rPr lang="en-US" sz="4500" dirty="0">
                <a:latin typeface="Arial" pitchFamily="34" charset="0"/>
                <a:cs typeface="Arial" pitchFamily="34" charset="0"/>
              </a:rPr>
              <a:t>, </a:t>
            </a:r>
            <a:r>
              <a:rPr lang="en-US" sz="4500" dirty="0" err="1">
                <a:latin typeface="Arial" pitchFamily="34" charset="0"/>
                <a:cs typeface="Arial" pitchFamily="34" charset="0"/>
              </a:rPr>
              <a:t>шаардлага</a:t>
            </a:r>
            <a:r>
              <a:rPr lang="en-US" sz="4500" dirty="0">
                <a:latin typeface="Arial" pitchFamily="34" charset="0"/>
                <a:cs typeface="Arial" pitchFamily="34" charset="0"/>
              </a:rPr>
              <a:t> </a:t>
            </a:r>
            <a:r>
              <a:rPr lang="en-US" sz="4500" dirty="0" err="1">
                <a:latin typeface="Arial" pitchFamily="34" charset="0"/>
                <a:cs typeface="Arial" pitchFamily="34" charset="0"/>
              </a:rPr>
              <a:t>хангаагүй</a:t>
            </a:r>
            <a:r>
              <a:rPr lang="en-US" sz="4500" dirty="0">
                <a:latin typeface="Arial" pitchFamily="34" charset="0"/>
                <a:cs typeface="Arial" pitchFamily="34" charset="0"/>
              </a:rPr>
              <a:t> </a:t>
            </a:r>
            <a:r>
              <a:rPr lang="en-US" sz="4500" dirty="0" err="1">
                <a:latin typeface="Arial" pitchFamily="34" charset="0"/>
                <a:cs typeface="Arial" pitchFamily="34" charset="0"/>
              </a:rPr>
              <a:t>бол</a:t>
            </a:r>
            <a:r>
              <a:rPr lang="en-US" sz="4500" dirty="0">
                <a:latin typeface="Arial" pitchFamily="34" charset="0"/>
                <a:cs typeface="Arial" pitchFamily="34" charset="0"/>
              </a:rPr>
              <a:t> </a:t>
            </a:r>
            <a:r>
              <a:rPr lang="en-US" sz="4500" dirty="0" err="1">
                <a:latin typeface="Arial" pitchFamily="34" charset="0"/>
                <a:cs typeface="Arial" pitchFamily="34" charset="0"/>
              </a:rPr>
              <a:t>энэ</a:t>
            </a:r>
            <a:r>
              <a:rPr lang="en-US" sz="4500" dirty="0">
                <a:latin typeface="Arial" pitchFamily="34" charset="0"/>
                <a:cs typeface="Arial" pitchFamily="34" charset="0"/>
              </a:rPr>
              <a:t> </a:t>
            </a:r>
            <a:r>
              <a:rPr lang="en-US" sz="4500" dirty="0" err="1">
                <a:latin typeface="Arial" pitchFamily="34" charset="0"/>
                <a:cs typeface="Arial" pitchFamily="34" charset="0"/>
              </a:rPr>
              <a:t>талаархи</a:t>
            </a:r>
            <a:r>
              <a:rPr lang="en-US" sz="4500" dirty="0">
                <a:latin typeface="Arial" pitchFamily="34" charset="0"/>
                <a:cs typeface="Arial" pitchFamily="34" charset="0"/>
              </a:rPr>
              <a:t> </a:t>
            </a:r>
            <a:r>
              <a:rPr lang="en-US" sz="4500" dirty="0" err="1">
                <a:latin typeface="Arial" pitchFamily="34" charset="0"/>
                <a:cs typeface="Arial" pitchFamily="34" charset="0"/>
              </a:rPr>
              <a:t>үндэслэлийг</a:t>
            </a:r>
            <a:r>
              <a:rPr lang="en-US" sz="4500" dirty="0">
                <a:latin typeface="Arial" pitchFamily="34" charset="0"/>
                <a:cs typeface="Arial" pitchFamily="34" charset="0"/>
              </a:rPr>
              <a:t> </a:t>
            </a:r>
            <a:r>
              <a:rPr lang="en-US" sz="4500" dirty="0" err="1">
                <a:latin typeface="Arial" pitchFamily="34" charset="0"/>
                <a:cs typeface="Arial" pitchFamily="34" charset="0"/>
              </a:rPr>
              <a:t>хүсэлт</a:t>
            </a:r>
            <a:r>
              <a:rPr lang="en-US" sz="4500" dirty="0">
                <a:latin typeface="Arial" pitchFamily="34" charset="0"/>
                <a:cs typeface="Arial" pitchFamily="34" charset="0"/>
              </a:rPr>
              <a:t> </a:t>
            </a:r>
            <a:r>
              <a:rPr lang="en-US" sz="4500" dirty="0" err="1">
                <a:latin typeface="Arial" pitchFamily="34" charset="0"/>
                <a:cs typeface="Arial" pitchFamily="34" charset="0"/>
              </a:rPr>
              <a:t>гаргагч</a:t>
            </a:r>
            <a:r>
              <a:rPr lang="en-US" sz="4500" dirty="0">
                <a:latin typeface="Arial" pitchFamily="34" charset="0"/>
                <a:cs typeface="Arial" pitchFamily="34" charset="0"/>
              </a:rPr>
              <a:t> </a:t>
            </a:r>
            <a:r>
              <a:rPr lang="en-US" sz="4500" dirty="0" err="1">
                <a:latin typeface="Arial" pitchFamily="34" charset="0"/>
                <a:cs typeface="Arial" pitchFamily="34" charset="0"/>
              </a:rPr>
              <a:t>этгээдэд</a:t>
            </a:r>
            <a:r>
              <a:rPr lang="en-US" sz="4500" dirty="0">
                <a:latin typeface="Arial" pitchFamily="34" charset="0"/>
                <a:cs typeface="Arial" pitchFamily="34" charset="0"/>
              </a:rPr>
              <a:t> </a:t>
            </a:r>
            <a:r>
              <a:rPr lang="en-US" sz="4500" dirty="0" err="1">
                <a:latin typeface="Arial" pitchFamily="34" charset="0"/>
                <a:cs typeface="Arial" pitchFamily="34" charset="0"/>
              </a:rPr>
              <a:t>мэдэгдлээр</a:t>
            </a:r>
            <a:r>
              <a:rPr lang="en-US" sz="4500" dirty="0">
                <a:latin typeface="Arial" pitchFamily="34" charset="0"/>
                <a:cs typeface="Arial" pitchFamily="34" charset="0"/>
              </a:rPr>
              <a:t> </a:t>
            </a:r>
            <a:r>
              <a:rPr lang="en-US" sz="4500" dirty="0" err="1">
                <a:latin typeface="Arial" pitchFamily="34" charset="0"/>
                <a:cs typeface="Arial" pitchFamily="34" charset="0"/>
              </a:rPr>
              <a:t>өгч</a:t>
            </a:r>
            <a:r>
              <a:rPr lang="en-US" sz="4500" dirty="0">
                <a:latin typeface="Arial" pitchFamily="34" charset="0"/>
                <a:cs typeface="Arial" pitchFamily="34" charset="0"/>
              </a:rPr>
              <a:t>, </a:t>
            </a:r>
            <a:r>
              <a:rPr lang="en-US" sz="4500" dirty="0" err="1">
                <a:latin typeface="Arial" pitchFamily="34" charset="0"/>
                <a:cs typeface="Arial" pitchFamily="34" charset="0"/>
              </a:rPr>
              <a:t>бүртгэлээс</a:t>
            </a:r>
            <a:r>
              <a:rPr lang="en-US" sz="4500" dirty="0">
                <a:latin typeface="Arial" pitchFamily="34" charset="0"/>
                <a:cs typeface="Arial" pitchFamily="34" charset="0"/>
              </a:rPr>
              <a:t> </a:t>
            </a:r>
            <a:r>
              <a:rPr lang="en-US" sz="4500" dirty="0" err="1">
                <a:latin typeface="Arial" pitchFamily="34" charset="0"/>
                <a:cs typeface="Arial" pitchFamily="34" charset="0"/>
              </a:rPr>
              <a:t>хасна</a:t>
            </a:r>
            <a:r>
              <a:rPr lang="en-US" sz="4500" dirty="0">
                <a:latin typeface="Arial" pitchFamily="34" charset="0"/>
                <a:cs typeface="Arial" pitchFamily="34" charset="0"/>
              </a:rPr>
              <a:t>.</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3100" b="1" dirty="0" smtClean="0">
                <a:latin typeface="Arial" pitchFamily="34" charset="0"/>
                <a:cs typeface="Arial" pitchFamily="34" charset="0"/>
              </a:rPr>
              <a:t/>
            </a:r>
            <a:br>
              <a:rPr lang="mn-MN" sz="3100" b="1" dirty="0" smtClean="0">
                <a:latin typeface="Arial" pitchFamily="34" charset="0"/>
                <a:cs typeface="Arial" pitchFamily="34" charset="0"/>
              </a:rPr>
            </a:br>
            <a:r>
              <a:rPr lang="en-US" sz="2700" b="1" dirty="0" smtClean="0">
                <a:solidFill>
                  <a:schemeClr val="tx1"/>
                </a:solidFill>
                <a:latin typeface="Arial" pitchFamily="34" charset="0"/>
                <a:cs typeface="Arial" pitchFamily="34" charset="0"/>
              </a:rPr>
              <a:t>33 </a:t>
            </a:r>
            <a:r>
              <a:rPr lang="en-US" sz="2700" b="1" dirty="0" err="1">
                <a:solidFill>
                  <a:schemeClr val="tx1"/>
                </a:solidFill>
                <a:latin typeface="Arial" pitchFamily="34" charset="0"/>
                <a:cs typeface="Arial" pitchFamily="34" charset="0"/>
              </a:rPr>
              <a:t>дугаар</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зүйл</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Газар</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эзэмшүүлэх</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шийдвэр</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гаргах</a:t>
            </a:r>
            <a:r>
              <a:rPr lang="en-US" dirty="0">
                <a:solidFill>
                  <a:schemeClr val="tx1"/>
                </a:solidFill>
              </a:rPr>
              <a:t/>
            </a:r>
            <a:br>
              <a:rPr lang="en-US" dirty="0">
                <a:solidFill>
                  <a:schemeClr val="tx1"/>
                </a:solidFill>
              </a:rPr>
            </a:br>
            <a:endParaRPr lang="en-US" dirty="0">
              <a:solidFill>
                <a:schemeClr val="tx1"/>
              </a:solidFill>
            </a:endParaRPr>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47500" lnSpcReduction="20000"/>
          </a:bodyPr>
          <a:lstStyle/>
          <a:p>
            <a:endParaRPr lang="mn-MN" sz="3400" dirty="0" smtClean="0">
              <a:latin typeface="Arial" pitchFamily="34" charset="0"/>
              <a:cs typeface="Arial" pitchFamily="34" charset="0"/>
            </a:endParaRPr>
          </a:p>
          <a:p>
            <a:r>
              <a:rPr lang="en-US" sz="3400" dirty="0" smtClean="0">
                <a:latin typeface="Arial" pitchFamily="34" charset="0"/>
                <a:cs typeface="Arial" pitchFamily="34" charset="0"/>
              </a:rPr>
              <a:t>33.1</a:t>
            </a:r>
            <a:r>
              <a:rPr lang="en-US" sz="3400" dirty="0">
                <a:latin typeface="Arial" pitchFamily="34" charset="0"/>
                <a:cs typeface="Arial" pitchFamily="34" charset="0"/>
              </a:rPr>
              <a:t>. </a:t>
            </a:r>
            <a:r>
              <a:rPr lang="en-US" sz="3400" dirty="0" err="1">
                <a:latin typeface="Arial" pitchFamily="34" charset="0"/>
                <a:cs typeface="Arial" pitchFamily="34" charset="0"/>
              </a:rPr>
              <a:t>Монгол</a:t>
            </a:r>
            <a:r>
              <a:rPr lang="en-US" sz="3400" dirty="0">
                <a:latin typeface="Arial" pitchFamily="34" charset="0"/>
                <a:cs typeface="Arial" pitchFamily="34" charset="0"/>
              </a:rPr>
              <a:t> </a:t>
            </a:r>
            <a:r>
              <a:rPr lang="en-US" sz="3400" dirty="0" err="1">
                <a:latin typeface="Arial" pitchFamily="34" charset="0"/>
                <a:cs typeface="Arial" pitchFamily="34" charset="0"/>
              </a:rPr>
              <a:t>Улсын</a:t>
            </a:r>
            <a:r>
              <a:rPr lang="en-US" sz="3400" dirty="0">
                <a:latin typeface="Arial" pitchFamily="34" charset="0"/>
                <a:cs typeface="Arial" pitchFamily="34" charset="0"/>
              </a:rPr>
              <a:t> </a:t>
            </a:r>
            <a:r>
              <a:rPr lang="en-US" sz="3400" dirty="0" err="1">
                <a:latin typeface="Arial" pitchFamily="34" charset="0"/>
                <a:cs typeface="Arial" pitchFamily="34" charset="0"/>
              </a:rPr>
              <a:t>иргэн</a:t>
            </a:r>
            <a:r>
              <a:rPr lang="en-US" sz="3400" dirty="0">
                <a:latin typeface="Arial" pitchFamily="34" charset="0"/>
                <a:cs typeface="Arial" pitchFamily="34" charset="0"/>
              </a:rPr>
              <a:t>, </a:t>
            </a:r>
            <a:r>
              <a:rPr lang="en-US" sz="3400" dirty="0" err="1">
                <a:latin typeface="Arial" pitchFamily="34" charset="0"/>
                <a:cs typeface="Arial" pitchFamily="34" charset="0"/>
              </a:rPr>
              <a:t>аж</a:t>
            </a:r>
            <a:r>
              <a:rPr lang="en-US" sz="3400" dirty="0">
                <a:latin typeface="Arial" pitchFamily="34" charset="0"/>
                <a:cs typeface="Arial" pitchFamily="34" charset="0"/>
              </a:rPr>
              <a:t> </a:t>
            </a:r>
            <a:r>
              <a:rPr lang="en-US" sz="3400" dirty="0" err="1">
                <a:latin typeface="Arial" pitchFamily="34" charset="0"/>
                <a:cs typeface="Arial" pitchFamily="34" charset="0"/>
              </a:rPr>
              <a:t>ахуйн</a:t>
            </a:r>
            <a:r>
              <a:rPr lang="en-US" sz="3400" dirty="0">
                <a:latin typeface="Arial" pitchFamily="34" charset="0"/>
                <a:cs typeface="Arial" pitchFamily="34" charset="0"/>
              </a:rPr>
              <a:t> </a:t>
            </a:r>
            <a:r>
              <a:rPr lang="en-US" sz="3400" dirty="0" err="1">
                <a:latin typeface="Arial" pitchFamily="34" charset="0"/>
                <a:cs typeface="Arial" pitchFamily="34" charset="0"/>
              </a:rPr>
              <a:t>нэгж</a:t>
            </a:r>
            <a:r>
              <a:rPr lang="en-US" sz="3400" dirty="0">
                <a:latin typeface="Arial" pitchFamily="34" charset="0"/>
                <a:cs typeface="Arial" pitchFamily="34" charset="0"/>
              </a:rPr>
              <a:t> </a:t>
            </a:r>
            <a:r>
              <a:rPr lang="en-US" sz="3400" dirty="0" err="1">
                <a:latin typeface="Arial" pitchFamily="34" charset="0"/>
                <a:cs typeface="Arial" pitchFamily="34" charset="0"/>
              </a:rPr>
              <a:t>байгууллагад</a:t>
            </a:r>
            <a:r>
              <a:rPr lang="en-US" sz="3400" dirty="0">
                <a:latin typeface="Arial" pitchFamily="34" charset="0"/>
                <a:cs typeface="Arial" pitchFamily="34" charset="0"/>
              </a:rPr>
              <a:t> </a:t>
            </a:r>
            <a:r>
              <a:rPr lang="en-US" sz="3400" dirty="0" err="1">
                <a:latin typeface="Arial" pitchFamily="34" charset="0"/>
                <a:cs typeface="Arial" pitchFamily="34" charset="0"/>
              </a:rPr>
              <a:t>газар</a:t>
            </a:r>
            <a:r>
              <a:rPr lang="en-US" sz="3400" dirty="0">
                <a:latin typeface="Arial" pitchFamily="34" charset="0"/>
                <a:cs typeface="Arial" pitchFamily="34" charset="0"/>
              </a:rPr>
              <a:t> </a:t>
            </a:r>
            <a:r>
              <a:rPr lang="en-US" sz="3400" dirty="0" err="1">
                <a:latin typeface="Arial" pitchFamily="34" charset="0"/>
                <a:cs typeface="Arial" pitchFamily="34" charset="0"/>
              </a:rPr>
              <a:t>эзэмшүүлэх</a:t>
            </a:r>
            <a:r>
              <a:rPr lang="en-US" sz="3400" dirty="0">
                <a:latin typeface="Arial" pitchFamily="34" charset="0"/>
                <a:cs typeface="Arial" pitchFamily="34" charset="0"/>
              </a:rPr>
              <a:t> </a:t>
            </a:r>
            <a:r>
              <a:rPr lang="en-US" sz="3400" dirty="0" err="1">
                <a:latin typeface="Arial" pitchFamily="34" charset="0"/>
                <a:cs typeface="Arial" pitchFamily="34" charset="0"/>
              </a:rPr>
              <a:t>асуудлыг</a:t>
            </a:r>
            <a:r>
              <a:rPr lang="en-US" sz="3400" dirty="0">
                <a:latin typeface="Arial" pitchFamily="34" charset="0"/>
                <a:cs typeface="Arial" pitchFamily="34" charset="0"/>
              </a:rPr>
              <a:t> </a:t>
            </a:r>
            <a:r>
              <a:rPr lang="en-US" sz="3400" dirty="0" err="1">
                <a:latin typeface="Arial" pitchFamily="34" charset="0"/>
                <a:cs typeface="Arial" pitchFamily="34" charset="0"/>
              </a:rPr>
              <a:t>дараахь</a:t>
            </a:r>
            <a:r>
              <a:rPr lang="en-US" sz="3400" dirty="0">
                <a:latin typeface="Arial" pitchFamily="34" charset="0"/>
                <a:cs typeface="Arial" pitchFamily="34" charset="0"/>
              </a:rPr>
              <a:t> </a:t>
            </a:r>
            <a:r>
              <a:rPr lang="en-US" sz="3400" dirty="0" err="1">
                <a:latin typeface="Arial" pitchFamily="34" charset="0"/>
                <a:cs typeface="Arial" pitchFamily="34" charset="0"/>
              </a:rPr>
              <a:t>журмыг</a:t>
            </a:r>
            <a:r>
              <a:rPr lang="en-US" sz="3400" dirty="0">
                <a:latin typeface="Arial" pitchFamily="34" charset="0"/>
                <a:cs typeface="Arial" pitchFamily="34" charset="0"/>
              </a:rPr>
              <a:t> </a:t>
            </a:r>
            <a:r>
              <a:rPr lang="en-US" sz="3400" dirty="0" err="1">
                <a:latin typeface="Arial" pitchFamily="34" charset="0"/>
                <a:cs typeface="Arial" pitchFamily="34" charset="0"/>
              </a:rPr>
              <a:t>баримтлан</a:t>
            </a:r>
            <a:r>
              <a:rPr lang="en-US" sz="3400" dirty="0">
                <a:latin typeface="Arial" pitchFamily="34" charset="0"/>
                <a:cs typeface="Arial" pitchFamily="34" charset="0"/>
              </a:rPr>
              <a:t> </a:t>
            </a:r>
            <a:r>
              <a:rPr lang="en-US" sz="3400" dirty="0" err="1">
                <a:latin typeface="Arial" pitchFamily="34" charset="0"/>
                <a:cs typeface="Arial" pitchFamily="34" charset="0"/>
              </a:rPr>
              <a:t>шийдвэрлэнэ</a:t>
            </a:r>
            <a:r>
              <a:rPr lang="en-US" sz="3400" dirty="0">
                <a:latin typeface="Arial" pitchFamily="34" charset="0"/>
                <a:cs typeface="Arial" pitchFamily="34" charset="0"/>
              </a:rPr>
              <a:t>:</a:t>
            </a:r>
          </a:p>
          <a:p>
            <a:r>
              <a:rPr lang="en-US" sz="3400" dirty="0">
                <a:latin typeface="Arial" pitchFamily="34" charset="0"/>
                <a:cs typeface="Arial" pitchFamily="34" charset="0"/>
              </a:rPr>
              <a:t>33.1.1. </a:t>
            </a:r>
            <a:r>
              <a:rPr lang="en-US" sz="3400" dirty="0" err="1">
                <a:latin typeface="Arial" pitchFamily="34" charset="0"/>
                <a:cs typeface="Arial" pitchFamily="34" charset="0"/>
              </a:rPr>
              <a:t>энэ</a:t>
            </a:r>
            <a:r>
              <a:rPr lang="en-US" sz="3400" dirty="0">
                <a:latin typeface="Arial" pitchFamily="34" charset="0"/>
                <a:cs typeface="Arial" pitchFamily="34" charset="0"/>
              </a:rPr>
              <a:t> </a:t>
            </a:r>
            <a:r>
              <a:rPr lang="en-US" sz="3400" dirty="0" err="1">
                <a:latin typeface="Arial" pitchFamily="34" charset="0"/>
                <a:cs typeface="Arial" pitchFamily="34" charset="0"/>
              </a:rPr>
              <a:t>хуулийн</a:t>
            </a:r>
            <a:r>
              <a:rPr lang="en-US" sz="3400" dirty="0">
                <a:latin typeface="Arial" pitchFamily="34" charset="0"/>
                <a:cs typeface="Arial" pitchFamily="34" charset="0"/>
              </a:rPr>
              <a:t> 29.1, 29.2, 29.3-т </a:t>
            </a:r>
            <a:r>
              <a:rPr lang="en-US" sz="3400" dirty="0" err="1">
                <a:latin typeface="Arial" pitchFamily="34" charset="0"/>
                <a:cs typeface="Arial" pitchFamily="34" charset="0"/>
              </a:rPr>
              <a:t>заасан</a:t>
            </a:r>
            <a:r>
              <a:rPr lang="en-US" sz="3400" dirty="0">
                <a:latin typeface="Arial" pitchFamily="34" charset="0"/>
                <a:cs typeface="Arial" pitchFamily="34" charset="0"/>
              </a:rPr>
              <a:t> </a:t>
            </a:r>
            <a:r>
              <a:rPr lang="en-US" sz="3400" dirty="0" err="1">
                <a:latin typeface="Arial" pitchFamily="34" charset="0"/>
                <a:cs typeface="Arial" pitchFamily="34" charset="0"/>
              </a:rPr>
              <a:t>болон</a:t>
            </a:r>
            <a:r>
              <a:rPr lang="en-US" sz="3400" dirty="0">
                <a:latin typeface="Arial" pitchFamily="34" charset="0"/>
                <a:cs typeface="Arial" pitchFamily="34" charset="0"/>
              </a:rPr>
              <a:t> </a:t>
            </a:r>
            <a:r>
              <a:rPr lang="en-US" sz="3400" dirty="0" err="1">
                <a:latin typeface="Arial" pitchFamily="34" charset="0"/>
                <a:cs typeface="Arial" pitchFamily="34" charset="0"/>
              </a:rPr>
              <a:t>төсөвт</a:t>
            </a:r>
            <a:r>
              <a:rPr lang="en-US" sz="3400" dirty="0">
                <a:latin typeface="Arial" pitchFamily="34" charset="0"/>
                <a:cs typeface="Arial" pitchFamily="34" charset="0"/>
              </a:rPr>
              <a:t> </a:t>
            </a:r>
            <a:r>
              <a:rPr lang="en-US" sz="3400" dirty="0" err="1">
                <a:latin typeface="Arial" pitchFamily="34" charset="0"/>
                <a:cs typeface="Arial" pitchFamily="34" charset="0"/>
              </a:rPr>
              <a:t>байгууллагад</a:t>
            </a:r>
            <a:r>
              <a:rPr lang="en-US" sz="3400" dirty="0">
                <a:latin typeface="Arial" pitchFamily="34" charset="0"/>
                <a:cs typeface="Arial" pitchFamily="34" charset="0"/>
              </a:rPr>
              <a:t> </a:t>
            </a:r>
            <a:r>
              <a:rPr lang="en-US" sz="3400" dirty="0" err="1">
                <a:latin typeface="Arial" pitchFamily="34" charset="0"/>
                <a:cs typeface="Arial" pitchFamily="34" charset="0"/>
              </a:rPr>
              <a:t>зайлшгүй</a:t>
            </a:r>
            <a:r>
              <a:rPr lang="en-US" sz="3400" dirty="0">
                <a:latin typeface="Arial" pitchFamily="34" charset="0"/>
                <a:cs typeface="Arial" pitchFamily="34" charset="0"/>
              </a:rPr>
              <a:t> </a:t>
            </a:r>
            <a:r>
              <a:rPr lang="en-US" sz="3400" dirty="0" err="1">
                <a:latin typeface="Arial" pitchFamily="34" charset="0"/>
                <a:cs typeface="Arial" pitchFamily="34" charset="0"/>
              </a:rPr>
              <a:t>хэрэгцээтэй</a:t>
            </a:r>
            <a:r>
              <a:rPr lang="en-US" sz="3400" dirty="0">
                <a:latin typeface="Arial" pitchFamily="34" charset="0"/>
                <a:cs typeface="Arial" pitchFamily="34" charset="0"/>
              </a:rPr>
              <a:t> </a:t>
            </a:r>
            <a:r>
              <a:rPr lang="en-US" sz="3400" dirty="0" err="1">
                <a:latin typeface="Arial" pitchFamily="34" charset="0"/>
                <a:cs typeface="Arial" pitchFamily="34" charset="0"/>
              </a:rPr>
              <a:t>газрыг</a:t>
            </a:r>
            <a:r>
              <a:rPr lang="en-US" sz="3400" dirty="0">
                <a:latin typeface="Arial" pitchFamily="34" charset="0"/>
                <a:cs typeface="Arial" pitchFamily="34" charset="0"/>
              </a:rPr>
              <a:t> </a:t>
            </a:r>
            <a:r>
              <a:rPr lang="en-US" sz="3400" dirty="0" err="1">
                <a:latin typeface="Arial" pitchFamily="34" charset="0"/>
                <a:cs typeface="Arial" pitchFamily="34" charset="0"/>
              </a:rPr>
              <a:t>эзэмшүүлэх</a:t>
            </a:r>
            <a:r>
              <a:rPr lang="en-US" sz="3400" dirty="0">
                <a:latin typeface="Arial" pitchFamily="34" charset="0"/>
                <a:cs typeface="Arial" pitchFamily="34" charset="0"/>
              </a:rPr>
              <a:t> </a:t>
            </a:r>
            <a:r>
              <a:rPr lang="en-US" sz="3400" dirty="0" err="1">
                <a:latin typeface="Arial" pitchFamily="34" charset="0"/>
                <a:cs typeface="Arial" pitchFamily="34" charset="0"/>
              </a:rPr>
              <a:t>тухай</a:t>
            </a:r>
            <a:r>
              <a:rPr lang="en-US" sz="3400" dirty="0">
                <a:latin typeface="Arial" pitchFamily="34" charset="0"/>
                <a:cs typeface="Arial" pitchFamily="34" charset="0"/>
              </a:rPr>
              <a:t> </a:t>
            </a:r>
            <a:r>
              <a:rPr lang="en-US" sz="3400" dirty="0" err="1">
                <a:latin typeface="Arial" pitchFamily="34" charset="0"/>
                <a:cs typeface="Arial" pitchFamily="34" charset="0"/>
              </a:rPr>
              <a:t>шийдвэрийг</a:t>
            </a:r>
            <a:r>
              <a:rPr lang="en-US" sz="3400" dirty="0">
                <a:latin typeface="Arial" pitchFamily="34" charset="0"/>
                <a:cs typeface="Arial" pitchFamily="34" charset="0"/>
              </a:rPr>
              <a:t> </a:t>
            </a:r>
            <a:r>
              <a:rPr lang="en-US" sz="3400" dirty="0" err="1">
                <a:latin typeface="Arial" pitchFamily="34" charset="0"/>
                <a:cs typeface="Arial" pitchFamily="34" charset="0"/>
              </a:rPr>
              <a:t>аймаг</a:t>
            </a:r>
            <a:r>
              <a:rPr lang="en-US" sz="3400" dirty="0">
                <a:latin typeface="Arial" pitchFamily="34" charset="0"/>
                <a:cs typeface="Arial" pitchFamily="34" charset="0"/>
              </a:rPr>
              <a:t>, </a:t>
            </a:r>
            <a:r>
              <a:rPr lang="en-US" sz="3400" dirty="0" err="1">
                <a:latin typeface="Arial" pitchFamily="34" charset="0"/>
                <a:cs typeface="Arial" pitchFamily="34" charset="0"/>
              </a:rPr>
              <a:t>нийслэл</a:t>
            </a:r>
            <a:r>
              <a:rPr lang="en-US" sz="3400" dirty="0">
                <a:latin typeface="Arial" pitchFamily="34" charset="0"/>
                <a:cs typeface="Arial" pitchFamily="34" charset="0"/>
              </a:rPr>
              <a:t>, </a:t>
            </a:r>
            <a:r>
              <a:rPr lang="en-US" sz="3400" dirty="0" err="1">
                <a:latin typeface="Arial" pitchFamily="34" charset="0"/>
                <a:cs typeface="Arial" pitchFamily="34" charset="0"/>
              </a:rPr>
              <a:t>сум</a:t>
            </a:r>
            <a:r>
              <a:rPr lang="en-US" sz="3400" dirty="0">
                <a:latin typeface="Arial" pitchFamily="34" charset="0"/>
                <a:cs typeface="Arial" pitchFamily="34" charset="0"/>
              </a:rPr>
              <a:t>, </a:t>
            </a:r>
            <a:r>
              <a:rPr lang="en-US" sz="3400" dirty="0" err="1">
                <a:latin typeface="Arial" pitchFamily="34" charset="0"/>
                <a:cs typeface="Arial" pitchFamily="34" charset="0"/>
              </a:rPr>
              <a:t>дүүргийн</a:t>
            </a:r>
            <a:r>
              <a:rPr lang="en-US" sz="3400" dirty="0">
                <a:latin typeface="Arial" pitchFamily="34" charset="0"/>
                <a:cs typeface="Arial" pitchFamily="34" charset="0"/>
              </a:rPr>
              <a:t> </a:t>
            </a:r>
            <a:r>
              <a:rPr lang="en-US" sz="3400" dirty="0" err="1">
                <a:latin typeface="Arial" pitchFamily="34" charset="0"/>
                <a:cs typeface="Arial" pitchFamily="34" charset="0"/>
              </a:rPr>
              <a:t>иргэдийн</a:t>
            </a:r>
            <a:r>
              <a:rPr lang="en-US" sz="3400" dirty="0">
                <a:latin typeface="Arial" pitchFamily="34" charset="0"/>
                <a:cs typeface="Arial" pitchFamily="34" charset="0"/>
              </a:rPr>
              <a:t> </a:t>
            </a:r>
            <a:r>
              <a:rPr lang="en-US" sz="3400" dirty="0" err="1">
                <a:latin typeface="Arial" pitchFamily="34" charset="0"/>
                <a:cs typeface="Arial" pitchFamily="34" charset="0"/>
              </a:rPr>
              <a:t>Төлөөлөгчдийн</a:t>
            </a:r>
            <a:r>
              <a:rPr lang="en-US" sz="3400" dirty="0">
                <a:latin typeface="Arial" pitchFamily="34" charset="0"/>
                <a:cs typeface="Arial" pitchFamily="34" charset="0"/>
              </a:rPr>
              <a:t> </a:t>
            </a:r>
            <a:r>
              <a:rPr lang="en-US" sz="3400" dirty="0" err="1">
                <a:latin typeface="Arial" pitchFamily="34" charset="0"/>
                <a:cs typeface="Arial" pitchFamily="34" charset="0"/>
              </a:rPr>
              <a:t>Хурлаар</a:t>
            </a:r>
            <a:r>
              <a:rPr lang="en-US" sz="3400" dirty="0">
                <a:latin typeface="Arial" pitchFamily="34" charset="0"/>
                <a:cs typeface="Arial" pitchFamily="34" charset="0"/>
              </a:rPr>
              <a:t> </a:t>
            </a:r>
            <a:r>
              <a:rPr lang="en-US" sz="3400" dirty="0" err="1">
                <a:latin typeface="Arial" pitchFamily="34" charset="0"/>
                <a:cs typeface="Arial" pitchFamily="34" charset="0"/>
              </a:rPr>
              <a:t>баталсан</a:t>
            </a:r>
            <a:r>
              <a:rPr lang="en-US" sz="3400" dirty="0">
                <a:latin typeface="Arial" pitchFamily="34" charset="0"/>
                <a:cs typeface="Arial" pitchFamily="34" charset="0"/>
              </a:rPr>
              <a:t> </a:t>
            </a:r>
            <a:r>
              <a:rPr lang="en-US" sz="3400" dirty="0" err="1">
                <a:latin typeface="Arial" pitchFamily="34" charset="0"/>
                <a:cs typeface="Arial" pitchFamily="34" charset="0"/>
              </a:rPr>
              <a:t>газар</a:t>
            </a:r>
            <a:r>
              <a:rPr lang="en-US" sz="3400" dirty="0">
                <a:latin typeface="Arial" pitchFamily="34" charset="0"/>
                <a:cs typeface="Arial" pitchFamily="34" charset="0"/>
              </a:rPr>
              <a:t> </a:t>
            </a:r>
            <a:r>
              <a:rPr lang="en-US" sz="3400" dirty="0" err="1">
                <a:latin typeface="Arial" pitchFamily="34" charset="0"/>
                <a:cs typeface="Arial" pitchFamily="34" charset="0"/>
              </a:rPr>
              <a:t>зохион</a:t>
            </a:r>
            <a:r>
              <a:rPr lang="en-US" sz="3400" dirty="0">
                <a:latin typeface="Arial" pitchFamily="34" charset="0"/>
                <a:cs typeface="Arial" pitchFamily="34" charset="0"/>
              </a:rPr>
              <a:t> </a:t>
            </a:r>
            <a:r>
              <a:rPr lang="en-US" sz="3400" dirty="0" err="1">
                <a:latin typeface="Arial" pitchFamily="34" charset="0"/>
                <a:cs typeface="Arial" pitchFamily="34" charset="0"/>
              </a:rPr>
              <a:t>байгуулалтын</a:t>
            </a:r>
            <a:r>
              <a:rPr lang="en-US" sz="3400" dirty="0">
                <a:latin typeface="Arial" pitchFamily="34" charset="0"/>
                <a:cs typeface="Arial" pitchFamily="34" charset="0"/>
              </a:rPr>
              <a:t> </a:t>
            </a:r>
            <a:r>
              <a:rPr lang="en-US" sz="3400" dirty="0" err="1">
                <a:latin typeface="Arial" pitchFamily="34" charset="0"/>
                <a:cs typeface="Arial" pitchFamily="34" charset="0"/>
              </a:rPr>
              <a:t>ерөнхий</a:t>
            </a:r>
            <a:r>
              <a:rPr lang="en-US" sz="3400" dirty="0">
                <a:latin typeface="Arial" pitchFamily="34" charset="0"/>
                <a:cs typeface="Arial" pitchFamily="34" charset="0"/>
              </a:rPr>
              <a:t> </a:t>
            </a:r>
            <a:r>
              <a:rPr lang="en-US" sz="3400" dirty="0" err="1">
                <a:latin typeface="Arial" pitchFamily="34" charset="0"/>
                <a:cs typeface="Arial" pitchFamily="34" charset="0"/>
              </a:rPr>
              <a:t>болон</a:t>
            </a:r>
            <a:r>
              <a:rPr lang="en-US" sz="3400" dirty="0">
                <a:latin typeface="Arial" pitchFamily="34" charset="0"/>
                <a:cs typeface="Arial" pitchFamily="34" charset="0"/>
              </a:rPr>
              <a:t> </a:t>
            </a:r>
            <a:r>
              <a:rPr lang="en-US" sz="3400" dirty="0" err="1">
                <a:latin typeface="Arial" pitchFamily="34" charset="0"/>
                <a:cs typeface="Arial" pitchFamily="34" charset="0"/>
              </a:rPr>
              <a:t>тухайн</a:t>
            </a:r>
            <a:r>
              <a:rPr lang="en-US" sz="3400" dirty="0">
                <a:latin typeface="Arial" pitchFamily="34" charset="0"/>
                <a:cs typeface="Arial" pitchFamily="34" charset="0"/>
              </a:rPr>
              <a:t> </a:t>
            </a:r>
            <a:r>
              <a:rPr lang="en-US" sz="3400" dirty="0" err="1">
                <a:latin typeface="Arial" pitchFamily="34" charset="0"/>
                <a:cs typeface="Arial" pitchFamily="34" charset="0"/>
              </a:rPr>
              <a:t>жилийн</a:t>
            </a:r>
            <a:r>
              <a:rPr lang="en-US" sz="3400" dirty="0">
                <a:latin typeface="Arial" pitchFamily="34" charset="0"/>
                <a:cs typeface="Arial" pitchFamily="34" charset="0"/>
              </a:rPr>
              <a:t> </a:t>
            </a:r>
            <a:r>
              <a:rPr lang="en-US" sz="3400" dirty="0" err="1">
                <a:latin typeface="Arial" pitchFamily="34" charset="0"/>
                <a:cs typeface="Arial" pitchFamily="34" charset="0"/>
              </a:rPr>
              <a:t>төлөвлөгөөний</a:t>
            </a:r>
            <a:r>
              <a:rPr lang="en-US" sz="3400" dirty="0">
                <a:latin typeface="Arial" pitchFamily="34" charset="0"/>
                <a:cs typeface="Arial" pitchFamily="34" charset="0"/>
              </a:rPr>
              <a:t> </a:t>
            </a:r>
            <a:r>
              <a:rPr lang="en-US" sz="3400" dirty="0" err="1">
                <a:latin typeface="Arial" pitchFamily="34" charset="0"/>
                <a:cs typeface="Arial" pitchFamily="34" charset="0"/>
              </a:rPr>
              <a:t>дагуу</a:t>
            </a:r>
            <a:r>
              <a:rPr lang="en-US" sz="3400" dirty="0">
                <a:latin typeface="Arial" pitchFamily="34" charset="0"/>
                <a:cs typeface="Arial" pitchFamily="34" charset="0"/>
              </a:rPr>
              <a:t> </a:t>
            </a:r>
            <a:r>
              <a:rPr lang="en-US" sz="3400" dirty="0" err="1">
                <a:latin typeface="Arial" pitchFamily="34" charset="0"/>
                <a:cs typeface="Arial" pitchFamily="34" charset="0"/>
              </a:rPr>
              <a:t>тухайн</a:t>
            </a:r>
            <a:r>
              <a:rPr lang="en-US" sz="3400" dirty="0">
                <a:latin typeface="Arial" pitchFamily="34" charset="0"/>
                <a:cs typeface="Arial" pitchFamily="34" charset="0"/>
              </a:rPr>
              <a:t> </a:t>
            </a:r>
            <a:r>
              <a:rPr lang="en-US" sz="3400" dirty="0" err="1">
                <a:latin typeface="Arial" pitchFamily="34" charset="0"/>
                <a:cs typeface="Arial" pitchFamily="34" charset="0"/>
              </a:rPr>
              <a:t>шатны</a:t>
            </a:r>
            <a:r>
              <a:rPr lang="en-US" sz="3400" dirty="0">
                <a:latin typeface="Arial" pitchFamily="34" charset="0"/>
                <a:cs typeface="Arial" pitchFamily="34" charset="0"/>
              </a:rPr>
              <a:t> </a:t>
            </a:r>
            <a:r>
              <a:rPr lang="en-US" sz="3400" dirty="0" err="1">
                <a:latin typeface="Arial" pitchFamily="34" charset="0"/>
                <a:cs typeface="Arial" pitchFamily="34" charset="0"/>
              </a:rPr>
              <a:t>Засаг</a:t>
            </a:r>
            <a:r>
              <a:rPr lang="en-US" sz="3400" dirty="0">
                <a:latin typeface="Arial" pitchFamily="34" charset="0"/>
                <a:cs typeface="Arial" pitchFamily="34" charset="0"/>
              </a:rPr>
              <a:t> </a:t>
            </a:r>
            <a:r>
              <a:rPr lang="en-US" sz="3400" dirty="0" err="1">
                <a:latin typeface="Arial" pitchFamily="34" charset="0"/>
                <a:cs typeface="Arial" pitchFamily="34" charset="0"/>
              </a:rPr>
              <a:t>дарга</a:t>
            </a:r>
            <a:r>
              <a:rPr lang="en-US" sz="3400" dirty="0">
                <a:latin typeface="Arial" pitchFamily="34" charset="0"/>
                <a:cs typeface="Arial" pitchFamily="34" charset="0"/>
              </a:rPr>
              <a:t> </a:t>
            </a:r>
            <a:r>
              <a:rPr lang="en-US" sz="3400" dirty="0" err="1">
                <a:latin typeface="Arial" pitchFamily="34" charset="0"/>
                <a:cs typeface="Arial" pitchFamily="34" charset="0"/>
              </a:rPr>
              <a:t>гаргана</a:t>
            </a:r>
            <a:r>
              <a:rPr lang="en-US" sz="3400" dirty="0">
                <a:latin typeface="Arial" pitchFamily="34" charset="0"/>
                <a:cs typeface="Arial" pitchFamily="34" charset="0"/>
              </a:rPr>
              <a:t>;</a:t>
            </a:r>
          </a:p>
          <a:p>
            <a:r>
              <a:rPr lang="en-US" sz="3400" dirty="0">
                <a:latin typeface="Arial" pitchFamily="34" charset="0"/>
                <a:cs typeface="Arial" pitchFamily="34" charset="0"/>
              </a:rPr>
              <a:t> 33.1.2. </a:t>
            </a:r>
            <a:r>
              <a:rPr lang="en-US" sz="3400" dirty="0" err="1">
                <a:latin typeface="Arial" pitchFamily="34" charset="0"/>
                <a:cs typeface="Arial" pitchFamily="34" charset="0"/>
              </a:rPr>
              <a:t>энэ</a:t>
            </a:r>
            <a:r>
              <a:rPr lang="en-US" sz="3400" dirty="0">
                <a:latin typeface="Arial" pitchFamily="34" charset="0"/>
                <a:cs typeface="Arial" pitchFamily="34" charset="0"/>
              </a:rPr>
              <a:t> </a:t>
            </a:r>
            <a:r>
              <a:rPr lang="en-US" sz="3400" dirty="0" err="1">
                <a:latin typeface="Arial" pitchFamily="34" charset="0"/>
                <a:cs typeface="Arial" pitchFamily="34" charset="0"/>
              </a:rPr>
              <a:t>хуулийн</a:t>
            </a:r>
            <a:r>
              <a:rPr lang="en-US" sz="3400" dirty="0">
                <a:latin typeface="Arial" pitchFamily="34" charset="0"/>
                <a:cs typeface="Arial" pitchFamily="34" charset="0"/>
              </a:rPr>
              <a:t> 33.1.1-д </a:t>
            </a:r>
            <a:r>
              <a:rPr lang="en-US" sz="3400" dirty="0" err="1">
                <a:latin typeface="Arial" pitchFamily="34" charset="0"/>
                <a:cs typeface="Arial" pitchFamily="34" charset="0"/>
              </a:rPr>
              <a:t>зааснаас</a:t>
            </a:r>
            <a:r>
              <a:rPr lang="en-US" sz="3400" dirty="0">
                <a:latin typeface="Arial" pitchFamily="34" charset="0"/>
                <a:cs typeface="Arial" pitchFamily="34" charset="0"/>
              </a:rPr>
              <a:t> </a:t>
            </a:r>
            <a:r>
              <a:rPr lang="en-US" sz="3400" dirty="0" err="1">
                <a:latin typeface="Arial" pitchFamily="34" charset="0"/>
                <a:cs typeface="Arial" pitchFamily="34" charset="0"/>
              </a:rPr>
              <a:t>бусад</a:t>
            </a:r>
            <a:r>
              <a:rPr lang="en-US" sz="3400" dirty="0">
                <a:latin typeface="Arial" pitchFamily="34" charset="0"/>
                <a:cs typeface="Arial" pitchFamily="34" charset="0"/>
              </a:rPr>
              <a:t> </a:t>
            </a:r>
            <a:r>
              <a:rPr lang="en-US" sz="3400" dirty="0" err="1">
                <a:latin typeface="Arial" pitchFamily="34" charset="0"/>
                <a:cs typeface="Arial" pitchFamily="34" charset="0"/>
              </a:rPr>
              <a:t>зориулалтаар</a:t>
            </a:r>
            <a:r>
              <a:rPr lang="en-US" sz="3400" dirty="0">
                <a:latin typeface="Arial" pitchFamily="34" charset="0"/>
                <a:cs typeface="Arial" pitchFamily="34" charset="0"/>
              </a:rPr>
              <a:t> </a:t>
            </a:r>
            <a:r>
              <a:rPr lang="en-US" sz="3400" dirty="0" err="1">
                <a:latin typeface="Arial" pitchFamily="34" charset="0"/>
                <a:cs typeface="Arial" pitchFamily="34" charset="0"/>
              </a:rPr>
              <a:t>болон</a:t>
            </a:r>
            <a:r>
              <a:rPr lang="en-US" sz="3400" dirty="0">
                <a:latin typeface="Arial" pitchFamily="34" charset="0"/>
                <a:cs typeface="Arial" pitchFamily="34" charset="0"/>
              </a:rPr>
              <a:t> </a:t>
            </a:r>
            <a:r>
              <a:rPr lang="en-US" sz="3400" dirty="0" err="1">
                <a:latin typeface="Arial" pitchFamily="34" charset="0"/>
                <a:cs typeface="Arial" pitchFamily="34" charset="0"/>
              </a:rPr>
              <a:t>энэ</a:t>
            </a:r>
            <a:r>
              <a:rPr lang="en-US" sz="3400" dirty="0">
                <a:latin typeface="Arial" pitchFamily="34" charset="0"/>
                <a:cs typeface="Arial" pitchFamily="34" charset="0"/>
              </a:rPr>
              <a:t> </a:t>
            </a:r>
            <a:r>
              <a:rPr lang="en-US" sz="3400" dirty="0" err="1">
                <a:latin typeface="Arial" pitchFamily="34" charset="0"/>
                <a:cs typeface="Arial" pitchFamily="34" charset="0"/>
              </a:rPr>
              <a:t>хуулийн</a:t>
            </a:r>
            <a:r>
              <a:rPr lang="en-US" sz="3400" dirty="0">
                <a:latin typeface="Arial" pitchFamily="34" charset="0"/>
                <a:cs typeface="Arial" pitchFamily="34" charset="0"/>
              </a:rPr>
              <a:t> 29.1, 29.2, 29.3-т </a:t>
            </a:r>
            <a:r>
              <a:rPr lang="en-US" sz="3400" dirty="0" err="1">
                <a:latin typeface="Arial" pitchFamily="34" charset="0"/>
                <a:cs typeface="Arial" pitchFamily="34" charset="0"/>
              </a:rPr>
              <a:t>заасан</a:t>
            </a:r>
            <a:r>
              <a:rPr lang="en-US" sz="3400" dirty="0">
                <a:latin typeface="Arial" pitchFamily="34" charset="0"/>
                <a:cs typeface="Arial" pitchFamily="34" charset="0"/>
              </a:rPr>
              <a:t> </a:t>
            </a:r>
            <a:r>
              <a:rPr lang="en-US" sz="3400" dirty="0" err="1">
                <a:latin typeface="Arial" pitchFamily="34" charset="0"/>
                <a:cs typeface="Arial" pitchFamily="34" charset="0"/>
              </a:rPr>
              <a:t>хэмжээнээс</a:t>
            </a:r>
            <a:r>
              <a:rPr lang="en-US" sz="3400" dirty="0">
                <a:latin typeface="Arial" pitchFamily="34" charset="0"/>
                <a:cs typeface="Arial" pitchFamily="34" charset="0"/>
              </a:rPr>
              <a:t> </a:t>
            </a:r>
            <a:r>
              <a:rPr lang="en-US" sz="3400" dirty="0" err="1">
                <a:latin typeface="Arial" pitchFamily="34" charset="0"/>
                <a:cs typeface="Arial" pitchFamily="34" charset="0"/>
              </a:rPr>
              <a:t>илүү</a:t>
            </a:r>
            <a:r>
              <a:rPr lang="en-US" sz="3400" dirty="0">
                <a:latin typeface="Arial" pitchFamily="34" charset="0"/>
                <a:cs typeface="Arial" pitchFamily="34" charset="0"/>
              </a:rPr>
              <a:t> </a:t>
            </a:r>
            <a:r>
              <a:rPr lang="en-US" sz="3400" dirty="0" err="1">
                <a:latin typeface="Arial" pitchFamily="34" charset="0"/>
                <a:cs typeface="Arial" pitchFamily="34" charset="0"/>
              </a:rPr>
              <a:t>газар</a:t>
            </a:r>
            <a:r>
              <a:rPr lang="en-US" sz="3400" dirty="0">
                <a:latin typeface="Arial" pitchFamily="34" charset="0"/>
                <a:cs typeface="Arial" pitchFamily="34" charset="0"/>
              </a:rPr>
              <a:t> </a:t>
            </a:r>
            <a:r>
              <a:rPr lang="en-US" sz="3400" dirty="0" err="1">
                <a:latin typeface="Arial" pitchFamily="34" charset="0"/>
                <a:cs typeface="Arial" pitchFamily="34" charset="0"/>
              </a:rPr>
              <a:t>эзэмших</a:t>
            </a:r>
            <a:r>
              <a:rPr lang="en-US" sz="3400" dirty="0">
                <a:latin typeface="Arial" pitchFamily="34" charset="0"/>
                <a:cs typeface="Arial" pitchFamily="34" charset="0"/>
              </a:rPr>
              <a:t> </a:t>
            </a:r>
            <a:r>
              <a:rPr lang="en-US" sz="3400" dirty="0" err="1">
                <a:latin typeface="Arial" pitchFamily="34" charset="0"/>
                <a:cs typeface="Arial" pitchFamily="34" charset="0"/>
              </a:rPr>
              <a:t>хүсэлт</a:t>
            </a:r>
            <a:r>
              <a:rPr lang="en-US" sz="3400" dirty="0">
                <a:latin typeface="Arial" pitchFamily="34" charset="0"/>
                <a:cs typeface="Arial" pitchFamily="34" charset="0"/>
              </a:rPr>
              <a:t> </a:t>
            </a:r>
            <a:r>
              <a:rPr lang="en-US" sz="3400" dirty="0" err="1">
                <a:latin typeface="Arial" pitchFamily="34" charset="0"/>
                <a:cs typeface="Arial" pitchFamily="34" charset="0"/>
              </a:rPr>
              <a:t>гаргасан</a:t>
            </a:r>
            <a:r>
              <a:rPr lang="en-US" sz="3400" dirty="0">
                <a:latin typeface="Arial" pitchFamily="34" charset="0"/>
                <a:cs typeface="Arial" pitchFamily="34" charset="0"/>
              </a:rPr>
              <a:t> </a:t>
            </a:r>
            <a:r>
              <a:rPr lang="en-US" sz="3400" dirty="0" err="1">
                <a:latin typeface="Arial" pitchFamily="34" charset="0"/>
                <a:cs typeface="Arial" pitchFamily="34" charset="0"/>
              </a:rPr>
              <a:t>иргэн</a:t>
            </a:r>
            <a:r>
              <a:rPr lang="en-US" sz="3400" dirty="0">
                <a:latin typeface="Arial" pitchFamily="34" charset="0"/>
                <a:cs typeface="Arial" pitchFamily="34" charset="0"/>
              </a:rPr>
              <a:t>, </a:t>
            </a:r>
            <a:r>
              <a:rPr lang="en-US" sz="3400" dirty="0" err="1">
                <a:latin typeface="Arial" pitchFamily="34" charset="0"/>
                <a:cs typeface="Arial" pitchFamily="34" charset="0"/>
              </a:rPr>
              <a:t>аж</a:t>
            </a:r>
            <a:r>
              <a:rPr lang="en-US" sz="3400" dirty="0">
                <a:latin typeface="Arial" pitchFamily="34" charset="0"/>
                <a:cs typeface="Arial" pitchFamily="34" charset="0"/>
              </a:rPr>
              <a:t> </a:t>
            </a:r>
            <a:r>
              <a:rPr lang="en-US" sz="3400" dirty="0" err="1">
                <a:latin typeface="Arial" pitchFamily="34" charset="0"/>
                <a:cs typeface="Arial" pitchFamily="34" charset="0"/>
              </a:rPr>
              <a:t>ахуйн</a:t>
            </a:r>
            <a:r>
              <a:rPr lang="en-US" sz="3400" dirty="0">
                <a:latin typeface="Arial" pitchFamily="34" charset="0"/>
                <a:cs typeface="Arial" pitchFamily="34" charset="0"/>
              </a:rPr>
              <a:t> </a:t>
            </a:r>
            <a:r>
              <a:rPr lang="en-US" sz="3400" dirty="0" err="1">
                <a:latin typeface="Arial" pitchFamily="34" charset="0"/>
                <a:cs typeface="Arial" pitchFamily="34" charset="0"/>
              </a:rPr>
              <a:t>нэгж</a:t>
            </a:r>
            <a:r>
              <a:rPr lang="en-US" sz="3400" dirty="0">
                <a:latin typeface="Arial" pitchFamily="34" charset="0"/>
                <a:cs typeface="Arial" pitchFamily="34" charset="0"/>
              </a:rPr>
              <a:t>, </a:t>
            </a:r>
            <a:r>
              <a:rPr lang="en-US" sz="3400" dirty="0" err="1">
                <a:latin typeface="Arial" pitchFamily="34" charset="0"/>
                <a:cs typeface="Arial" pitchFamily="34" charset="0"/>
              </a:rPr>
              <a:t>байгууллагад</a:t>
            </a:r>
            <a:r>
              <a:rPr lang="en-US" sz="3400" dirty="0">
                <a:latin typeface="Arial" pitchFamily="34" charset="0"/>
                <a:cs typeface="Arial" pitchFamily="34" charset="0"/>
              </a:rPr>
              <a:t> </a:t>
            </a:r>
            <a:r>
              <a:rPr lang="en-US" sz="3400" dirty="0" err="1">
                <a:latin typeface="Arial" pitchFamily="34" charset="0"/>
                <a:cs typeface="Arial" pitchFamily="34" charset="0"/>
              </a:rPr>
              <a:t>газар</a:t>
            </a:r>
            <a:r>
              <a:rPr lang="en-US" sz="3400" dirty="0">
                <a:latin typeface="Arial" pitchFamily="34" charset="0"/>
                <a:cs typeface="Arial" pitchFamily="34" charset="0"/>
              </a:rPr>
              <a:t> </a:t>
            </a:r>
            <a:r>
              <a:rPr lang="en-US" sz="3400" dirty="0" err="1">
                <a:latin typeface="Arial" pitchFamily="34" charset="0"/>
                <a:cs typeface="Arial" pitchFamily="34" charset="0"/>
              </a:rPr>
              <a:t>эзэмшүүлэх</a:t>
            </a:r>
            <a:r>
              <a:rPr lang="en-US" sz="3400" dirty="0">
                <a:latin typeface="Arial" pitchFamily="34" charset="0"/>
                <a:cs typeface="Arial" pitchFamily="34" charset="0"/>
              </a:rPr>
              <a:t> </a:t>
            </a:r>
            <a:r>
              <a:rPr lang="en-US" sz="3400" dirty="0" err="1">
                <a:latin typeface="Arial" pitchFamily="34" charset="0"/>
                <a:cs typeface="Arial" pitchFamily="34" charset="0"/>
              </a:rPr>
              <a:t>асуудлыг</a:t>
            </a:r>
            <a:r>
              <a:rPr lang="en-US" sz="3400" dirty="0">
                <a:latin typeface="Arial" pitchFamily="34" charset="0"/>
                <a:cs typeface="Arial" pitchFamily="34" charset="0"/>
              </a:rPr>
              <a:t> </a:t>
            </a:r>
            <a:r>
              <a:rPr lang="en-US" sz="3400" dirty="0" err="1">
                <a:latin typeface="Arial" pitchFamily="34" charset="0"/>
                <a:cs typeface="Arial" pitchFamily="34" charset="0"/>
              </a:rPr>
              <a:t>тухайн</a:t>
            </a:r>
            <a:r>
              <a:rPr lang="en-US" sz="3400" dirty="0">
                <a:latin typeface="Arial" pitchFamily="34" charset="0"/>
                <a:cs typeface="Arial" pitchFamily="34" charset="0"/>
              </a:rPr>
              <a:t> </a:t>
            </a:r>
            <a:r>
              <a:rPr lang="en-US" sz="3400" dirty="0" err="1">
                <a:latin typeface="Arial" pitchFamily="34" charset="0"/>
                <a:cs typeface="Arial" pitchFamily="34" charset="0"/>
              </a:rPr>
              <a:t>шатны</a:t>
            </a:r>
            <a:r>
              <a:rPr lang="en-US" sz="3400" dirty="0">
                <a:latin typeface="Arial" pitchFamily="34" charset="0"/>
                <a:cs typeface="Arial" pitchFamily="34" charset="0"/>
              </a:rPr>
              <a:t> </a:t>
            </a:r>
            <a:r>
              <a:rPr lang="en-US" sz="3400" dirty="0" err="1">
                <a:latin typeface="Arial" pitchFamily="34" charset="0"/>
                <a:cs typeface="Arial" pitchFamily="34" charset="0"/>
              </a:rPr>
              <a:t>Засаг</a:t>
            </a:r>
            <a:r>
              <a:rPr lang="en-US" sz="3400" dirty="0">
                <a:latin typeface="Arial" pitchFamily="34" charset="0"/>
                <a:cs typeface="Arial" pitchFamily="34" charset="0"/>
              </a:rPr>
              <a:t> </a:t>
            </a:r>
            <a:r>
              <a:rPr lang="en-US" sz="3400" dirty="0" err="1">
                <a:latin typeface="Arial" pitchFamily="34" charset="0"/>
                <a:cs typeface="Arial" pitchFamily="34" charset="0"/>
              </a:rPr>
              <a:t>дарга</a:t>
            </a:r>
            <a:r>
              <a:rPr lang="en-US" sz="3400" dirty="0">
                <a:latin typeface="Arial" pitchFamily="34" charset="0"/>
                <a:cs typeface="Arial" pitchFamily="34" charset="0"/>
              </a:rPr>
              <a:t> </a:t>
            </a:r>
            <a:r>
              <a:rPr lang="en-US" sz="3400" dirty="0" err="1">
                <a:latin typeface="Arial" pitchFamily="34" charset="0"/>
                <a:cs typeface="Arial" pitchFamily="34" charset="0"/>
              </a:rPr>
              <a:t>дуудлага</a:t>
            </a:r>
            <a:r>
              <a:rPr lang="en-US" sz="3400" dirty="0">
                <a:latin typeface="Arial" pitchFamily="34" charset="0"/>
                <a:cs typeface="Arial" pitchFamily="34" charset="0"/>
              </a:rPr>
              <a:t> </a:t>
            </a:r>
            <a:r>
              <a:rPr lang="en-US" sz="3400" dirty="0" err="1">
                <a:latin typeface="Arial" pitchFamily="34" charset="0"/>
                <a:cs typeface="Arial" pitchFamily="34" charset="0"/>
              </a:rPr>
              <a:t>худалдаа</a:t>
            </a:r>
            <a:r>
              <a:rPr lang="en-US" sz="3400" dirty="0">
                <a:latin typeface="Arial" pitchFamily="34" charset="0"/>
                <a:cs typeface="Arial" pitchFamily="34" charset="0"/>
              </a:rPr>
              <a:t>, </a:t>
            </a:r>
            <a:r>
              <a:rPr lang="en-US" sz="3400" dirty="0" err="1">
                <a:latin typeface="Arial" pitchFamily="34" charset="0"/>
                <a:cs typeface="Arial" pitchFamily="34" charset="0"/>
              </a:rPr>
              <a:t>төсөл</a:t>
            </a:r>
            <a:r>
              <a:rPr lang="en-US" sz="3400" dirty="0">
                <a:latin typeface="Arial" pitchFamily="34" charset="0"/>
                <a:cs typeface="Arial" pitchFamily="34" charset="0"/>
              </a:rPr>
              <a:t> </a:t>
            </a:r>
            <a:r>
              <a:rPr lang="en-US" sz="3400" dirty="0" err="1">
                <a:latin typeface="Arial" pitchFamily="34" charset="0"/>
                <a:cs typeface="Arial" pitchFamily="34" charset="0"/>
              </a:rPr>
              <a:t>шалгаруулах</a:t>
            </a:r>
            <a:r>
              <a:rPr lang="en-US" sz="3400" dirty="0">
                <a:latin typeface="Arial" pitchFamily="34" charset="0"/>
                <a:cs typeface="Arial" pitchFamily="34" charset="0"/>
              </a:rPr>
              <a:t> </a:t>
            </a:r>
            <a:r>
              <a:rPr lang="en-US" sz="3400" dirty="0" err="1">
                <a:latin typeface="Arial" pitchFamily="34" charset="0"/>
                <a:cs typeface="Arial" pitchFamily="34" charset="0"/>
              </a:rPr>
              <a:t>зарчмаар</a:t>
            </a:r>
            <a:r>
              <a:rPr lang="en-US" sz="3400" dirty="0">
                <a:latin typeface="Arial" pitchFamily="34" charset="0"/>
                <a:cs typeface="Arial" pitchFamily="34" charset="0"/>
              </a:rPr>
              <a:t> </a:t>
            </a:r>
            <a:r>
              <a:rPr lang="en-US" sz="3400" dirty="0" err="1">
                <a:latin typeface="Arial" pitchFamily="34" charset="0"/>
                <a:cs typeface="Arial" pitchFamily="34" charset="0"/>
              </a:rPr>
              <a:t>шийдвэрлэнэ</a:t>
            </a:r>
            <a:r>
              <a:rPr lang="en-US" sz="3400" dirty="0">
                <a:latin typeface="Arial" pitchFamily="34" charset="0"/>
                <a:cs typeface="Arial" pitchFamily="34" charset="0"/>
              </a:rPr>
              <a:t>. </a:t>
            </a:r>
            <a:r>
              <a:rPr lang="en-US" sz="3400" dirty="0" err="1">
                <a:latin typeface="Arial" pitchFamily="34" charset="0"/>
                <a:cs typeface="Arial" pitchFamily="34" charset="0"/>
              </a:rPr>
              <a:t>Төсөл</a:t>
            </a:r>
            <a:r>
              <a:rPr lang="en-US" sz="3400" dirty="0">
                <a:latin typeface="Arial" pitchFamily="34" charset="0"/>
                <a:cs typeface="Arial" pitchFamily="34" charset="0"/>
              </a:rPr>
              <a:t> </a:t>
            </a:r>
            <a:r>
              <a:rPr lang="en-US" sz="3400" dirty="0" err="1">
                <a:latin typeface="Arial" pitchFamily="34" charset="0"/>
                <a:cs typeface="Arial" pitchFamily="34" charset="0"/>
              </a:rPr>
              <a:t>шалгаруулах</a:t>
            </a:r>
            <a:r>
              <a:rPr lang="en-US" sz="3400" dirty="0">
                <a:latin typeface="Arial" pitchFamily="34" charset="0"/>
                <a:cs typeface="Arial" pitchFamily="34" charset="0"/>
              </a:rPr>
              <a:t>, </a:t>
            </a:r>
            <a:r>
              <a:rPr lang="en-US" sz="3400" dirty="0" err="1">
                <a:latin typeface="Arial" pitchFamily="34" charset="0"/>
                <a:cs typeface="Arial" pitchFamily="34" charset="0"/>
              </a:rPr>
              <a:t>дуудлага</a:t>
            </a:r>
            <a:r>
              <a:rPr lang="en-US" sz="3400" dirty="0">
                <a:latin typeface="Arial" pitchFamily="34" charset="0"/>
                <a:cs typeface="Arial" pitchFamily="34" charset="0"/>
              </a:rPr>
              <a:t> </a:t>
            </a:r>
            <a:r>
              <a:rPr lang="en-US" sz="3400" dirty="0" err="1">
                <a:latin typeface="Arial" pitchFamily="34" charset="0"/>
                <a:cs typeface="Arial" pitchFamily="34" charset="0"/>
              </a:rPr>
              <a:t>худалдаа</a:t>
            </a:r>
            <a:r>
              <a:rPr lang="en-US" sz="3400" dirty="0">
                <a:latin typeface="Arial" pitchFamily="34" charset="0"/>
                <a:cs typeface="Arial" pitchFamily="34" charset="0"/>
              </a:rPr>
              <a:t> </a:t>
            </a:r>
            <a:r>
              <a:rPr lang="en-US" sz="3400" dirty="0" err="1">
                <a:latin typeface="Arial" pitchFamily="34" charset="0"/>
                <a:cs typeface="Arial" pitchFamily="34" charset="0"/>
              </a:rPr>
              <a:t>явуулах</a:t>
            </a:r>
            <a:r>
              <a:rPr lang="en-US" sz="3400" dirty="0">
                <a:latin typeface="Arial" pitchFamily="34" charset="0"/>
                <a:cs typeface="Arial" pitchFamily="34" charset="0"/>
              </a:rPr>
              <a:t> </a:t>
            </a:r>
            <a:r>
              <a:rPr lang="en-US" sz="3400" dirty="0" err="1">
                <a:latin typeface="Arial" pitchFamily="34" charset="0"/>
                <a:cs typeface="Arial" pitchFamily="34" charset="0"/>
              </a:rPr>
              <a:t>журмыг</a:t>
            </a:r>
            <a:r>
              <a:rPr lang="en-US" sz="3400" dirty="0">
                <a:latin typeface="Arial" pitchFamily="34" charset="0"/>
                <a:cs typeface="Arial" pitchFamily="34" charset="0"/>
              </a:rPr>
              <a:t> </a:t>
            </a:r>
            <a:r>
              <a:rPr lang="en-US" sz="3400" dirty="0" err="1">
                <a:latin typeface="Arial" pitchFamily="34" charset="0"/>
                <a:cs typeface="Arial" pitchFamily="34" charset="0"/>
              </a:rPr>
              <a:t>Засгийн</a:t>
            </a:r>
            <a:r>
              <a:rPr lang="en-US" sz="3400" dirty="0">
                <a:latin typeface="Arial" pitchFamily="34" charset="0"/>
                <a:cs typeface="Arial" pitchFamily="34" charset="0"/>
              </a:rPr>
              <a:t> </a:t>
            </a:r>
            <a:r>
              <a:rPr lang="en-US" sz="3400" dirty="0" err="1">
                <a:latin typeface="Arial" pitchFamily="34" charset="0"/>
                <a:cs typeface="Arial" pitchFamily="34" charset="0"/>
              </a:rPr>
              <a:t>газар</a:t>
            </a:r>
            <a:r>
              <a:rPr lang="en-US" sz="3400" dirty="0">
                <a:latin typeface="Arial" pitchFamily="34" charset="0"/>
                <a:cs typeface="Arial" pitchFamily="34" charset="0"/>
              </a:rPr>
              <a:t> </a:t>
            </a:r>
            <a:r>
              <a:rPr lang="en-US" sz="3400" dirty="0" err="1">
                <a:latin typeface="Arial" pitchFamily="34" charset="0"/>
                <a:cs typeface="Arial" pitchFamily="34" charset="0"/>
              </a:rPr>
              <a:t>тогтооно</a:t>
            </a:r>
            <a:r>
              <a:rPr lang="en-US" sz="3400" dirty="0">
                <a:latin typeface="Arial" pitchFamily="34" charset="0"/>
                <a:cs typeface="Arial" pitchFamily="34" charset="0"/>
              </a:rPr>
              <a:t>.</a:t>
            </a:r>
          </a:p>
          <a:p>
            <a:r>
              <a:rPr lang="en-US" sz="3400" dirty="0">
                <a:latin typeface="Arial" pitchFamily="34" charset="0"/>
                <a:cs typeface="Arial" pitchFamily="34" charset="0"/>
              </a:rPr>
              <a:t>33.2. </a:t>
            </a:r>
            <a:r>
              <a:rPr lang="en-US" sz="3400" dirty="0" err="1">
                <a:latin typeface="Arial" pitchFamily="34" charset="0"/>
                <a:cs typeface="Arial" pitchFamily="34" charset="0"/>
              </a:rPr>
              <a:t>Энэ</a:t>
            </a:r>
            <a:r>
              <a:rPr lang="en-US" sz="3400" dirty="0">
                <a:latin typeface="Arial" pitchFamily="34" charset="0"/>
                <a:cs typeface="Arial" pitchFamily="34" charset="0"/>
              </a:rPr>
              <a:t> </a:t>
            </a:r>
            <a:r>
              <a:rPr lang="en-US" sz="3400" dirty="0" err="1">
                <a:latin typeface="Arial" pitchFamily="34" charset="0"/>
                <a:cs typeface="Arial" pitchFamily="34" charset="0"/>
              </a:rPr>
              <a:t>хуулийн</a:t>
            </a:r>
            <a:r>
              <a:rPr lang="en-US" sz="3400" dirty="0">
                <a:latin typeface="Arial" pitchFamily="34" charset="0"/>
                <a:cs typeface="Arial" pitchFamily="34" charset="0"/>
              </a:rPr>
              <a:t> 33.1.2-т </a:t>
            </a:r>
            <a:r>
              <a:rPr lang="en-US" sz="3400" dirty="0" err="1">
                <a:latin typeface="Arial" pitchFamily="34" charset="0"/>
                <a:cs typeface="Arial" pitchFamily="34" charset="0"/>
              </a:rPr>
              <a:t>заасан</a:t>
            </a:r>
            <a:r>
              <a:rPr lang="en-US" sz="3400" dirty="0">
                <a:latin typeface="Arial" pitchFamily="34" charset="0"/>
                <a:cs typeface="Arial" pitchFamily="34" charset="0"/>
              </a:rPr>
              <a:t> </a:t>
            </a:r>
            <a:r>
              <a:rPr lang="en-US" sz="3400" dirty="0" err="1">
                <a:latin typeface="Arial" pitchFamily="34" charset="0"/>
                <a:cs typeface="Arial" pitchFamily="34" charset="0"/>
              </a:rPr>
              <a:t>шийдвэрийн</a:t>
            </a:r>
            <a:r>
              <a:rPr lang="en-US" sz="3400" dirty="0">
                <a:latin typeface="Arial" pitchFamily="34" charset="0"/>
                <a:cs typeface="Arial" pitchFamily="34" charset="0"/>
              </a:rPr>
              <a:t> </a:t>
            </a:r>
            <a:r>
              <a:rPr lang="en-US" sz="3400" dirty="0" err="1">
                <a:latin typeface="Arial" pitchFamily="34" charset="0"/>
                <a:cs typeface="Arial" pitchFamily="34" charset="0"/>
              </a:rPr>
              <a:t>дагуу</a:t>
            </a:r>
            <a:r>
              <a:rPr lang="en-US" sz="3400" dirty="0">
                <a:latin typeface="Arial" pitchFamily="34" charset="0"/>
                <a:cs typeface="Arial" pitchFamily="34" charset="0"/>
              </a:rPr>
              <a:t> </a:t>
            </a:r>
            <a:r>
              <a:rPr lang="en-US" sz="3400" dirty="0" err="1">
                <a:latin typeface="Arial" pitchFamily="34" charset="0"/>
                <a:cs typeface="Arial" pitchFamily="34" charset="0"/>
              </a:rPr>
              <a:t>газар</a:t>
            </a:r>
            <a:r>
              <a:rPr lang="en-US" sz="3400" dirty="0">
                <a:latin typeface="Arial" pitchFamily="34" charset="0"/>
                <a:cs typeface="Arial" pitchFamily="34" charset="0"/>
              </a:rPr>
              <a:t> </a:t>
            </a:r>
            <a:r>
              <a:rPr lang="en-US" sz="3400" dirty="0" err="1">
                <a:latin typeface="Arial" pitchFamily="34" charset="0"/>
                <a:cs typeface="Arial" pitchFamily="34" charset="0"/>
              </a:rPr>
              <a:t>эзэмших</a:t>
            </a:r>
            <a:r>
              <a:rPr lang="en-US" sz="3400" dirty="0">
                <a:latin typeface="Arial" pitchFamily="34" charset="0"/>
                <a:cs typeface="Arial" pitchFamily="34" charset="0"/>
              </a:rPr>
              <a:t> </a:t>
            </a:r>
            <a:r>
              <a:rPr lang="en-US" sz="3400" dirty="0" err="1">
                <a:latin typeface="Arial" pitchFamily="34" charset="0"/>
                <a:cs typeface="Arial" pitchFamily="34" charset="0"/>
              </a:rPr>
              <a:t>эрх</a:t>
            </a:r>
            <a:r>
              <a:rPr lang="en-US" sz="3400" dirty="0">
                <a:latin typeface="Arial" pitchFamily="34" charset="0"/>
                <a:cs typeface="Arial" pitchFamily="34" charset="0"/>
              </a:rPr>
              <a:t> </a:t>
            </a:r>
            <a:r>
              <a:rPr lang="en-US" sz="3400" dirty="0" err="1">
                <a:latin typeface="Arial" pitchFamily="34" charset="0"/>
                <a:cs typeface="Arial" pitchFamily="34" charset="0"/>
              </a:rPr>
              <a:t>авсан</a:t>
            </a:r>
            <a:r>
              <a:rPr lang="en-US" sz="3400" dirty="0">
                <a:latin typeface="Arial" pitchFamily="34" charset="0"/>
                <a:cs typeface="Arial" pitchFamily="34" charset="0"/>
              </a:rPr>
              <a:t> </a:t>
            </a:r>
            <a:r>
              <a:rPr lang="en-US" sz="3400" dirty="0" err="1">
                <a:latin typeface="Arial" pitchFamily="34" charset="0"/>
                <a:cs typeface="Arial" pitchFamily="34" charset="0"/>
              </a:rPr>
              <a:t>этгээд</a:t>
            </a:r>
            <a:r>
              <a:rPr lang="en-US" sz="3400" dirty="0">
                <a:latin typeface="Arial" pitchFamily="34" charset="0"/>
                <a:cs typeface="Arial" pitchFamily="34" charset="0"/>
              </a:rPr>
              <a:t> </a:t>
            </a:r>
            <a:r>
              <a:rPr lang="en-US" sz="3400" dirty="0" err="1">
                <a:latin typeface="Arial" pitchFamily="34" charset="0"/>
                <a:cs typeface="Arial" pitchFamily="34" charset="0"/>
              </a:rPr>
              <a:t>нь</a:t>
            </a:r>
            <a:r>
              <a:rPr lang="en-US" sz="3400" dirty="0">
                <a:latin typeface="Arial" pitchFamily="34" charset="0"/>
                <a:cs typeface="Arial" pitchFamily="34" charset="0"/>
              </a:rPr>
              <a:t> </a:t>
            </a:r>
            <a:r>
              <a:rPr lang="en-US" sz="3400" dirty="0" err="1">
                <a:latin typeface="Arial" pitchFamily="34" charset="0"/>
                <a:cs typeface="Arial" pitchFamily="34" charset="0"/>
              </a:rPr>
              <a:t>заасан</a:t>
            </a:r>
            <a:r>
              <a:rPr lang="en-US" sz="3400" dirty="0">
                <a:latin typeface="Arial" pitchFamily="34" charset="0"/>
                <a:cs typeface="Arial" pitchFamily="34" charset="0"/>
              </a:rPr>
              <a:t> </a:t>
            </a:r>
            <a:r>
              <a:rPr lang="en-US" sz="3400" dirty="0" err="1">
                <a:latin typeface="Arial" pitchFamily="34" charset="0"/>
                <a:cs typeface="Arial" pitchFamily="34" charset="0"/>
              </a:rPr>
              <a:t>хугацаанд</a:t>
            </a:r>
            <a:r>
              <a:rPr lang="en-US" sz="3400" dirty="0">
                <a:latin typeface="Arial" pitchFamily="34" charset="0"/>
                <a:cs typeface="Arial" pitchFamily="34" charset="0"/>
              </a:rPr>
              <a:t> </a:t>
            </a:r>
            <a:r>
              <a:rPr lang="en-US" sz="3400" dirty="0" err="1">
                <a:latin typeface="Arial" pitchFamily="34" charset="0"/>
                <a:cs typeface="Arial" pitchFamily="34" charset="0"/>
              </a:rPr>
              <a:t>газар</a:t>
            </a:r>
            <a:r>
              <a:rPr lang="en-US" sz="3400" dirty="0">
                <a:latin typeface="Arial" pitchFamily="34" charset="0"/>
                <a:cs typeface="Arial" pitchFamily="34" charset="0"/>
              </a:rPr>
              <a:t> </a:t>
            </a:r>
            <a:r>
              <a:rPr lang="en-US" sz="3400" dirty="0" err="1">
                <a:latin typeface="Arial" pitchFamily="34" charset="0"/>
                <a:cs typeface="Arial" pitchFamily="34" charset="0"/>
              </a:rPr>
              <a:t>эзэмших</a:t>
            </a:r>
            <a:r>
              <a:rPr lang="en-US" sz="3400" dirty="0">
                <a:latin typeface="Arial" pitchFamily="34" charset="0"/>
                <a:cs typeface="Arial" pitchFamily="34" charset="0"/>
              </a:rPr>
              <a:t> </a:t>
            </a:r>
            <a:r>
              <a:rPr lang="en-US" sz="3400" dirty="0" err="1">
                <a:latin typeface="Arial" pitchFamily="34" charset="0"/>
                <a:cs typeface="Arial" pitchFamily="34" charset="0"/>
              </a:rPr>
              <a:t>эрхийн</a:t>
            </a:r>
            <a:r>
              <a:rPr lang="en-US" sz="3400" dirty="0">
                <a:latin typeface="Arial" pitchFamily="34" charset="0"/>
                <a:cs typeface="Arial" pitchFamily="34" charset="0"/>
              </a:rPr>
              <a:t> </a:t>
            </a:r>
            <a:r>
              <a:rPr lang="en-US" sz="3400" dirty="0" err="1">
                <a:latin typeface="Arial" pitchFamily="34" charset="0"/>
                <a:cs typeface="Arial" pitchFamily="34" charset="0"/>
              </a:rPr>
              <a:t>гэрчилгээний</a:t>
            </a:r>
            <a:r>
              <a:rPr lang="en-US" sz="3400" dirty="0">
                <a:latin typeface="Arial" pitchFamily="34" charset="0"/>
                <a:cs typeface="Arial" pitchFamily="34" charset="0"/>
              </a:rPr>
              <a:t> </a:t>
            </a:r>
            <a:r>
              <a:rPr lang="en-US" sz="3400" dirty="0" err="1">
                <a:latin typeface="Arial" pitchFamily="34" charset="0"/>
                <a:cs typeface="Arial" pitchFamily="34" charset="0"/>
              </a:rPr>
              <a:t>үнийг</a:t>
            </a:r>
            <a:r>
              <a:rPr lang="en-US" sz="3400" dirty="0">
                <a:latin typeface="Arial" pitchFamily="34" charset="0"/>
                <a:cs typeface="Arial" pitchFamily="34" charset="0"/>
              </a:rPr>
              <a:t> </a:t>
            </a:r>
            <a:r>
              <a:rPr lang="en-US" sz="3400" dirty="0" err="1">
                <a:latin typeface="Arial" pitchFamily="34" charset="0"/>
                <a:cs typeface="Arial" pitchFamily="34" charset="0"/>
              </a:rPr>
              <a:t>төлөөгүй</a:t>
            </a:r>
            <a:r>
              <a:rPr lang="en-US" sz="3400" dirty="0">
                <a:latin typeface="Arial" pitchFamily="34" charset="0"/>
                <a:cs typeface="Arial" pitchFamily="34" charset="0"/>
              </a:rPr>
              <a:t> </a:t>
            </a:r>
            <a:r>
              <a:rPr lang="en-US" sz="3400" dirty="0" err="1">
                <a:latin typeface="Arial" pitchFamily="34" charset="0"/>
                <a:cs typeface="Arial" pitchFamily="34" charset="0"/>
              </a:rPr>
              <a:t>бол</a:t>
            </a:r>
            <a:r>
              <a:rPr lang="en-US" sz="3400" dirty="0">
                <a:latin typeface="Arial" pitchFamily="34" charset="0"/>
                <a:cs typeface="Arial" pitchFamily="34" charset="0"/>
              </a:rPr>
              <a:t> </a:t>
            </a:r>
            <a:r>
              <a:rPr lang="en-US" sz="3400" dirty="0" err="1">
                <a:latin typeface="Arial" pitchFamily="34" charset="0"/>
                <a:cs typeface="Arial" pitchFamily="34" charset="0"/>
              </a:rPr>
              <a:t>уг</a:t>
            </a:r>
            <a:r>
              <a:rPr lang="en-US" sz="3400" dirty="0">
                <a:latin typeface="Arial" pitchFamily="34" charset="0"/>
                <a:cs typeface="Arial" pitchFamily="34" charset="0"/>
              </a:rPr>
              <a:t> </a:t>
            </a:r>
            <a:r>
              <a:rPr lang="en-US" sz="3400" dirty="0" err="1">
                <a:latin typeface="Arial" pitchFamily="34" charset="0"/>
                <a:cs typeface="Arial" pitchFamily="34" charset="0"/>
              </a:rPr>
              <a:t>эрхийн</a:t>
            </a:r>
            <a:r>
              <a:rPr lang="en-US" sz="3400" dirty="0">
                <a:latin typeface="Arial" pitchFamily="34" charset="0"/>
                <a:cs typeface="Arial" pitchFamily="34" charset="0"/>
              </a:rPr>
              <a:t> </a:t>
            </a:r>
            <a:r>
              <a:rPr lang="en-US" sz="3400" dirty="0" err="1">
                <a:latin typeface="Arial" pitchFamily="34" charset="0"/>
                <a:cs typeface="Arial" pitchFamily="34" charset="0"/>
              </a:rPr>
              <a:t>гэрчилгээг</a:t>
            </a:r>
            <a:r>
              <a:rPr lang="en-US" sz="3400" dirty="0">
                <a:latin typeface="Arial" pitchFamily="34" charset="0"/>
                <a:cs typeface="Arial" pitchFamily="34" charset="0"/>
              </a:rPr>
              <a:t> </a:t>
            </a:r>
            <a:r>
              <a:rPr lang="en-US" sz="3400" dirty="0" err="1">
                <a:latin typeface="Arial" pitchFamily="34" charset="0"/>
                <a:cs typeface="Arial" pitchFamily="34" charset="0"/>
              </a:rPr>
              <a:t>дахин</a:t>
            </a:r>
            <a:r>
              <a:rPr lang="en-US" sz="3400" dirty="0">
                <a:latin typeface="Arial" pitchFamily="34" charset="0"/>
                <a:cs typeface="Arial" pitchFamily="34" charset="0"/>
              </a:rPr>
              <a:t> </a:t>
            </a:r>
            <a:r>
              <a:rPr lang="en-US" sz="3400" dirty="0" err="1">
                <a:latin typeface="Arial" pitchFamily="34" charset="0"/>
                <a:cs typeface="Arial" pitchFamily="34" charset="0"/>
              </a:rPr>
              <a:t>дуудлага</a:t>
            </a:r>
            <a:r>
              <a:rPr lang="en-US" sz="3400" dirty="0">
                <a:latin typeface="Arial" pitchFamily="34" charset="0"/>
                <a:cs typeface="Arial" pitchFamily="34" charset="0"/>
              </a:rPr>
              <a:t> </a:t>
            </a:r>
            <a:r>
              <a:rPr lang="en-US" sz="3400" dirty="0" err="1">
                <a:latin typeface="Arial" pitchFamily="34" charset="0"/>
                <a:cs typeface="Arial" pitchFamily="34" charset="0"/>
              </a:rPr>
              <a:t>худалдаанд</a:t>
            </a:r>
            <a:r>
              <a:rPr lang="en-US" sz="3400" dirty="0">
                <a:latin typeface="Arial" pitchFamily="34" charset="0"/>
                <a:cs typeface="Arial" pitchFamily="34" charset="0"/>
              </a:rPr>
              <a:t> </a:t>
            </a:r>
            <a:r>
              <a:rPr lang="en-US" sz="3400" dirty="0" err="1">
                <a:latin typeface="Arial" pitchFamily="34" charset="0"/>
                <a:cs typeface="Arial" pitchFamily="34" charset="0"/>
              </a:rPr>
              <a:t>оруулна</a:t>
            </a:r>
            <a:r>
              <a:rPr lang="en-US" sz="3400" dirty="0">
                <a:latin typeface="Arial" pitchFamily="34" charset="0"/>
                <a:cs typeface="Arial" pitchFamily="34" charset="0"/>
              </a:rPr>
              <a:t>.</a:t>
            </a:r>
          </a:p>
          <a:p>
            <a:r>
              <a:rPr lang="en-US" sz="3400" dirty="0">
                <a:latin typeface="Arial" pitchFamily="34" charset="0"/>
                <a:cs typeface="Arial" pitchFamily="34" charset="0"/>
              </a:rPr>
              <a:t>33.3. </a:t>
            </a:r>
            <a:r>
              <a:rPr lang="en-US" sz="3400" dirty="0" err="1">
                <a:latin typeface="Arial" pitchFamily="34" charset="0"/>
                <a:cs typeface="Arial" pitchFamily="34" charset="0"/>
              </a:rPr>
              <a:t>Эрхийн</a:t>
            </a:r>
            <a:r>
              <a:rPr lang="en-US" sz="3400" dirty="0">
                <a:latin typeface="Arial" pitchFamily="34" charset="0"/>
                <a:cs typeface="Arial" pitchFamily="34" charset="0"/>
              </a:rPr>
              <a:t> </a:t>
            </a:r>
            <a:r>
              <a:rPr lang="en-US" sz="3400" dirty="0" err="1">
                <a:latin typeface="Arial" pitchFamily="34" charset="0"/>
                <a:cs typeface="Arial" pitchFamily="34" charset="0"/>
              </a:rPr>
              <a:t>гэрчилгээгээр</a:t>
            </a:r>
            <a:r>
              <a:rPr lang="en-US" sz="3400" dirty="0">
                <a:latin typeface="Arial" pitchFamily="34" charset="0"/>
                <a:cs typeface="Arial" pitchFamily="34" charset="0"/>
              </a:rPr>
              <a:t> </a:t>
            </a:r>
            <a:r>
              <a:rPr lang="en-US" sz="3400" dirty="0" err="1">
                <a:latin typeface="Arial" pitchFamily="34" charset="0"/>
                <a:cs typeface="Arial" pitchFamily="34" charset="0"/>
              </a:rPr>
              <a:t>газар</a:t>
            </a:r>
            <a:r>
              <a:rPr lang="en-US" sz="3400" dirty="0">
                <a:latin typeface="Arial" pitchFamily="34" charset="0"/>
                <a:cs typeface="Arial" pitchFamily="34" charset="0"/>
              </a:rPr>
              <a:t> </a:t>
            </a:r>
            <a:r>
              <a:rPr lang="en-US" sz="3400" dirty="0" err="1">
                <a:latin typeface="Arial" pitchFamily="34" charset="0"/>
                <a:cs typeface="Arial" pitchFamily="34" charset="0"/>
              </a:rPr>
              <a:t>эзэмшүүлэх</a:t>
            </a:r>
            <a:r>
              <a:rPr lang="en-US" sz="3400" dirty="0">
                <a:latin typeface="Arial" pitchFamily="34" charset="0"/>
                <a:cs typeface="Arial" pitchFamily="34" charset="0"/>
              </a:rPr>
              <a:t> </a:t>
            </a:r>
            <a:r>
              <a:rPr lang="en-US" sz="3400" dirty="0" err="1">
                <a:latin typeface="Arial" pitchFamily="34" charset="0"/>
                <a:cs typeface="Arial" pitchFamily="34" charset="0"/>
              </a:rPr>
              <a:t>шийдвэрийн</a:t>
            </a:r>
            <a:r>
              <a:rPr lang="en-US" sz="3400" dirty="0">
                <a:latin typeface="Arial" pitchFamily="34" charset="0"/>
                <a:cs typeface="Arial" pitchFamily="34" charset="0"/>
              </a:rPr>
              <a:t> </a:t>
            </a:r>
            <a:r>
              <a:rPr lang="en-US" sz="3400" dirty="0" err="1">
                <a:latin typeface="Arial" pitchFamily="34" charset="0"/>
                <a:cs typeface="Arial" pitchFamily="34" charset="0"/>
              </a:rPr>
              <a:t>талаар</a:t>
            </a:r>
            <a:r>
              <a:rPr lang="en-US" sz="3400" dirty="0">
                <a:latin typeface="Arial" pitchFamily="34" charset="0"/>
                <a:cs typeface="Arial" pitchFamily="34" charset="0"/>
              </a:rPr>
              <a:t> </a:t>
            </a:r>
            <a:r>
              <a:rPr lang="en-US" sz="3400" dirty="0" err="1">
                <a:latin typeface="Arial" pitchFamily="34" charset="0"/>
                <a:cs typeface="Arial" pitchFamily="34" charset="0"/>
              </a:rPr>
              <a:t>үүссэн</a:t>
            </a:r>
            <a:r>
              <a:rPr lang="en-US" sz="3400" dirty="0">
                <a:latin typeface="Arial" pitchFamily="34" charset="0"/>
                <a:cs typeface="Arial" pitchFamily="34" charset="0"/>
              </a:rPr>
              <a:t> </a:t>
            </a:r>
            <a:r>
              <a:rPr lang="en-US" sz="3400" dirty="0" err="1">
                <a:latin typeface="Arial" pitchFamily="34" charset="0"/>
                <a:cs typeface="Arial" pitchFamily="34" charset="0"/>
              </a:rPr>
              <a:t>маргааныг</a:t>
            </a:r>
            <a:r>
              <a:rPr lang="en-US" sz="3400" dirty="0">
                <a:latin typeface="Arial" pitchFamily="34" charset="0"/>
                <a:cs typeface="Arial" pitchFamily="34" charset="0"/>
              </a:rPr>
              <a:t> </a:t>
            </a:r>
            <a:r>
              <a:rPr lang="en-US" sz="3400" dirty="0" err="1">
                <a:latin typeface="Arial" pitchFamily="34" charset="0"/>
                <a:cs typeface="Arial" pitchFamily="34" charset="0"/>
              </a:rPr>
              <a:t>энэ</a:t>
            </a:r>
            <a:r>
              <a:rPr lang="en-US" sz="3400" dirty="0">
                <a:latin typeface="Arial" pitchFamily="34" charset="0"/>
                <a:cs typeface="Arial" pitchFamily="34" charset="0"/>
              </a:rPr>
              <a:t> </a:t>
            </a:r>
            <a:r>
              <a:rPr lang="en-US" sz="3400" dirty="0" err="1">
                <a:latin typeface="Arial" pitchFamily="34" charset="0"/>
                <a:cs typeface="Arial" pitchFamily="34" charset="0"/>
              </a:rPr>
              <a:t>хуулийн</a:t>
            </a:r>
            <a:r>
              <a:rPr lang="en-US" sz="3400" dirty="0">
                <a:latin typeface="Arial" pitchFamily="34" charset="0"/>
                <a:cs typeface="Arial" pitchFamily="34" charset="0"/>
              </a:rPr>
              <a:t> 60.1.1-д </a:t>
            </a:r>
            <a:r>
              <a:rPr lang="en-US" sz="3400" dirty="0" err="1">
                <a:latin typeface="Arial" pitchFamily="34" charset="0"/>
                <a:cs typeface="Arial" pitchFamily="34" charset="0"/>
              </a:rPr>
              <a:t>заасны</a:t>
            </a:r>
            <a:r>
              <a:rPr lang="en-US" sz="3400" dirty="0">
                <a:latin typeface="Arial" pitchFamily="34" charset="0"/>
                <a:cs typeface="Arial" pitchFamily="34" charset="0"/>
              </a:rPr>
              <a:t> </a:t>
            </a:r>
            <a:r>
              <a:rPr lang="en-US" sz="3400" dirty="0" err="1">
                <a:latin typeface="Arial" pitchFamily="34" charset="0"/>
                <a:cs typeface="Arial" pitchFamily="34" charset="0"/>
              </a:rPr>
              <a:t>дагуу</a:t>
            </a:r>
            <a:r>
              <a:rPr lang="en-US" sz="3400" dirty="0">
                <a:latin typeface="Arial" pitchFamily="34" charset="0"/>
                <a:cs typeface="Arial" pitchFamily="34" charset="0"/>
              </a:rPr>
              <a:t> </a:t>
            </a:r>
            <a:r>
              <a:rPr lang="en-US" sz="3400" dirty="0" err="1">
                <a:latin typeface="Arial" pitchFamily="34" charset="0"/>
                <a:cs typeface="Arial" pitchFamily="34" charset="0"/>
              </a:rPr>
              <a:t>шийдвэрлэнэ</a:t>
            </a:r>
            <a:r>
              <a:rPr lang="en-US" sz="3400" dirty="0">
                <a:latin typeface="Arial" pitchFamily="34" charset="0"/>
                <a:cs typeface="Arial" pitchFamily="34" charset="0"/>
              </a:rPr>
              <a:t>.</a:t>
            </a:r>
          </a:p>
          <a:p>
            <a:r>
              <a:rPr lang="en-US" sz="3400" dirty="0">
                <a:latin typeface="Arial" pitchFamily="34" charset="0"/>
                <a:cs typeface="Arial" pitchFamily="34" charset="0"/>
              </a:rPr>
              <a:t>33.4. </a:t>
            </a:r>
            <a:r>
              <a:rPr lang="en-US" sz="3400" dirty="0" err="1">
                <a:latin typeface="Arial" pitchFamily="34" charset="0"/>
                <a:cs typeface="Arial" pitchFamily="34" charset="0"/>
              </a:rPr>
              <a:t>Хорих</a:t>
            </a:r>
            <a:r>
              <a:rPr lang="en-US" sz="3400" dirty="0">
                <a:latin typeface="Arial" pitchFamily="34" charset="0"/>
                <a:cs typeface="Arial" pitchFamily="34" charset="0"/>
              </a:rPr>
              <a:t> </a:t>
            </a:r>
            <a:r>
              <a:rPr lang="en-US" sz="3400" dirty="0" err="1">
                <a:latin typeface="Arial" pitchFamily="34" charset="0"/>
                <a:cs typeface="Arial" pitchFamily="34" charset="0"/>
              </a:rPr>
              <a:t>ангийн</a:t>
            </a:r>
            <a:r>
              <a:rPr lang="en-US" sz="3400" dirty="0">
                <a:latin typeface="Arial" pitchFamily="34" charset="0"/>
                <a:cs typeface="Arial" pitchFamily="34" charset="0"/>
              </a:rPr>
              <a:t> </a:t>
            </a:r>
            <a:r>
              <a:rPr lang="en-US" sz="3400" dirty="0" err="1">
                <a:latin typeface="Arial" pitchFamily="34" charset="0"/>
                <a:cs typeface="Arial" pitchFamily="34" charset="0"/>
              </a:rPr>
              <a:t>гадна</a:t>
            </a:r>
            <a:r>
              <a:rPr lang="en-US" sz="3400" dirty="0">
                <a:latin typeface="Arial" pitchFamily="34" charset="0"/>
                <a:cs typeface="Arial" pitchFamily="34" charset="0"/>
              </a:rPr>
              <a:t> </a:t>
            </a:r>
            <a:r>
              <a:rPr lang="en-US" sz="3400" dirty="0" err="1">
                <a:latin typeface="Arial" pitchFamily="34" charset="0"/>
                <a:cs typeface="Arial" pitchFamily="34" charset="0"/>
              </a:rPr>
              <a:t>хориотой</a:t>
            </a:r>
            <a:r>
              <a:rPr lang="en-US" sz="3400" dirty="0">
                <a:latin typeface="Arial" pitchFamily="34" charset="0"/>
                <a:cs typeface="Arial" pitchFamily="34" charset="0"/>
              </a:rPr>
              <a:t> </a:t>
            </a:r>
            <a:r>
              <a:rPr lang="en-US" sz="3400" dirty="0" err="1">
                <a:latin typeface="Arial" pitchFamily="34" charset="0"/>
                <a:cs typeface="Arial" pitchFamily="34" charset="0"/>
              </a:rPr>
              <a:t>бүс</a:t>
            </a:r>
            <a:r>
              <a:rPr lang="en-US" sz="3400" dirty="0">
                <a:latin typeface="Arial" pitchFamily="34" charset="0"/>
                <a:cs typeface="Arial" pitchFamily="34" charset="0"/>
              </a:rPr>
              <a:t> </a:t>
            </a:r>
            <a:r>
              <a:rPr lang="en-US" sz="3400" dirty="0" err="1">
                <a:latin typeface="Arial" pitchFamily="34" charset="0"/>
                <a:cs typeface="Arial" pitchFamily="34" charset="0"/>
              </a:rPr>
              <a:t>болон</a:t>
            </a:r>
            <a:r>
              <a:rPr lang="en-US" sz="3400" dirty="0">
                <a:latin typeface="Arial" pitchFamily="34" charset="0"/>
                <a:cs typeface="Arial" pitchFamily="34" charset="0"/>
              </a:rPr>
              <a:t> </a:t>
            </a:r>
            <a:r>
              <a:rPr lang="en-US" sz="3400" dirty="0" err="1">
                <a:latin typeface="Arial" pitchFamily="34" charset="0"/>
                <a:cs typeface="Arial" pitchFamily="34" charset="0"/>
              </a:rPr>
              <a:t>аймаг</a:t>
            </a:r>
            <a:r>
              <a:rPr lang="en-US" sz="3400" dirty="0">
                <a:latin typeface="Arial" pitchFamily="34" charset="0"/>
                <a:cs typeface="Arial" pitchFamily="34" charset="0"/>
              </a:rPr>
              <a:t>, </a:t>
            </a:r>
            <a:r>
              <a:rPr lang="en-US" sz="3400" dirty="0" err="1">
                <a:latin typeface="Arial" pitchFamily="34" charset="0"/>
                <a:cs typeface="Arial" pitchFamily="34" charset="0"/>
              </a:rPr>
              <a:t>нийслэл</a:t>
            </a:r>
            <a:r>
              <a:rPr lang="en-US" sz="3400" dirty="0">
                <a:latin typeface="Arial" pitchFamily="34" charset="0"/>
                <a:cs typeface="Arial" pitchFamily="34" charset="0"/>
              </a:rPr>
              <a:t>, </a:t>
            </a:r>
            <a:r>
              <a:rPr lang="en-US" sz="3400" dirty="0" err="1">
                <a:latin typeface="Arial" pitchFamily="34" charset="0"/>
                <a:cs typeface="Arial" pitchFamily="34" charset="0"/>
              </a:rPr>
              <a:t>сум</a:t>
            </a:r>
            <a:r>
              <a:rPr lang="en-US" sz="3400" dirty="0">
                <a:latin typeface="Arial" pitchFamily="34" charset="0"/>
                <a:cs typeface="Arial" pitchFamily="34" charset="0"/>
              </a:rPr>
              <a:t>, </a:t>
            </a:r>
            <a:r>
              <a:rPr lang="en-US" sz="3400" dirty="0" err="1">
                <a:latin typeface="Arial" pitchFamily="34" charset="0"/>
                <a:cs typeface="Arial" pitchFamily="34" charset="0"/>
              </a:rPr>
              <a:t>дүүргийн</a:t>
            </a:r>
            <a:r>
              <a:rPr lang="en-US" sz="3400" dirty="0">
                <a:latin typeface="Arial" pitchFamily="34" charset="0"/>
                <a:cs typeface="Arial" pitchFamily="34" charset="0"/>
              </a:rPr>
              <a:t> </a:t>
            </a:r>
            <a:r>
              <a:rPr lang="en-US" sz="3400" dirty="0" err="1">
                <a:latin typeface="Arial" pitchFamily="34" charset="0"/>
                <a:cs typeface="Arial" pitchFamily="34" charset="0"/>
              </a:rPr>
              <a:t>газар</a:t>
            </a:r>
            <a:r>
              <a:rPr lang="en-US" sz="3400" dirty="0">
                <a:latin typeface="Arial" pitchFamily="34" charset="0"/>
                <a:cs typeface="Arial" pitchFamily="34" charset="0"/>
              </a:rPr>
              <a:t> </a:t>
            </a:r>
            <a:r>
              <a:rPr lang="en-US" sz="3400" dirty="0" err="1">
                <a:latin typeface="Arial" pitchFamily="34" charset="0"/>
                <a:cs typeface="Arial" pitchFamily="34" charset="0"/>
              </a:rPr>
              <a:t>зохион</a:t>
            </a:r>
            <a:r>
              <a:rPr lang="en-US" sz="3400" dirty="0">
                <a:latin typeface="Arial" pitchFamily="34" charset="0"/>
                <a:cs typeface="Arial" pitchFamily="34" charset="0"/>
              </a:rPr>
              <a:t> </a:t>
            </a:r>
            <a:r>
              <a:rPr lang="en-US" sz="3400" dirty="0" err="1">
                <a:latin typeface="Arial" pitchFamily="34" charset="0"/>
                <a:cs typeface="Arial" pitchFamily="34" charset="0"/>
              </a:rPr>
              <a:t>байгуулалтын</a:t>
            </a:r>
            <a:r>
              <a:rPr lang="en-US" sz="3400" dirty="0">
                <a:latin typeface="Arial" pitchFamily="34" charset="0"/>
                <a:cs typeface="Arial" pitchFamily="34" charset="0"/>
              </a:rPr>
              <a:t> </a:t>
            </a:r>
            <a:r>
              <a:rPr lang="en-US" sz="3400" dirty="0" err="1">
                <a:latin typeface="Arial" pitchFamily="34" charset="0"/>
                <a:cs typeface="Arial" pitchFamily="34" charset="0"/>
              </a:rPr>
              <a:t>төлөвлөгөөнд</a:t>
            </a:r>
            <a:r>
              <a:rPr lang="en-US" sz="3400" dirty="0">
                <a:latin typeface="Arial" pitchFamily="34" charset="0"/>
                <a:cs typeface="Arial" pitchFamily="34" charset="0"/>
              </a:rPr>
              <a:t> </a:t>
            </a:r>
            <a:r>
              <a:rPr lang="en-US" sz="3400" dirty="0" err="1">
                <a:latin typeface="Arial" pitchFamily="34" charset="0"/>
                <a:cs typeface="Arial" pitchFamily="34" charset="0"/>
              </a:rPr>
              <a:t>эзэмшүүлж</a:t>
            </a:r>
            <a:r>
              <a:rPr lang="en-US" sz="3400" dirty="0">
                <a:latin typeface="Arial" pitchFamily="34" charset="0"/>
                <a:cs typeface="Arial" pitchFamily="34" charset="0"/>
              </a:rPr>
              <a:t> </a:t>
            </a:r>
            <a:r>
              <a:rPr lang="en-US" sz="3400" dirty="0" err="1">
                <a:latin typeface="Arial" pitchFamily="34" charset="0"/>
                <a:cs typeface="Arial" pitchFamily="34" charset="0"/>
              </a:rPr>
              <a:t>болохоор</a:t>
            </a:r>
            <a:r>
              <a:rPr lang="en-US" sz="3400" dirty="0">
                <a:latin typeface="Arial" pitchFamily="34" charset="0"/>
                <a:cs typeface="Arial" pitchFamily="34" charset="0"/>
              </a:rPr>
              <a:t> </a:t>
            </a:r>
            <a:r>
              <a:rPr lang="en-US" sz="3400" dirty="0" err="1">
                <a:latin typeface="Arial" pitchFamily="34" charset="0"/>
                <a:cs typeface="Arial" pitchFamily="34" charset="0"/>
              </a:rPr>
              <a:t>зааснаас</a:t>
            </a:r>
            <a:r>
              <a:rPr lang="en-US" sz="3400" dirty="0">
                <a:latin typeface="Arial" pitchFamily="34" charset="0"/>
                <a:cs typeface="Arial" pitchFamily="34" charset="0"/>
              </a:rPr>
              <a:t> </a:t>
            </a:r>
            <a:r>
              <a:rPr lang="en-US" sz="3400" dirty="0" err="1">
                <a:latin typeface="Arial" pitchFamily="34" charset="0"/>
                <a:cs typeface="Arial" pitchFamily="34" charset="0"/>
              </a:rPr>
              <a:t>бусад</a:t>
            </a:r>
            <a:r>
              <a:rPr lang="en-US" sz="3400" dirty="0">
                <a:latin typeface="Arial" pitchFamily="34" charset="0"/>
                <a:cs typeface="Arial" pitchFamily="34" charset="0"/>
              </a:rPr>
              <a:t> </a:t>
            </a:r>
            <a:r>
              <a:rPr lang="en-US" sz="3400" dirty="0" err="1">
                <a:latin typeface="Arial" pitchFamily="34" charset="0"/>
                <a:cs typeface="Arial" pitchFamily="34" charset="0"/>
              </a:rPr>
              <a:t>газарт</a:t>
            </a:r>
            <a:r>
              <a:rPr lang="en-US" sz="3400" dirty="0">
                <a:latin typeface="Arial" pitchFamily="34" charset="0"/>
                <a:cs typeface="Arial" pitchFamily="34" charset="0"/>
              </a:rPr>
              <a:t> </a:t>
            </a:r>
            <a:r>
              <a:rPr lang="en-US" sz="3400" dirty="0" err="1">
                <a:latin typeface="Arial" pitchFamily="34" charset="0"/>
                <a:cs typeface="Arial" pitchFamily="34" charset="0"/>
              </a:rPr>
              <a:t>газар</a:t>
            </a:r>
            <a:r>
              <a:rPr lang="en-US" sz="3400" dirty="0">
                <a:latin typeface="Arial" pitchFamily="34" charset="0"/>
                <a:cs typeface="Arial" pitchFamily="34" charset="0"/>
              </a:rPr>
              <a:t> </a:t>
            </a:r>
            <a:r>
              <a:rPr lang="en-US" sz="3400" dirty="0" err="1">
                <a:latin typeface="Arial" pitchFamily="34" charset="0"/>
                <a:cs typeface="Arial" pitchFamily="34" charset="0"/>
              </a:rPr>
              <a:t>эзэмшүүлэхийг</a:t>
            </a:r>
            <a:r>
              <a:rPr lang="en-US" sz="3400" dirty="0">
                <a:latin typeface="Arial" pitchFamily="34" charset="0"/>
                <a:cs typeface="Arial" pitchFamily="34" charset="0"/>
              </a:rPr>
              <a:t> </a:t>
            </a:r>
            <a:r>
              <a:rPr lang="en-US" sz="3400" dirty="0" err="1">
                <a:latin typeface="Arial" pitchFamily="34" charset="0"/>
                <a:cs typeface="Arial" pitchFamily="34" charset="0"/>
              </a:rPr>
              <a:t>хориглоно</a:t>
            </a:r>
            <a:r>
              <a:rPr lang="en-US" sz="3400" dirty="0">
                <a:latin typeface="Arial" pitchFamily="34" charset="0"/>
                <a:cs typeface="Arial" pitchFamily="34" charset="0"/>
              </a:rPr>
              <a:t>. </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11222"/>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700" b="1" dirty="0" smtClean="0">
                <a:latin typeface="Arial" pitchFamily="34" charset="0"/>
                <a:cs typeface="Arial" pitchFamily="34" charset="0"/>
              </a:rPr>
              <a:t/>
            </a:r>
            <a:br>
              <a:rPr lang="mn-MN" sz="2700" b="1" dirty="0" smtClean="0">
                <a:latin typeface="Arial" pitchFamily="34" charset="0"/>
                <a:cs typeface="Arial" pitchFamily="34" charset="0"/>
              </a:rPr>
            </a:br>
            <a:r>
              <a:rPr lang="en-US" sz="2700" dirty="0" smtClean="0">
                <a:solidFill>
                  <a:schemeClr val="tx1"/>
                </a:solidFill>
                <a:latin typeface="Arial" pitchFamily="34" charset="0"/>
                <a:cs typeface="Arial" pitchFamily="34" charset="0"/>
              </a:rPr>
              <a:t>34 </a:t>
            </a:r>
            <a:r>
              <a:rPr lang="en-US" sz="2700" dirty="0" err="1">
                <a:solidFill>
                  <a:schemeClr val="tx1"/>
                </a:solidFill>
                <a:latin typeface="Arial" pitchFamily="34" charset="0"/>
                <a:cs typeface="Arial" pitchFamily="34" charset="0"/>
              </a:rPr>
              <a:t>дүгээр</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зүйл</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Газар</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эзэмших</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гэрээ</a:t>
            </a:r>
            <a:r>
              <a:rPr lang="en-US" sz="2700" dirty="0">
                <a:solidFill>
                  <a:schemeClr val="tx1"/>
                </a:solidFill>
                <a:latin typeface="Arial" pitchFamily="34" charset="0"/>
                <a:cs typeface="Arial" pitchFamily="34" charset="0"/>
              </a:rPr>
              <a:t>, </a:t>
            </a:r>
            <a:r>
              <a:rPr lang="en-US" sz="2700" dirty="0" err="1" smtClean="0">
                <a:solidFill>
                  <a:schemeClr val="tx1"/>
                </a:solidFill>
                <a:latin typeface="Arial" pitchFamily="34" charset="0"/>
                <a:cs typeface="Arial" pitchFamily="34" charset="0"/>
              </a:rPr>
              <a:t>түүнийг</a:t>
            </a:r>
            <a:r>
              <a:rPr lang="mn-MN" sz="2700" dirty="0" smtClean="0">
                <a:solidFill>
                  <a:schemeClr val="tx1"/>
                </a:solidFill>
                <a:latin typeface="Arial" pitchFamily="34" charset="0"/>
                <a:cs typeface="Arial" pitchFamily="34" charset="0"/>
              </a:rPr>
              <a:t>                      </a:t>
            </a:r>
            <a:r>
              <a:rPr lang="en-US" sz="2700" dirty="0" smtClean="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байгуулах</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журам</a:t>
            </a:r>
            <a:r>
              <a:rPr lang="en-US" dirty="0"/>
              <a:t/>
            </a:r>
            <a:br>
              <a:rPr lang="en-US" dirty="0"/>
            </a:b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en-US" dirty="0">
                <a:latin typeface="Arial" pitchFamily="34" charset="0"/>
                <a:cs typeface="Arial" pitchFamily="34" charset="0"/>
              </a:rPr>
              <a:t>34.1. </a:t>
            </a:r>
            <a:r>
              <a:rPr lang="en-US" dirty="0" err="1">
                <a:latin typeface="Arial" pitchFamily="34" charset="0"/>
                <a:cs typeface="Arial" pitchFamily="34" charset="0"/>
              </a:rPr>
              <a:t>Энэ</a:t>
            </a:r>
            <a:r>
              <a:rPr lang="en-US" dirty="0">
                <a:latin typeface="Arial" pitchFamily="34" charset="0"/>
                <a:cs typeface="Arial" pitchFamily="34" charset="0"/>
              </a:rPr>
              <a:t> </a:t>
            </a:r>
            <a:r>
              <a:rPr lang="en-US" dirty="0" err="1">
                <a:latin typeface="Arial" pitchFamily="34" charset="0"/>
                <a:cs typeface="Arial" pitchFamily="34" charset="0"/>
              </a:rPr>
              <a:t>хуулийн</a:t>
            </a:r>
            <a:r>
              <a:rPr lang="en-US" dirty="0">
                <a:latin typeface="Arial" pitchFamily="34" charset="0"/>
                <a:cs typeface="Arial" pitchFamily="34" charset="0"/>
              </a:rPr>
              <a:t> 33.1-д </a:t>
            </a:r>
            <a:r>
              <a:rPr lang="en-US" dirty="0" err="1">
                <a:latin typeface="Arial" pitchFamily="34" charset="0"/>
                <a:cs typeface="Arial" pitchFamily="34" charset="0"/>
              </a:rPr>
              <a:t>заасан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эзэмшүүлэх</a:t>
            </a:r>
            <a:r>
              <a:rPr lang="en-US" dirty="0">
                <a:latin typeface="Arial" pitchFamily="34" charset="0"/>
                <a:cs typeface="Arial" pitchFamily="34" charset="0"/>
              </a:rPr>
              <a:t> </a:t>
            </a:r>
            <a:r>
              <a:rPr lang="en-US" dirty="0" err="1">
                <a:latin typeface="Arial" pitchFamily="34" charset="0"/>
                <a:cs typeface="Arial" pitchFamily="34" charset="0"/>
              </a:rPr>
              <a:t>тухай</a:t>
            </a:r>
            <a:r>
              <a:rPr lang="en-US" dirty="0">
                <a:latin typeface="Arial" pitchFamily="34" charset="0"/>
                <a:cs typeface="Arial" pitchFamily="34" charset="0"/>
              </a:rPr>
              <a:t> </a:t>
            </a:r>
            <a:r>
              <a:rPr lang="en-US" dirty="0" err="1">
                <a:latin typeface="Arial" pitchFamily="34" charset="0"/>
                <a:cs typeface="Arial" pitchFamily="34" charset="0"/>
              </a:rPr>
              <a:t>шийдвэрийг</a:t>
            </a:r>
            <a:r>
              <a:rPr lang="en-US" dirty="0">
                <a:latin typeface="Arial" pitchFamily="34" charset="0"/>
                <a:cs typeface="Arial" pitchFamily="34" charset="0"/>
              </a:rPr>
              <a:t> </a:t>
            </a:r>
            <a:r>
              <a:rPr lang="en-US" dirty="0" err="1">
                <a:latin typeface="Arial" pitchFamily="34" charset="0"/>
                <a:cs typeface="Arial" pitchFamily="34" charset="0"/>
              </a:rPr>
              <a:t>үндэслэн</a:t>
            </a:r>
            <a:r>
              <a:rPr lang="en-US" dirty="0">
                <a:latin typeface="Arial" pitchFamily="34" charset="0"/>
                <a:cs typeface="Arial" pitchFamily="34" charset="0"/>
              </a:rPr>
              <a:t> </a:t>
            </a:r>
            <a:r>
              <a:rPr lang="en-US" dirty="0" err="1">
                <a:latin typeface="Arial" pitchFamily="34" charset="0"/>
                <a:cs typeface="Arial" pitchFamily="34" charset="0"/>
              </a:rPr>
              <a:t>сумын</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даамал</a:t>
            </a:r>
            <a:r>
              <a:rPr lang="en-US" dirty="0">
                <a:latin typeface="Arial" pitchFamily="34" charset="0"/>
                <a:cs typeface="Arial" pitchFamily="34" charset="0"/>
              </a:rPr>
              <a:t>, </a:t>
            </a:r>
            <a:r>
              <a:rPr lang="en-US" dirty="0" err="1">
                <a:latin typeface="Arial" pitchFamily="34" charset="0"/>
                <a:cs typeface="Arial" pitchFamily="34" charset="0"/>
              </a:rPr>
              <a:t>аймаг</a:t>
            </a:r>
            <a:r>
              <a:rPr lang="en-US" dirty="0">
                <a:latin typeface="Arial" pitchFamily="34" charset="0"/>
                <a:cs typeface="Arial" pitchFamily="34" charset="0"/>
              </a:rPr>
              <a:t>, </a:t>
            </a:r>
            <a:r>
              <a:rPr lang="en-US" dirty="0" err="1">
                <a:latin typeface="Arial" pitchFamily="34" charset="0"/>
                <a:cs typeface="Arial" pitchFamily="34" charset="0"/>
              </a:rPr>
              <a:t>нийслэл</a:t>
            </a:r>
            <a:r>
              <a:rPr lang="en-US" dirty="0">
                <a:latin typeface="Arial" pitchFamily="34" charset="0"/>
                <a:cs typeface="Arial" pitchFamily="34" charset="0"/>
              </a:rPr>
              <a:t>, </a:t>
            </a:r>
            <a:r>
              <a:rPr lang="en-US" dirty="0" err="1">
                <a:latin typeface="Arial" pitchFamily="34" charset="0"/>
                <a:cs typeface="Arial" pitchFamily="34" charset="0"/>
              </a:rPr>
              <a:t>дүүргийн</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алба</a:t>
            </a:r>
            <a:r>
              <a:rPr lang="en-US" dirty="0">
                <a:latin typeface="Arial" pitchFamily="34" charset="0"/>
                <a:cs typeface="Arial" pitchFamily="34" charset="0"/>
              </a:rPr>
              <a:t> </a:t>
            </a:r>
            <a:r>
              <a:rPr lang="en-US" dirty="0" err="1">
                <a:latin typeface="Arial" pitchFamily="34" charset="0"/>
                <a:cs typeface="Arial" pitchFamily="34" charset="0"/>
              </a:rPr>
              <a:t>тухайн</a:t>
            </a:r>
            <a:r>
              <a:rPr lang="en-US" dirty="0">
                <a:latin typeface="Arial" pitchFamily="34" charset="0"/>
                <a:cs typeface="Arial" pitchFamily="34" charset="0"/>
              </a:rPr>
              <a:t> </a:t>
            </a:r>
            <a:r>
              <a:rPr lang="en-US" dirty="0" err="1">
                <a:latin typeface="Arial" pitchFamily="34" charset="0"/>
                <a:cs typeface="Arial" pitchFamily="34" charset="0"/>
              </a:rPr>
              <a:t>иргэн</a:t>
            </a:r>
            <a:r>
              <a:rPr lang="en-US" dirty="0">
                <a:latin typeface="Arial" pitchFamily="34" charset="0"/>
                <a:cs typeface="Arial" pitchFamily="34" charset="0"/>
              </a:rPr>
              <a:t>, </a:t>
            </a:r>
            <a:r>
              <a:rPr lang="en-US" dirty="0" err="1">
                <a:latin typeface="Arial" pitchFamily="34" charset="0"/>
                <a:cs typeface="Arial" pitchFamily="34" charset="0"/>
              </a:rPr>
              <a:t>аж</a:t>
            </a:r>
            <a:r>
              <a:rPr lang="en-US" dirty="0">
                <a:latin typeface="Arial" pitchFamily="34" charset="0"/>
                <a:cs typeface="Arial" pitchFamily="34" charset="0"/>
              </a:rPr>
              <a:t> </a:t>
            </a:r>
            <a:r>
              <a:rPr lang="en-US" dirty="0" err="1">
                <a:latin typeface="Arial" pitchFamily="34" charset="0"/>
                <a:cs typeface="Arial" pitchFamily="34" charset="0"/>
              </a:rPr>
              <a:t>ахуйн</a:t>
            </a:r>
            <a:r>
              <a:rPr lang="en-US" dirty="0">
                <a:latin typeface="Arial" pitchFamily="34" charset="0"/>
                <a:cs typeface="Arial" pitchFamily="34" charset="0"/>
              </a:rPr>
              <a:t> </a:t>
            </a:r>
            <a:r>
              <a:rPr lang="en-US" dirty="0" err="1">
                <a:latin typeface="Arial" pitchFamily="34" charset="0"/>
                <a:cs typeface="Arial" pitchFamily="34" charset="0"/>
              </a:rPr>
              <a:t>нэгж</a:t>
            </a:r>
            <a:r>
              <a:rPr lang="en-US" dirty="0">
                <a:latin typeface="Arial" pitchFamily="34" charset="0"/>
                <a:cs typeface="Arial" pitchFamily="34" charset="0"/>
              </a:rPr>
              <a:t>, </a:t>
            </a:r>
            <a:r>
              <a:rPr lang="en-US" dirty="0" err="1">
                <a:latin typeface="Arial" pitchFamily="34" charset="0"/>
                <a:cs typeface="Arial" pitchFamily="34" charset="0"/>
              </a:rPr>
              <a:t>байгууллагатай</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гэрээ</a:t>
            </a:r>
            <a:r>
              <a:rPr lang="en-US" dirty="0">
                <a:latin typeface="Arial" pitchFamily="34" charset="0"/>
                <a:cs typeface="Arial" pitchFamily="34" charset="0"/>
              </a:rPr>
              <a:t> </a:t>
            </a:r>
            <a:r>
              <a:rPr lang="en-US" dirty="0" err="1">
                <a:latin typeface="Arial" pitchFamily="34" charset="0"/>
                <a:cs typeface="Arial" pitchFamily="34" charset="0"/>
              </a:rPr>
              <a:t>байгуулж</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a:t>
            </a:r>
            <a:r>
              <a:rPr lang="en-US" dirty="0">
                <a:latin typeface="Arial" pitchFamily="34" charset="0"/>
                <a:cs typeface="Arial" pitchFamily="34" charset="0"/>
              </a:rPr>
              <a:t> </a:t>
            </a:r>
            <a:r>
              <a:rPr lang="en-US" dirty="0" err="1">
                <a:latin typeface="Arial" pitchFamily="34" charset="0"/>
                <a:cs typeface="Arial" pitchFamily="34" charset="0"/>
              </a:rPr>
              <a:t>олгон</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бүртгэлд</a:t>
            </a:r>
            <a:r>
              <a:rPr lang="en-US" dirty="0">
                <a:latin typeface="Arial" pitchFamily="34" charset="0"/>
                <a:cs typeface="Arial" pitchFamily="34" charset="0"/>
              </a:rPr>
              <a:t> </a:t>
            </a:r>
            <a:r>
              <a:rPr lang="en-US" dirty="0" err="1">
                <a:latin typeface="Arial" pitchFamily="34" charset="0"/>
                <a:cs typeface="Arial" pitchFamily="34" charset="0"/>
              </a:rPr>
              <a:t>бүртгэнэ</a:t>
            </a:r>
            <a:r>
              <a:rPr lang="en-US" dirty="0">
                <a:latin typeface="Arial" pitchFamily="34" charset="0"/>
                <a:cs typeface="Arial" pitchFamily="34" charset="0"/>
              </a:rPr>
              <a:t>.</a:t>
            </a:r>
          </a:p>
          <a:p>
            <a:r>
              <a:rPr lang="en-US" dirty="0">
                <a:latin typeface="Arial" pitchFamily="34" charset="0"/>
                <a:cs typeface="Arial" pitchFamily="34" charset="0"/>
              </a:rPr>
              <a:t>34.2. </a:t>
            </a:r>
            <a:r>
              <a:rPr lang="en-US" dirty="0" err="1">
                <a:latin typeface="Arial" pitchFamily="34" charset="0"/>
                <a:cs typeface="Arial" pitchFamily="34" charset="0"/>
              </a:rPr>
              <a:t>Үйлдвэрлэл</a:t>
            </a:r>
            <a:r>
              <a:rPr lang="en-US" dirty="0">
                <a:latin typeface="Arial" pitchFamily="34" charset="0"/>
                <a:cs typeface="Arial" pitchFamily="34" charset="0"/>
              </a:rPr>
              <a:t>, </a:t>
            </a:r>
            <a:r>
              <a:rPr lang="en-US" dirty="0" err="1">
                <a:latin typeface="Arial" pitchFamily="34" charset="0"/>
                <a:cs typeface="Arial" pitchFamily="34" charset="0"/>
              </a:rPr>
              <a:t>үйлчилгээ</a:t>
            </a:r>
            <a:r>
              <a:rPr lang="en-US" dirty="0">
                <a:latin typeface="Arial" pitchFamily="34" charset="0"/>
                <a:cs typeface="Arial" pitchFamily="34" charset="0"/>
              </a:rPr>
              <a:t> </a:t>
            </a:r>
            <a:r>
              <a:rPr lang="en-US" dirty="0" err="1">
                <a:latin typeface="Arial" pitchFamily="34" charset="0"/>
                <a:cs typeface="Arial" pitchFamily="34" charset="0"/>
              </a:rPr>
              <a:t>явуулах</a:t>
            </a:r>
            <a:r>
              <a:rPr lang="en-US" dirty="0">
                <a:latin typeface="Arial" pitchFamily="34" charset="0"/>
                <a:cs typeface="Arial" pitchFamily="34" charset="0"/>
              </a:rPr>
              <a:t> </a:t>
            </a:r>
            <a:r>
              <a:rPr lang="en-US" dirty="0" err="1">
                <a:latin typeface="Arial" pitchFamily="34" charset="0"/>
                <a:cs typeface="Arial" pitchFamily="34" charset="0"/>
              </a:rPr>
              <a:t>зориулалтаар</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эрх</a:t>
            </a:r>
            <a:r>
              <a:rPr lang="en-US" dirty="0">
                <a:latin typeface="Arial" pitchFamily="34" charset="0"/>
                <a:cs typeface="Arial" pitchFamily="34" charset="0"/>
              </a:rPr>
              <a:t> </a:t>
            </a:r>
            <a:r>
              <a:rPr lang="en-US" dirty="0" err="1">
                <a:latin typeface="Arial" pitchFamily="34" charset="0"/>
                <a:cs typeface="Arial" pitchFamily="34" charset="0"/>
              </a:rPr>
              <a:t>авсан</a:t>
            </a:r>
            <a:r>
              <a:rPr lang="en-US" dirty="0">
                <a:latin typeface="Arial" pitchFamily="34" charset="0"/>
                <a:cs typeface="Arial" pitchFamily="34" charset="0"/>
              </a:rPr>
              <a:t> </a:t>
            </a:r>
            <a:r>
              <a:rPr lang="en-US" dirty="0" err="1">
                <a:latin typeface="Arial" pitchFamily="34" charset="0"/>
                <a:cs typeface="Arial" pitchFamily="34" charset="0"/>
              </a:rPr>
              <a:t>иргэн</a:t>
            </a:r>
            <a:r>
              <a:rPr lang="en-US" dirty="0">
                <a:latin typeface="Arial" pitchFamily="34" charset="0"/>
                <a:cs typeface="Arial" pitchFamily="34" charset="0"/>
              </a:rPr>
              <a:t>, </a:t>
            </a:r>
            <a:r>
              <a:rPr lang="en-US" dirty="0" err="1">
                <a:latin typeface="Arial" pitchFamily="34" charset="0"/>
                <a:cs typeface="Arial" pitchFamily="34" charset="0"/>
              </a:rPr>
              <a:t>аж</a:t>
            </a:r>
            <a:r>
              <a:rPr lang="en-US" dirty="0">
                <a:latin typeface="Arial" pitchFamily="34" charset="0"/>
                <a:cs typeface="Arial" pitchFamily="34" charset="0"/>
              </a:rPr>
              <a:t> </a:t>
            </a:r>
            <a:r>
              <a:rPr lang="en-US" dirty="0" err="1">
                <a:latin typeface="Arial" pitchFamily="34" charset="0"/>
                <a:cs typeface="Arial" pitchFamily="34" charset="0"/>
              </a:rPr>
              <a:t>ахуйн</a:t>
            </a:r>
            <a:r>
              <a:rPr lang="en-US" dirty="0">
                <a:latin typeface="Arial" pitchFamily="34" charset="0"/>
                <a:cs typeface="Arial" pitchFamily="34" charset="0"/>
              </a:rPr>
              <a:t> </a:t>
            </a:r>
            <a:r>
              <a:rPr lang="en-US" dirty="0" err="1">
                <a:latin typeface="Arial" pitchFamily="34" charset="0"/>
                <a:cs typeface="Arial" pitchFamily="34" charset="0"/>
              </a:rPr>
              <a:t>нэгж</a:t>
            </a:r>
            <a:r>
              <a:rPr lang="en-US" dirty="0">
                <a:latin typeface="Arial" pitchFamily="34" charset="0"/>
                <a:cs typeface="Arial" pitchFamily="34" charset="0"/>
              </a:rPr>
              <a:t>, </a:t>
            </a:r>
            <a:r>
              <a:rPr lang="en-US" dirty="0" err="1">
                <a:latin typeface="Arial" pitchFamily="34" charset="0"/>
                <a:cs typeface="Arial" pitchFamily="34" charset="0"/>
              </a:rPr>
              <a:t>байгууллага</a:t>
            </a:r>
            <a:r>
              <a:rPr lang="en-US" dirty="0">
                <a:latin typeface="Arial" pitchFamily="34" charset="0"/>
                <a:cs typeface="Arial" pitchFamily="34" charset="0"/>
              </a:rPr>
              <a:t> </a:t>
            </a:r>
            <a:r>
              <a:rPr lang="en-US" dirty="0" err="1">
                <a:latin typeface="Arial" pitchFamily="34" charset="0"/>
                <a:cs typeface="Arial" pitchFamily="34" charset="0"/>
              </a:rPr>
              <a:t>нь</a:t>
            </a:r>
            <a:r>
              <a:rPr lang="en-US" dirty="0">
                <a:latin typeface="Arial" pitchFamily="34" charset="0"/>
                <a:cs typeface="Arial" pitchFamily="34" charset="0"/>
              </a:rPr>
              <a:t> 90 </a:t>
            </a:r>
            <a:r>
              <a:rPr lang="en-US" dirty="0" err="1">
                <a:latin typeface="Arial" pitchFamily="34" charset="0"/>
                <a:cs typeface="Arial" pitchFamily="34" charset="0"/>
              </a:rPr>
              <a:t>хоногт</a:t>
            </a:r>
            <a:r>
              <a:rPr lang="en-US" dirty="0">
                <a:latin typeface="Arial" pitchFamily="34" charset="0"/>
                <a:cs typeface="Arial" pitchFamily="34" charset="0"/>
              </a:rPr>
              <a:t> </a:t>
            </a:r>
            <a:r>
              <a:rPr lang="en-US" dirty="0" err="1">
                <a:latin typeface="Arial" pitchFamily="34" charset="0"/>
                <a:cs typeface="Arial" pitchFamily="34" charset="0"/>
              </a:rPr>
              <a:t>багтаан</a:t>
            </a:r>
            <a:r>
              <a:rPr lang="en-US" dirty="0">
                <a:latin typeface="Arial" pitchFamily="34" charset="0"/>
                <a:cs typeface="Arial" pitchFamily="34" charset="0"/>
              </a:rPr>
              <a:t> </a:t>
            </a:r>
            <a:r>
              <a:rPr lang="en-US" dirty="0" err="1">
                <a:latin typeface="Arial" pitchFamily="34" charset="0"/>
                <a:cs typeface="Arial" pitchFamily="34" charset="0"/>
              </a:rPr>
              <a:t>байгаль</a:t>
            </a:r>
            <a:r>
              <a:rPr lang="en-US" dirty="0">
                <a:latin typeface="Arial" pitchFamily="34" charset="0"/>
                <a:cs typeface="Arial" pitchFamily="34" charset="0"/>
              </a:rPr>
              <a:t> </a:t>
            </a:r>
            <a:r>
              <a:rPr lang="en-US" dirty="0" err="1">
                <a:latin typeface="Arial" pitchFamily="34" charset="0"/>
                <a:cs typeface="Arial" pitchFamily="34" charset="0"/>
              </a:rPr>
              <a:t>орчны</a:t>
            </a:r>
            <a:r>
              <a:rPr lang="en-US" dirty="0">
                <a:latin typeface="Arial" pitchFamily="34" charset="0"/>
                <a:cs typeface="Arial" pitchFamily="34" charset="0"/>
              </a:rPr>
              <a:t> </a:t>
            </a:r>
            <a:r>
              <a:rPr lang="en-US" dirty="0" err="1">
                <a:latin typeface="Arial" pitchFamily="34" charset="0"/>
                <a:cs typeface="Arial" pitchFamily="34" charset="0"/>
              </a:rPr>
              <a:t>нөлөөллийн</a:t>
            </a:r>
            <a:r>
              <a:rPr lang="en-US" dirty="0">
                <a:latin typeface="Arial" pitchFamily="34" charset="0"/>
                <a:cs typeface="Arial" pitchFamily="34" charset="0"/>
              </a:rPr>
              <a:t> </a:t>
            </a:r>
            <a:r>
              <a:rPr lang="en-US" dirty="0" err="1">
                <a:latin typeface="Arial" pitchFamily="34" charset="0"/>
                <a:cs typeface="Arial" pitchFamily="34" charset="0"/>
              </a:rPr>
              <a:t>үнэлгээг</a:t>
            </a:r>
            <a:r>
              <a:rPr lang="en-US" dirty="0">
                <a:latin typeface="Arial" pitchFamily="34" charset="0"/>
                <a:cs typeface="Arial" pitchFamily="34" charset="0"/>
              </a:rPr>
              <a:t> </a:t>
            </a:r>
            <a:r>
              <a:rPr lang="en-US" dirty="0" err="1">
                <a:latin typeface="Arial" pitchFamily="34" charset="0"/>
                <a:cs typeface="Arial" pitchFamily="34" charset="0"/>
              </a:rPr>
              <a:t>хийлгэсний</a:t>
            </a:r>
            <a:r>
              <a:rPr lang="en-US" dirty="0">
                <a:latin typeface="Arial" pitchFamily="34" charset="0"/>
                <a:cs typeface="Arial" pitchFamily="34" charset="0"/>
              </a:rPr>
              <a:t> </a:t>
            </a:r>
            <a:r>
              <a:rPr lang="en-US" dirty="0" err="1">
                <a:latin typeface="Arial" pitchFamily="34" charset="0"/>
                <a:cs typeface="Arial" pitchFamily="34" charset="0"/>
              </a:rPr>
              <a:t>дараа</a:t>
            </a:r>
            <a:r>
              <a:rPr lang="en-US" dirty="0">
                <a:latin typeface="Arial" pitchFamily="34" charset="0"/>
                <a:cs typeface="Arial" pitchFamily="34" charset="0"/>
              </a:rPr>
              <a:t> </a:t>
            </a:r>
            <a:r>
              <a:rPr lang="en-US" dirty="0" err="1">
                <a:latin typeface="Arial" pitchFamily="34" charset="0"/>
                <a:cs typeface="Arial" pitchFamily="34" charset="0"/>
              </a:rPr>
              <a:t>тэдгээртэй</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гэрээ</a:t>
            </a:r>
            <a:r>
              <a:rPr lang="en-US" dirty="0">
                <a:latin typeface="Arial" pitchFamily="34" charset="0"/>
                <a:cs typeface="Arial" pitchFamily="34" charset="0"/>
              </a:rPr>
              <a:t> </a:t>
            </a:r>
            <a:r>
              <a:rPr lang="en-US" dirty="0" err="1">
                <a:latin typeface="Arial" pitchFamily="34" charset="0"/>
                <a:cs typeface="Arial" pitchFamily="34" charset="0"/>
              </a:rPr>
              <a:t>байгуулж</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a:t>
            </a:r>
            <a:r>
              <a:rPr lang="en-US" dirty="0">
                <a:latin typeface="Arial" pitchFamily="34" charset="0"/>
                <a:cs typeface="Arial" pitchFamily="34" charset="0"/>
              </a:rPr>
              <a:t> </a:t>
            </a:r>
            <a:r>
              <a:rPr lang="en-US" dirty="0" err="1">
                <a:latin typeface="Arial" pitchFamily="34" charset="0"/>
                <a:cs typeface="Arial" pitchFamily="34" charset="0"/>
              </a:rPr>
              <a:t>олгон</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бүртгэлд</a:t>
            </a:r>
            <a:r>
              <a:rPr lang="en-US" dirty="0">
                <a:latin typeface="Arial" pitchFamily="34" charset="0"/>
                <a:cs typeface="Arial" pitchFamily="34" charset="0"/>
              </a:rPr>
              <a:t> </a:t>
            </a:r>
            <a:r>
              <a:rPr lang="en-US" dirty="0" err="1">
                <a:latin typeface="Arial" pitchFamily="34" charset="0"/>
                <a:cs typeface="Arial" pitchFamily="34" charset="0"/>
              </a:rPr>
              <a:t>бүртгэнэ</a:t>
            </a:r>
            <a:r>
              <a:rPr lang="en-US" dirty="0" smtClean="0">
                <a:latin typeface="Arial" pitchFamily="34" charset="0"/>
                <a:cs typeface="Arial" pitchFamily="34" charset="0"/>
              </a:rPr>
              <a:t>.</a:t>
            </a:r>
            <a:endParaRPr lang="mn-MN" dirty="0" smtClean="0">
              <a:latin typeface="Arial" pitchFamily="34" charset="0"/>
              <a:cs typeface="Arial" pitchFamily="34" charset="0"/>
            </a:endParaRPr>
          </a:p>
          <a:p>
            <a:r>
              <a:rPr lang="en-US" dirty="0">
                <a:latin typeface="Arial" pitchFamily="34" charset="0"/>
                <a:cs typeface="Arial" pitchFamily="34" charset="0"/>
              </a:rPr>
              <a:t>34.3. </a:t>
            </a:r>
            <a:r>
              <a:rPr lang="en-US" dirty="0" err="1">
                <a:latin typeface="Arial" pitchFamily="34" charset="0"/>
                <a:cs typeface="Arial" pitchFamily="34" charset="0"/>
              </a:rPr>
              <a:t>Хэрэв</a:t>
            </a:r>
            <a:r>
              <a:rPr lang="en-US" dirty="0">
                <a:latin typeface="Arial" pitchFamily="34" charset="0"/>
                <a:cs typeface="Arial" pitchFamily="34" charset="0"/>
              </a:rPr>
              <a:t> </a:t>
            </a:r>
            <a:r>
              <a:rPr lang="en-US" dirty="0" err="1">
                <a:latin typeface="Arial" pitchFamily="34" charset="0"/>
                <a:cs typeface="Arial" pitchFamily="34" charset="0"/>
              </a:rPr>
              <a:t>тухайн</a:t>
            </a:r>
            <a:r>
              <a:rPr lang="en-US" dirty="0">
                <a:latin typeface="Arial" pitchFamily="34" charset="0"/>
                <a:cs typeface="Arial" pitchFamily="34" charset="0"/>
              </a:rPr>
              <a:t> </a:t>
            </a:r>
            <a:r>
              <a:rPr lang="en-US" dirty="0" err="1">
                <a:latin typeface="Arial" pitchFamily="34" charset="0"/>
                <a:cs typeface="Arial" pitchFamily="34" charset="0"/>
              </a:rPr>
              <a:t>иргэн</a:t>
            </a:r>
            <a:r>
              <a:rPr lang="en-US" dirty="0">
                <a:latin typeface="Arial" pitchFamily="34" charset="0"/>
                <a:cs typeface="Arial" pitchFamily="34" charset="0"/>
              </a:rPr>
              <a:t>, </a:t>
            </a:r>
            <a:r>
              <a:rPr lang="en-US" dirty="0" err="1">
                <a:latin typeface="Arial" pitchFamily="34" charset="0"/>
                <a:cs typeface="Arial" pitchFamily="34" charset="0"/>
              </a:rPr>
              <a:t>аж</a:t>
            </a:r>
            <a:r>
              <a:rPr lang="en-US" dirty="0">
                <a:latin typeface="Arial" pitchFamily="34" charset="0"/>
                <a:cs typeface="Arial" pitchFamily="34" charset="0"/>
              </a:rPr>
              <a:t> </a:t>
            </a:r>
            <a:r>
              <a:rPr lang="en-US" dirty="0" err="1">
                <a:latin typeface="Arial" pitchFamily="34" charset="0"/>
                <a:cs typeface="Arial" pitchFamily="34" charset="0"/>
              </a:rPr>
              <a:t>ахуйн</a:t>
            </a:r>
            <a:r>
              <a:rPr lang="en-US" dirty="0">
                <a:latin typeface="Arial" pitchFamily="34" charset="0"/>
                <a:cs typeface="Arial" pitchFamily="34" charset="0"/>
              </a:rPr>
              <a:t> </a:t>
            </a:r>
            <a:r>
              <a:rPr lang="en-US" dirty="0" err="1">
                <a:latin typeface="Arial" pitchFamily="34" charset="0"/>
                <a:cs typeface="Arial" pitchFamily="34" charset="0"/>
              </a:rPr>
              <a:t>нэгж</a:t>
            </a:r>
            <a:r>
              <a:rPr lang="en-US" dirty="0">
                <a:latin typeface="Arial" pitchFamily="34" charset="0"/>
                <a:cs typeface="Arial" pitchFamily="34" charset="0"/>
              </a:rPr>
              <a:t>, </a:t>
            </a:r>
            <a:r>
              <a:rPr lang="en-US" dirty="0" err="1">
                <a:latin typeface="Arial" pitchFamily="34" charset="0"/>
                <a:cs typeface="Arial" pitchFamily="34" charset="0"/>
              </a:rPr>
              <a:t>байгууллагын</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гэрчилгээгээр</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газарт</a:t>
            </a:r>
            <a:r>
              <a:rPr lang="en-US" dirty="0">
                <a:latin typeface="Arial" pitchFamily="34" charset="0"/>
                <a:cs typeface="Arial" pitchFamily="34" charset="0"/>
              </a:rPr>
              <a:t> </a:t>
            </a:r>
            <a:r>
              <a:rPr lang="en-US" dirty="0" err="1">
                <a:latin typeface="Arial" pitchFamily="34" charset="0"/>
                <a:cs typeface="Arial" pitchFamily="34" charset="0"/>
              </a:rPr>
              <a:t>хийсэн</a:t>
            </a:r>
            <a:r>
              <a:rPr lang="en-US" dirty="0">
                <a:latin typeface="Arial" pitchFamily="34" charset="0"/>
                <a:cs typeface="Arial" pitchFamily="34" charset="0"/>
              </a:rPr>
              <a:t> </a:t>
            </a:r>
            <a:r>
              <a:rPr lang="en-US" dirty="0" err="1">
                <a:latin typeface="Arial" pitchFamily="34" charset="0"/>
                <a:cs typeface="Arial" pitchFamily="34" charset="0"/>
              </a:rPr>
              <a:t>байгаль</a:t>
            </a:r>
            <a:r>
              <a:rPr lang="en-US" dirty="0">
                <a:latin typeface="Arial" pitchFamily="34" charset="0"/>
                <a:cs typeface="Arial" pitchFamily="34" charset="0"/>
              </a:rPr>
              <a:t> </a:t>
            </a:r>
            <a:r>
              <a:rPr lang="en-US" dirty="0" err="1">
                <a:latin typeface="Arial" pitchFamily="34" charset="0"/>
                <a:cs typeface="Arial" pitchFamily="34" charset="0"/>
              </a:rPr>
              <a:t>орчны</a:t>
            </a:r>
            <a:r>
              <a:rPr lang="en-US" dirty="0">
                <a:latin typeface="Arial" pitchFamily="34" charset="0"/>
                <a:cs typeface="Arial" pitchFamily="34" charset="0"/>
              </a:rPr>
              <a:t> </a:t>
            </a:r>
            <a:r>
              <a:rPr lang="en-US" dirty="0" err="1">
                <a:latin typeface="Arial" pitchFamily="34" charset="0"/>
                <a:cs typeface="Arial" pitchFamily="34" charset="0"/>
              </a:rPr>
              <a:t>нөлөөллийн</a:t>
            </a:r>
            <a:r>
              <a:rPr lang="en-US" dirty="0">
                <a:latin typeface="Arial" pitchFamily="34" charset="0"/>
                <a:cs typeface="Arial" pitchFamily="34" charset="0"/>
              </a:rPr>
              <a:t> </a:t>
            </a:r>
            <a:r>
              <a:rPr lang="en-US" dirty="0" err="1">
                <a:latin typeface="Arial" pitchFamily="34" charset="0"/>
                <a:cs typeface="Arial" pitchFamily="34" charset="0"/>
              </a:rPr>
              <a:t>үнэлгээгээр</a:t>
            </a:r>
            <a:r>
              <a:rPr lang="en-US" dirty="0">
                <a:latin typeface="Arial" pitchFamily="34" charset="0"/>
                <a:cs typeface="Arial" pitchFamily="34" charset="0"/>
              </a:rPr>
              <a:t> </a:t>
            </a:r>
            <a:r>
              <a:rPr lang="en-US" dirty="0" err="1">
                <a:latin typeface="Arial" pitchFamily="34" charset="0"/>
                <a:cs typeface="Arial" pitchFamily="34" charset="0"/>
              </a:rPr>
              <a:t>сөрөг</a:t>
            </a:r>
            <a:r>
              <a:rPr lang="en-US" dirty="0">
                <a:latin typeface="Arial" pitchFamily="34" charset="0"/>
                <a:cs typeface="Arial" pitchFamily="34" charset="0"/>
              </a:rPr>
              <a:t> </a:t>
            </a:r>
            <a:r>
              <a:rPr lang="en-US" dirty="0" err="1">
                <a:latin typeface="Arial" pitchFamily="34" charset="0"/>
                <a:cs typeface="Arial" pitchFamily="34" charset="0"/>
              </a:rPr>
              <a:t>дүгнэлт</a:t>
            </a:r>
            <a:r>
              <a:rPr lang="en-US" dirty="0">
                <a:latin typeface="Arial" pitchFamily="34" charset="0"/>
                <a:cs typeface="Arial" pitchFamily="34" charset="0"/>
              </a:rPr>
              <a:t> </a:t>
            </a:r>
            <a:r>
              <a:rPr lang="en-US" dirty="0" err="1">
                <a:latin typeface="Arial" pitchFamily="34" charset="0"/>
                <a:cs typeface="Arial" pitchFamily="34" charset="0"/>
              </a:rPr>
              <a:t>гарсан</a:t>
            </a:r>
            <a:r>
              <a:rPr lang="en-US" dirty="0">
                <a:latin typeface="Arial" pitchFamily="34" charset="0"/>
                <a:cs typeface="Arial" pitchFamily="34" charset="0"/>
              </a:rPr>
              <a:t> </a:t>
            </a:r>
            <a:r>
              <a:rPr lang="en-US" dirty="0" err="1">
                <a:latin typeface="Arial" pitchFamily="34" charset="0"/>
                <a:cs typeface="Arial" pitchFamily="34" charset="0"/>
              </a:rPr>
              <a:t>бол</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гэрчилгээг</a:t>
            </a:r>
            <a:r>
              <a:rPr lang="en-US" dirty="0">
                <a:latin typeface="Arial" pitchFamily="34" charset="0"/>
                <a:cs typeface="Arial" pitchFamily="34" charset="0"/>
              </a:rPr>
              <a:t> </a:t>
            </a:r>
            <a:r>
              <a:rPr lang="en-US" dirty="0" err="1">
                <a:latin typeface="Arial" pitchFamily="34" charset="0"/>
                <a:cs typeface="Arial" pitchFamily="34" charset="0"/>
              </a:rPr>
              <a:t>олгохоос</a:t>
            </a:r>
            <a:r>
              <a:rPr lang="en-US" dirty="0">
                <a:latin typeface="Arial" pitchFamily="34" charset="0"/>
                <a:cs typeface="Arial" pitchFamily="34" charset="0"/>
              </a:rPr>
              <a:t> </a:t>
            </a:r>
            <a:r>
              <a:rPr lang="en-US" dirty="0" err="1">
                <a:latin typeface="Arial" pitchFamily="34" charset="0"/>
                <a:cs typeface="Arial" pitchFamily="34" charset="0"/>
              </a:rPr>
              <a:t>татгалзаж</a:t>
            </a:r>
            <a:r>
              <a:rPr lang="en-US" dirty="0">
                <a:latin typeface="Arial" pitchFamily="34" charset="0"/>
                <a:cs typeface="Arial" pitchFamily="34" charset="0"/>
              </a:rPr>
              <a:t>, </a:t>
            </a:r>
            <a:r>
              <a:rPr lang="en-US" dirty="0" err="1">
                <a:latin typeface="Arial" pitchFamily="34" charset="0"/>
                <a:cs typeface="Arial" pitchFamily="34" charset="0"/>
              </a:rPr>
              <a:t>дуудлага</a:t>
            </a:r>
            <a:r>
              <a:rPr lang="en-US" dirty="0">
                <a:latin typeface="Arial" pitchFamily="34" charset="0"/>
                <a:cs typeface="Arial" pitchFamily="34" charset="0"/>
              </a:rPr>
              <a:t> </a:t>
            </a:r>
            <a:r>
              <a:rPr lang="en-US" dirty="0" err="1">
                <a:latin typeface="Arial" pitchFamily="34" charset="0"/>
                <a:cs typeface="Arial" pitchFamily="34" charset="0"/>
              </a:rPr>
              <a:t>худалдааны</a:t>
            </a:r>
            <a:r>
              <a:rPr lang="en-US" dirty="0">
                <a:latin typeface="Arial" pitchFamily="34" charset="0"/>
                <a:cs typeface="Arial" pitchFamily="34" charset="0"/>
              </a:rPr>
              <a:t> </a:t>
            </a:r>
            <a:r>
              <a:rPr lang="en-US" dirty="0" err="1">
                <a:latin typeface="Arial" pitchFamily="34" charset="0"/>
                <a:cs typeface="Arial" pitchFamily="34" charset="0"/>
              </a:rPr>
              <a:t>үнийг</a:t>
            </a:r>
            <a:r>
              <a:rPr lang="en-US" dirty="0">
                <a:latin typeface="Arial" pitchFamily="34" charset="0"/>
                <a:cs typeface="Arial" pitchFamily="34" charset="0"/>
              </a:rPr>
              <a:t> </a:t>
            </a:r>
            <a:r>
              <a:rPr lang="en-US" dirty="0" err="1">
                <a:latin typeface="Arial" pitchFamily="34" charset="0"/>
                <a:cs typeface="Arial" pitchFamily="34" charset="0"/>
              </a:rPr>
              <a:t>буцаан</a:t>
            </a:r>
            <a:r>
              <a:rPr lang="en-US" dirty="0">
                <a:latin typeface="Arial" pitchFamily="34" charset="0"/>
                <a:cs typeface="Arial" pitchFamily="34" charset="0"/>
              </a:rPr>
              <a:t> </a:t>
            </a:r>
            <a:r>
              <a:rPr lang="en-US" dirty="0" err="1">
                <a:latin typeface="Arial" pitchFamily="34" charset="0"/>
                <a:cs typeface="Arial" pitchFamily="34" charset="0"/>
              </a:rPr>
              <a:t>олгоно</a:t>
            </a:r>
            <a:r>
              <a:rPr lang="en-US" dirty="0">
                <a:latin typeface="Arial" pitchFamily="34" charset="0"/>
                <a:cs typeface="Arial" pitchFamily="34" charset="0"/>
              </a:rPr>
              <a:t>.</a:t>
            </a:r>
          </a:p>
          <a:p>
            <a:endParaRPr lang="en-US" dirty="0"/>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1143000"/>
          </a:xfrm>
        </p:spPr>
        <p:style>
          <a:lnRef idx="3">
            <a:schemeClr val="lt1"/>
          </a:lnRef>
          <a:fillRef idx="1">
            <a:schemeClr val="accent3"/>
          </a:fillRef>
          <a:effectRef idx="1">
            <a:schemeClr val="accent3"/>
          </a:effectRef>
          <a:fontRef idx="minor">
            <a:schemeClr val="lt1"/>
          </a:fontRef>
        </p:style>
        <p:txBody>
          <a:bodyPr>
            <a:noAutofit/>
          </a:bodyPr>
          <a:lstStyle/>
          <a:p>
            <a:r>
              <a:rPr lang="en-US" sz="2400" dirty="0" smtClean="0">
                <a:solidFill>
                  <a:schemeClr val="tx1"/>
                </a:solidFill>
                <a:latin typeface="Arial" pitchFamily="34" charset="0"/>
                <a:cs typeface="Arial" pitchFamily="34" charset="0"/>
              </a:rPr>
              <a:t>34 </a:t>
            </a:r>
            <a:r>
              <a:rPr lang="en-US" sz="2400" dirty="0" err="1" smtClean="0">
                <a:solidFill>
                  <a:schemeClr val="tx1"/>
                </a:solidFill>
                <a:latin typeface="Arial" pitchFamily="34" charset="0"/>
                <a:cs typeface="Arial" pitchFamily="34" charset="0"/>
              </a:rPr>
              <a:t>дүгээр</a:t>
            </a:r>
            <a:r>
              <a:rPr lang="en-US" sz="2400" dirty="0" smtClean="0">
                <a:solidFill>
                  <a:schemeClr val="tx1"/>
                </a:solidFill>
                <a:latin typeface="Arial" pitchFamily="34" charset="0"/>
                <a:cs typeface="Arial" pitchFamily="34" charset="0"/>
              </a:rPr>
              <a:t> </a:t>
            </a:r>
            <a:r>
              <a:rPr lang="en-US" sz="2400" dirty="0" err="1" smtClean="0">
                <a:solidFill>
                  <a:schemeClr val="tx1"/>
                </a:solidFill>
                <a:latin typeface="Arial" pitchFamily="34" charset="0"/>
                <a:cs typeface="Arial" pitchFamily="34" charset="0"/>
              </a:rPr>
              <a:t>зүйл</a:t>
            </a:r>
            <a:r>
              <a:rPr lang="en-US" sz="2400" dirty="0" smtClean="0">
                <a:solidFill>
                  <a:schemeClr val="tx1"/>
                </a:solidFill>
                <a:latin typeface="Arial" pitchFamily="34" charset="0"/>
                <a:cs typeface="Arial" pitchFamily="34" charset="0"/>
              </a:rPr>
              <a:t>. </a:t>
            </a:r>
            <a:r>
              <a:rPr lang="en-US" sz="2400" dirty="0" err="1" smtClean="0">
                <a:solidFill>
                  <a:schemeClr val="tx1"/>
                </a:solidFill>
                <a:latin typeface="Arial" pitchFamily="34" charset="0"/>
                <a:cs typeface="Arial" pitchFamily="34" charset="0"/>
              </a:rPr>
              <a:t>Газар</a:t>
            </a:r>
            <a:r>
              <a:rPr lang="en-US" sz="2400" dirty="0" smtClean="0">
                <a:solidFill>
                  <a:schemeClr val="tx1"/>
                </a:solidFill>
                <a:latin typeface="Arial" pitchFamily="34" charset="0"/>
                <a:cs typeface="Arial" pitchFamily="34" charset="0"/>
              </a:rPr>
              <a:t> </a:t>
            </a:r>
            <a:r>
              <a:rPr lang="en-US" sz="2400" dirty="0" err="1" smtClean="0">
                <a:solidFill>
                  <a:schemeClr val="tx1"/>
                </a:solidFill>
                <a:latin typeface="Arial" pitchFamily="34" charset="0"/>
                <a:cs typeface="Arial" pitchFamily="34" charset="0"/>
              </a:rPr>
              <a:t>эзэмших</a:t>
            </a:r>
            <a:r>
              <a:rPr lang="en-US" sz="2400" dirty="0" smtClean="0">
                <a:solidFill>
                  <a:schemeClr val="tx1"/>
                </a:solidFill>
                <a:latin typeface="Arial" pitchFamily="34" charset="0"/>
                <a:cs typeface="Arial" pitchFamily="34" charset="0"/>
              </a:rPr>
              <a:t> </a:t>
            </a:r>
            <a:r>
              <a:rPr lang="en-US" sz="2400" dirty="0" err="1" smtClean="0">
                <a:solidFill>
                  <a:schemeClr val="tx1"/>
                </a:solidFill>
                <a:latin typeface="Arial" pitchFamily="34" charset="0"/>
                <a:cs typeface="Arial" pitchFamily="34" charset="0"/>
              </a:rPr>
              <a:t>гэрээ</a:t>
            </a:r>
            <a:r>
              <a:rPr lang="en-US" sz="2400" dirty="0" smtClean="0">
                <a:solidFill>
                  <a:schemeClr val="tx1"/>
                </a:solidFill>
                <a:latin typeface="Arial" pitchFamily="34" charset="0"/>
                <a:cs typeface="Arial" pitchFamily="34" charset="0"/>
              </a:rPr>
              <a:t>, </a:t>
            </a:r>
            <a:r>
              <a:rPr lang="en-US" sz="2400" dirty="0" err="1" smtClean="0">
                <a:solidFill>
                  <a:schemeClr val="tx1"/>
                </a:solidFill>
                <a:latin typeface="Arial" pitchFamily="34" charset="0"/>
                <a:cs typeface="Arial" pitchFamily="34" charset="0"/>
              </a:rPr>
              <a:t>түүнийг</a:t>
            </a:r>
            <a:r>
              <a:rPr lang="mn-MN" sz="2400" dirty="0" smtClean="0">
                <a:solidFill>
                  <a:schemeClr val="tx1"/>
                </a:solidFill>
                <a:latin typeface="Arial" pitchFamily="34" charset="0"/>
                <a:cs typeface="Arial" pitchFamily="34" charset="0"/>
              </a:rPr>
              <a:t>                      </a:t>
            </a:r>
            <a:r>
              <a:rPr lang="en-US" sz="2400" dirty="0" smtClean="0">
                <a:solidFill>
                  <a:schemeClr val="tx1"/>
                </a:solidFill>
                <a:latin typeface="Arial" pitchFamily="34" charset="0"/>
                <a:cs typeface="Arial" pitchFamily="34" charset="0"/>
              </a:rPr>
              <a:t> </a:t>
            </a:r>
            <a:r>
              <a:rPr lang="en-US" sz="2400" dirty="0" err="1" smtClean="0">
                <a:solidFill>
                  <a:schemeClr val="tx1"/>
                </a:solidFill>
                <a:latin typeface="Arial" pitchFamily="34" charset="0"/>
                <a:cs typeface="Arial" pitchFamily="34" charset="0"/>
              </a:rPr>
              <a:t>байгуулах</a:t>
            </a:r>
            <a:r>
              <a:rPr lang="en-US" sz="2400" dirty="0" smtClean="0">
                <a:solidFill>
                  <a:schemeClr val="tx1"/>
                </a:solidFill>
                <a:latin typeface="Arial" pitchFamily="34" charset="0"/>
                <a:cs typeface="Arial" pitchFamily="34" charset="0"/>
              </a:rPr>
              <a:t> </a:t>
            </a:r>
            <a:r>
              <a:rPr lang="en-US" sz="2400" dirty="0" err="1" smtClean="0">
                <a:solidFill>
                  <a:schemeClr val="tx1"/>
                </a:solidFill>
                <a:latin typeface="Arial" pitchFamily="34" charset="0"/>
                <a:cs typeface="Arial" pitchFamily="34" charset="0"/>
              </a:rPr>
              <a:t>журам</a:t>
            </a:r>
            <a:endParaRPr lang="en-US" sz="2400"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r>
              <a:rPr lang="en-US" sz="2400" dirty="0">
                <a:latin typeface="Arial" pitchFamily="34" charset="0"/>
                <a:cs typeface="Arial" pitchFamily="34" charset="0"/>
              </a:rPr>
              <a:t>34.4. </a:t>
            </a:r>
            <a:r>
              <a:rPr lang="en-US" sz="2400" dirty="0" err="1">
                <a:latin typeface="Arial" pitchFamily="34" charset="0"/>
                <a:cs typeface="Arial" pitchFamily="34" charset="0"/>
              </a:rPr>
              <a:t>Дуудлага</a:t>
            </a:r>
            <a:r>
              <a:rPr lang="en-US" sz="2400" dirty="0">
                <a:latin typeface="Arial" pitchFamily="34" charset="0"/>
                <a:cs typeface="Arial" pitchFamily="34" charset="0"/>
              </a:rPr>
              <a:t> </a:t>
            </a:r>
            <a:r>
              <a:rPr lang="en-US" sz="2400" dirty="0" err="1">
                <a:latin typeface="Arial" pitchFamily="34" charset="0"/>
                <a:cs typeface="Arial" pitchFamily="34" charset="0"/>
              </a:rPr>
              <a:t>худалдаанд</a:t>
            </a:r>
            <a:r>
              <a:rPr lang="en-US" sz="2400" dirty="0">
                <a:latin typeface="Arial" pitchFamily="34" charset="0"/>
                <a:cs typeface="Arial" pitchFamily="34" charset="0"/>
              </a:rPr>
              <a:t> </a:t>
            </a:r>
            <a:r>
              <a:rPr lang="en-US" sz="2400" dirty="0" err="1">
                <a:latin typeface="Arial" pitchFamily="34" charset="0"/>
                <a:cs typeface="Arial" pitchFamily="34" charset="0"/>
              </a:rPr>
              <a:t>оролцсон</a:t>
            </a:r>
            <a:r>
              <a:rPr lang="en-US" sz="2400" dirty="0">
                <a:latin typeface="Arial" pitchFamily="34" charset="0"/>
                <a:cs typeface="Arial" pitchFamily="34" charset="0"/>
              </a:rPr>
              <a:t> </a:t>
            </a:r>
            <a:r>
              <a:rPr lang="en-US" sz="2400" dirty="0" err="1">
                <a:latin typeface="Arial" pitchFamily="34" charset="0"/>
                <a:cs typeface="Arial" pitchFamily="34" charset="0"/>
              </a:rPr>
              <a:t>бүх</a:t>
            </a:r>
            <a:r>
              <a:rPr lang="en-US" sz="2400" dirty="0">
                <a:latin typeface="Arial" pitchFamily="34" charset="0"/>
                <a:cs typeface="Arial" pitchFamily="34" charset="0"/>
              </a:rPr>
              <a:t> </a:t>
            </a:r>
            <a:r>
              <a:rPr lang="en-US" sz="2400" dirty="0" err="1">
                <a:latin typeface="Arial" pitchFamily="34" charset="0"/>
                <a:cs typeface="Arial" pitchFamily="34" charset="0"/>
              </a:rPr>
              <a:t>иргэн</a:t>
            </a:r>
            <a:r>
              <a:rPr lang="en-US" sz="2400" dirty="0">
                <a:latin typeface="Arial" pitchFamily="34" charset="0"/>
                <a:cs typeface="Arial" pitchFamily="34" charset="0"/>
              </a:rPr>
              <a:t>, </a:t>
            </a:r>
            <a:r>
              <a:rPr lang="en-US" sz="2400" dirty="0" err="1">
                <a:latin typeface="Arial" pitchFamily="34" charset="0"/>
                <a:cs typeface="Arial" pitchFamily="34" charset="0"/>
              </a:rPr>
              <a:t>аж</a:t>
            </a:r>
            <a:r>
              <a:rPr lang="en-US" sz="2400" dirty="0">
                <a:latin typeface="Arial" pitchFamily="34" charset="0"/>
                <a:cs typeface="Arial" pitchFamily="34" charset="0"/>
              </a:rPr>
              <a:t> </a:t>
            </a:r>
            <a:r>
              <a:rPr lang="en-US" sz="2400" dirty="0" err="1">
                <a:latin typeface="Arial" pitchFamily="34" charset="0"/>
                <a:cs typeface="Arial" pitchFamily="34" charset="0"/>
              </a:rPr>
              <a:t>ахуйн</a:t>
            </a:r>
            <a:r>
              <a:rPr lang="en-US" sz="2400" dirty="0">
                <a:latin typeface="Arial" pitchFamily="34" charset="0"/>
                <a:cs typeface="Arial" pitchFamily="34" charset="0"/>
              </a:rPr>
              <a:t> </a:t>
            </a:r>
            <a:r>
              <a:rPr lang="en-US" sz="2400" dirty="0" err="1">
                <a:latin typeface="Arial" pitchFamily="34" charset="0"/>
                <a:cs typeface="Arial" pitchFamily="34" charset="0"/>
              </a:rPr>
              <a:t>нэгж</a:t>
            </a:r>
            <a:r>
              <a:rPr lang="en-US" sz="2400" dirty="0">
                <a:latin typeface="Arial" pitchFamily="34" charset="0"/>
                <a:cs typeface="Arial" pitchFamily="34" charset="0"/>
              </a:rPr>
              <a:t>, </a:t>
            </a:r>
            <a:r>
              <a:rPr lang="en-US" sz="2400" dirty="0" err="1">
                <a:latin typeface="Arial" pitchFamily="34" charset="0"/>
                <a:cs typeface="Arial" pitchFamily="34" charset="0"/>
              </a:rPr>
              <a:t>байгууллагын</a:t>
            </a:r>
            <a:r>
              <a:rPr lang="en-US" sz="2400" dirty="0">
                <a:latin typeface="Arial" pitchFamily="34" charset="0"/>
                <a:cs typeface="Arial" pitchFamily="34" charset="0"/>
              </a:rPr>
              <a:t> </a:t>
            </a:r>
            <a:r>
              <a:rPr lang="en-US" sz="2400" dirty="0" err="1">
                <a:latin typeface="Arial" pitchFamily="34" charset="0"/>
                <a:cs typeface="Arial" pitchFamily="34" charset="0"/>
              </a:rPr>
              <a:t>үйл</a:t>
            </a:r>
            <a:r>
              <a:rPr lang="en-US" sz="2400" dirty="0">
                <a:latin typeface="Arial" pitchFamily="34" charset="0"/>
                <a:cs typeface="Arial" pitchFamily="34" charset="0"/>
              </a:rPr>
              <a:t> </a:t>
            </a:r>
            <a:r>
              <a:rPr lang="en-US" sz="2400" dirty="0" err="1">
                <a:latin typeface="Arial" pitchFamily="34" charset="0"/>
                <a:cs typeface="Arial" pitchFamily="34" charset="0"/>
              </a:rPr>
              <a:t>ажиллагаа</a:t>
            </a:r>
            <a:r>
              <a:rPr lang="en-US" sz="2400" dirty="0">
                <a:latin typeface="Arial" pitchFamily="34" charset="0"/>
                <a:cs typeface="Arial" pitchFamily="34" charset="0"/>
              </a:rPr>
              <a:t> </a:t>
            </a:r>
            <a:r>
              <a:rPr lang="en-US" sz="2400" dirty="0" err="1">
                <a:latin typeface="Arial" pitchFamily="34" charset="0"/>
                <a:cs typeface="Arial" pitchFamily="34" charset="0"/>
              </a:rPr>
              <a:t>нь</a:t>
            </a:r>
            <a:r>
              <a:rPr lang="en-US" sz="2400" dirty="0">
                <a:latin typeface="Arial" pitchFamily="34" charset="0"/>
                <a:cs typeface="Arial" pitchFamily="34" charset="0"/>
              </a:rPr>
              <a:t> </a:t>
            </a:r>
            <a:r>
              <a:rPr lang="en-US" sz="2400" dirty="0" err="1">
                <a:latin typeface="Arial" pitchFamily="34" charset="0"/>
                <a:cs typeface="Arial" pitchFamily="34" charset="0"/>
              </a:rPr>
              <a:t>байгаль</a:t>
            </a:r>
            <a:r>
              <a:rPr lang="en-US" sz="2400" dirty="0">
                <a:latin typeface="Arial" pitchFamily="34" charset="0"/>
                <a:cs typeface="Arial" pitchFamily="34" charset="0"/>
              </a:rPr>
              <a:t> </a:t>
            </a:r>
            <a:r>
              <a:rPr lang="en-US" sz="2400" dirty="0" err="1">
                <a:latin typeface="Arial" pitchFamily="34" charset="0"/>
                <a:cs typeface="Arial" pitchFamily="34" charset="0"/>
              </a:rPr>
              <a:t>орчны</a:t>
            </a:r>
            <a:r>
              <a:rPr lang="en-US" sz="2400" dirty="0">
                <a:latin typeface="Arial" pitchFamily="34" charset="0"/>
                <a:cs typeface="Arial" pitchFamily="34" charset="0"/>
              </a:rPr>
              <a:t> </a:t>
            </a:r>
            <a:r>
              <a:rPr lang="en-US" sz="2400" dirty="0" err="1">
                <a:latin typeface="Arial" pitchFamily="34" charset="0"/>
                <a:cs typeface="Arial" pitchFamily="34" charset="0"/>
              </a:rPr>
              <a:t>нөлөөллийн</a:t>
            </a:r>
            <a:r>
              <a:rPr lang="en-US" sz="2400" dirty="0">
                <a:latin typeface="Arial" pitchFamily="34" charset="0"/>
                <a:cs typeface="Arial" pitchFamily="34" charset="0"/>
              </a:rPr>
              <a:t> </a:t>
            </a:r>
            <a:r>
              <a:rPr lang="en-US" sz="2400" dirty="0" err="1">
                <a:latin typeface="Arial" pitchFamily="34" charset="0"/>
                <a:cs typeface="Arial" pitchFamily="34" charset="0"/>
              </a:rPr>
              <a:t>үнэлгээгээр</a:t>
            </a:r>
            <a:r>
              <a:rPr lang="en-US" sz="2400" dirty="0">
                <a:latin typeface="Arial" pitchFamily="34" charset="0"/>
                <a:cs typeface="Arial" pitchFamily="34" charset="0"/>
              </a:rPr>
              <a:t> </a:t>
            </a:r>
            <a:r>
              <a:rPr lang="en-US" sz="2400" dirty="0" err="1">
                <a:latin typeface="Arial" pitchFamily="34" charset="0"/>
                <a:cs typeface="Arial" pitchFamily="34" charset="0"/>
              </a:rPr>
              <a:t>сөрөг</a:t>
            </a:r>
            <a:r>
              <a:rPr lang="en-US" sz="2400" dirty="0">
                <a:latin typeface="Arial" pitchFamily="34" charset="0"/>
                <a:cs typeface="Arial" pitchFamily="34" charset="0"/>
              </a:rPr>
              <a:t> </a:t>
            </a:r>
            <a:r>
              <a:rPr lang="en-US" sz="2400" dirty="0" err="1">
                <a:latin typeface="Arial" pitchFamily="34" charset="0"/>
                <a:cs typeface="Arial" pitchFamily="34" charset="0"/>
              </a:rPr>
              <a:t>нөлөө</a:t>
            </a:r>
            <a:r>
              <a:rPr lang="en-US" sz="2400" dirty="0">
                <a:latin typeface="Arial" pitchFamily="34" charset="0"/>
                <a:cs typeface="Arial" pitchFamily="34" charset="0"/>
              </a:rPr>
              <a:t> </a:t>
            </a:r>
            <a:r>
              <a:rPr lang="en-US" sz="2400" dirty="0" err="1">
                <a:latin typeface="Arial" pitchFamily="34" charset="0"/>
                <a:cs typeface="Arial" pitchFamily="34" charset="0"/>
              </a:rPr>
              <a:t>үзүүлэхээр</a:t>
            </a:r>
            <a:r>
              <a:rPr lang="en-US" sz="2400" dirty="0">
                <a:latin typeface="Arial" pitchFamily="34" charset="0"/>
                <a:cs typeface="Arial" pitchFamily="34" charset="0"/>
              </a:rPr>
              <a:t> </a:t>
            </a:r>
            <a:r>
              <a:rPr lang="en-US" sz="2400" dirty="0" err="1">
                <a:latin typeface="Arial" pitchFamily="34" charset="0"/>
                <a:cs typeface="Arial" pitchFamily="34" charset="0"/>
              </a:rPr>
              <a:t>байгаа</a:t>
            </a:r>
            <a:r>
              <a:rPr lang="en-US" sz="2400" dirty="0">
                <a:latin typeface="Arial" pitchFamily="34" charset="0"/>
                <a:cs typeface="Arial" pitchFamily="34" charset="0"/>
              </a:rPr>
              <a:t> </a:t>
            </a:r>
            <a:r>
              <a:rPr lang="en-US" sz="2400" dirty="0" err="1">
                <a:latin typeface="Arial" pitchFamily="34" charset="0"/>
                <a:cs typeface="Arial" pitchFamily="34" charset="0"/>
              </a:rPr>
              <a:t>бол</a:t>
            </a:r>
            <a:r>
              <a:rPr lang="en-US" sz="2400" dirty="0">
                <a:latin typeface="Arial" pitchFamily="34" charset="0"/>
                <a:cs typeface="Arial" pitchFamily="34" charset="0"/>
              </a:rPr>
              <a:t> </a:t>
            </a:r>
            <a:r>
              <a:rPr lang="en-US" sz="2400" dirty="0" err="1">
                <a:latin typeface="Arial" pitchFamily="34" charset="0"/>
                <a:cs typeface="Arial" pitchFamily="34" charset="0"/>
              </a:rPr>
              <a:t>энэ</a:t>
            </a:r>
            <a:r>
              <a:rPr lang="en-US" sz="2400" dirty="0">
                <a:latin typeface="Arial" pitchFamily="34" charset="0"/>
                <a:cs typeface="Arial" pitchFamily="34" charset="0"/>
              </a:rPr>
              <a:t> </a:t>
            </a:r>
            <a:r>
              <a:rPr lang="en-US" sz="2400" dirty="0" err="1">
                <a:latin typeface="Arial" pitchFamily="34" charset="0"/>
                <a:cs typeface="Arial" pitchFamily="34" charset="0"/>
              </a:rPr>
              <a:t>хуулийн</a:t>
            </a:r>
            <a:r>
              <a:rPr lang="en-US" sz="2400" dirty="0">
                <a:latin typeface="Arial" pitchFamily="34" charset="0"/>
                <a:cs typeface="Arial" pitchFamily="34" charset="0"/>
              </a:rPr>
              <a:t> </a:t>
            </a:r>
            <a:r>
              <a:rPr lang="en-US" sz="2400" dirty="0" err="1">
                <a:latin typeface="Arial" pitchFamily="34" charset="0"/>
                <a:cs typeface="Arial" pitchFamily="34" charset="0"/>
              </a:rPr>
              <a:t>дагуу</a:t>
            </a:r>
            <a:r>
              <a:rPr lang="en-US" sz="2400" dirty="0">
                <a:latin typeface="Arial" pitchFamily="34" charset="0"/>
                <a:cs typeface="Arial" pitchFamily="34" charset="0"/>
              </a:rPr>
              <a:t> </a:t>
            </a:r>
            <a:r>
              <a:rPr lang="en-US" sz="2400" dirty="0" err="1">
                <a:latin typeface="Arial" pitchFamily="34" charset="0"/>
                <a:cs typeface="Arial" pitchFamily="34" charset="0"/>
              </a:rPr>
              <a:t>дуудлага</a:t>
            </a:r>
            <a:r>
              <a:rPr lang="en-US" sz="2400" dirty="0">
                <a:latin typeface="Arial" pitchFamily="34" charset="0"/>
                <a:cs typeface="Arial" pitchFamily="34" charset="0"/>
              </a:rPr>
              <a:t> </a:t>
            </a:r>
            <a:r>
              <a:rPr lang="en-US" sz="2400" dirty="0" err="1">
                <a:latin typeface="Arial" pitchFamily="34" charset="0"/>
                <a:cs typeface="Arial" pitchFamily="34" charset="0"/>
              </a:rPr>
              <a:t>худалдааг</a:t>
            </a:r>
            <a:r>
              <a:rPr lang="en-US" sz="2400" dirty="0">
                <a:latin typeface="Arial" pitchFamily="34" charset="0"/>
                <a:cs typeface="Arial" pitchFamily="34" charset="0"/>
              </a:rPr>
              <a:t> </a:t>
            </a:r>
            <a:r>
              <a:rPr lang="en-US" sz="2400" dirty="0" err="1">
                <a:latin typeface="Arial" pitchFamily="34" charset="0"/>
                <a:cs typeface="Arial" pitchFamily="34" charset="0"/>
              </a:rPr>
              <a:t>дахин</a:t>
            </a:r>
            <a:r>
              <a:rPr lang="en-US" sz="2400" dirty="0">
                <a:latin typeface="Arial" pitchFamily="34" charset="0"/>
                <a:cs typeface="Arial" pitchFamily="34" charset="0"/>
              </a:rPr>
              <a:t> </a:t>
            </a:r>
            <a:r>
              <a:rPr lang="en-US" sz="2400" dirty="0" err="1">
                <a:latin typeface="Arial" pitchFamily="34" charset="0"/>
                <a:cs typeface="Arial" pitchFamily="34" charset="0"/>
              </a:rPr>
              <a:t>явуулна</a:t>
            </a:r>
            <a:r>
              <a:rPr lang="en-US" sz="2400" dirty="0">
                <a:latin typeface="Arial" pitchFamily="34" charset="0"/>
                <a:cs typeface="Arial" pitchFamily="34" charset="0"/>
              </a:rPr>
              <a:t>.</a:t>
            </a:r>
          </a:p>
          <a:p>
            <a:r>
              <a:rPr lang="en-US" sz="2400" dirty="0">
                <a:latin typeface="Arial" pitchFamily="34" charset="0"/>
                <a:cs typeface="Arial" pitchFamily="34" charset="0"/>
              </a:rPr>
              <a:t>34.5. </a:t>
            </a:r>
            <a:r>
              <a:rPr lang="en-US" sz="2400" dirty="0" err="1">
                <a:latin typeface="Arial" pitchFamily="34" charset="0"/>
                <a:cs typeface="Arial" pitchFamily="34" charset="0"/>
              </a:rPr>
              <a:t>Улсын</a:t>
            </a:r>
            <a:r>
              <a:rPr lang="en-US" sz="2400" dirty="0">
                <a:latin typeface="Arial" pitchFamily="34" charset="0"/>
                <a:cs typeface="Arial" pitchFamily="34" charset="0"/>
              </a:rPr>
              <a:t> </a:t>
            </a:r>
            <a:r>
              <a:rPr lang="en-US" sz="2400" dirty="0" err="1">
                <a:latin typeface="Arial" pitchFamily="34" charset="0"/>
                <a:cs typeface="Arial" pitchFamily="34" charset="0"/>
              </a:rPr>
              <a:t>бүртгэлд</a:t>
            </a:r>
            <a:r>
              <a:rPr lang="en-US" sz="2400" dirty="0">
                <a:latin typeface="Arial" pitchFamily="34" charset="0"/>
                <a:cs typeface="Arial" pitchFamily="34" charset="0"/>
              </a:rPr>
              <a:t> </a:t>
            </a:r>
            <a:r>
              <a:rPr lang="en-US" sz="2400" dirty="0" err="1">
                <a:latin typeface="Arial" pitchFamily="34" charset="0"/>
                <a:cs typeface="Arial" pitchFamily="34" charset="0"/>
              </a:rPr>
              <a:t>эрхийн</a:t>
            </a:r>
            <a:r>
              <a:rPr lang="en-US" sz="2400" dirty="0">
                <a:latin typeface="Arial" pitchFamily="34" charset="0"/>
                <a:cs typeface="Arial" pitchFamily="34" charset="0"/>
              </a:rPr>
              <a:t> </a:t>
            </a:r>
            <a:r>
              <a:rPr lang="en-US" sz="2400" dirty="0" err="1">
                <a:latin typeface="Arial" pitchFamily="34" charset="0"/>
                <a:cs typeface="Arial" pitchFamily="34" charset="0"/>
              </a:rPr>
              <a:t>гэрчилгээг</a:t>
            </a:r>
            <a:r>
              <a:rPr lang="en-US" sz="2400" dirty="0">
                <a:latin typeface="Arial" pitchFamily="34" charset="0"/>
                <a:cs typeface="Arial" pitchFamily="34" charset="0"/>
              </a:rPr>
              <a:t> </a:t>
            </a:r>
            <a:r>
              <a:rPr lang="en-US" sz="2400" dirty="0" err="1">
                <a:latin typeface="Arial" pitchFamily="34" charset="0"/>
                <a:cs typeface="Arial" pitchFamily="34" charset="0"/>
              </a:rPr>
              <a:t>олгосон</a:t>
            </a:r>
            <a:r>
              <a:rPr lang="en-US" sz="2400" dirty="0">
                <a:latin typeface="Arial" pitchFamily="34" charset="0"/>
                <a:cs typeface="Arial" pitchFamily="34" charset="0"/>
              </a:rPr>
              <a:t> </a:t>
            </a:r>
            <a:r>
              <a:rPr lang="en-US" sz="2400" dirty="0" err="1">
                <a:latin typeface="Arial" pitchFamily="34" charset="0"/>
                <a:cs typeface="Arial" pitchFamily="34" charset="0"/>
              </a:rPr>
              <a:t>он</a:t>
            </a:r>
            <a:r>
              <a:rPr lang="en-US" sz="2400" dirty="0">
                <a:latin typeface="Arial" pitchFamily="34" charset="0"/>
                <a:cs typeface="Arial" pitchFamily="34" charset="0"/>
              </a:rPr>
              <a:t>, </a:t>
            </a:r>
            <a:r>
              <a:rPr lang="en-US" sz="2400" dirty="0" err="1">
                <a:latin typeface="Arial" pitchFamily="34" charset="0"/>
                <a:cs typeface="Arial" pitchFamily="34" charset="0"/>
              </a:rPr>
              <a:t>сар</a:t>
            </a:r>
            <a:r>
              <a:rPr lang="en-US" sz="2400" dirty="0">
                <a:latin typeface="Arial" pitchFamily="34" charset="0"/>
                <a:cs typeface="Arial" pitchFamily="34" charset="0"/>
              </a:rPr>
              <a:t>, </a:t>
            </a:r>
            <a:r>
              <a:rPr lang="en-US" sz="2400" dirty="0" err="1">
                <a:latin typeface="Arial" pitchFamily="34" charset="0"/>
                <a:cs typeface="Arial" pitchFamily="34" charset="0"/>
              </a:rPr>
              <a:t>өдөр</a:t>
            </a:r>
            <a:r>
              <a:rPr lang="en-US" sz="2400" dirty="0">
                <a:latin typeface="Arial" pitchFamily="34" charset="0"/>
                <a:cs typeface="Arial" pitchFamily="34" charset="0"/>
              </a:rPr>
              <a:t>, </a:t>
            </a:r>
            <a:r>
              <a:rPr lang="en-US" sz="2400" dirty="0" err="1">
                <a:latin typeface="Arial" pitchFamily="34" charset="0"/>
                <a:cs typeface="Arial" pitchFamily="34" charset="0"/>
              </a:rPr>
              <a:t>эзэмшигчийн</a:t>
            </a:r>
            <a:r>
              <a:rPr lang="en-US" sz="2400" dirty="0">
                <a:latin typeface="Arial" pitchFamily="34" charset="0"/>
                <a:cs typeface="Arial" pitchFamily="34" charset="0"/>
              </a:rPr>
              <a:t> </a:t>
            </a:r>
            <a:r>
              <a:rPr lang="en-US" sz="2400" dirty="0" err="1">
                <a:latin typeface="Arial" pitchFamily="34" charset="0"/>
                <a:cs typeface="Arial" pitchFamily="34" charset="0"/>
              </a:rPr>
              <a:t>нэр</a:t>
            </a:r>
            <a:r>
              <a:rPr lang="en-US" sz="2400" dirty="0">
                <a:latin typeface="Arial" pitchFamily="34" charset="0"/>
                <a:cs typeface="Arial" pitchFamily="34" charset="0"/>
              </a:rPr>
              <a:t>, </a:t>
            </a:r>
            <a:r>
              <a:rPr lang="en-US" sz="2400" dirty="0" err="1">
                <a:latin typeface="Arial" pitchFamily="34" charset="0"/>
                <a:cs typeface="Arial" pitchFamily="34" charset="0"/>
              </a:rPr>
              <a:t>олгогдсон</a:t>
            </a:r>
            <a:r>
              <a:rPr lang="en-US" sz="2400" dirty="0">
                <a:latin typeface="Arial" pitchFamily="34" charset="0"/>
                <a:cs typeface="Arial" pitchFamily="34" charset="0"/>
              </a:rPr>
              <a:t> </a:t>
            </a:r>
            <a:r>
              <a:rPr lang="en-US" sz="2400" dirty="0" err="1">
                <a:latin typeface="Arial" pitchFamily="34" charset="0"/>
                <a:cs typeface="Arial" pitchFamily="34" charset="0"/>
              </a:rPr>
              <a:t>газрын</a:t>
            </a:r>
            <a:r>
              <a:rPr lang="en-US" sz="2400" dirty="0">
                <a:latin typeface="Arial" pitchFamily="34" charset="0"/>
                <a:cs typeface="Arial" pitchFamily="34" charset="0"/>
              </a:rPr>
              <a:t> </a:t>
            </a:r>
            <a:r>
              <a:rPr lang="en-US" sz="2400" dirty="0" err="1">
                <a:latin typeface="Arial" pitchFamily="34" charset="0"/>
                <a:cs typeface="Arial" pitchFamily="34" charset="0"/>
              </a:rPr>
              <a:t>нэгж</a:t>
            </a:r>
            <a:r>
              <a:rPr lang="en-US" sz="2400" dirty="0">
                <a:latin typeface="Arial" pitchFamily="34" charset="0"/>
                <a:cs typeface="Arial" pitchFamily="34" charset="0"/>
              </a:rPr>
              <a:t> </a:t>
            </a:r>
            <a:r>
              <a:rPr lang="en-US" sz="2400" dirty="0" err="1">
                <a:latin typeface="Arial" pitchFamily="34" charset="0"/>
                <a:cs typeface="Arial" pitchFamily="34" charset="0"/>
              </a:rPr>
              <a:t>талбарын</a:t>
            </a:r>
            <a:r>
              <a:rPr lang="en-US" sz="2400" dirty="0">
                <a:latin typeface="Arial" pitchFamily="34" charset="0"/>
                <a:cs typeface="Arial" pitchFamily="34" charset="0"/>
              </a:rPr>
              <a:t> </a:t>
            </a:r>
            <a:r>
              <a:rPr lang="en-US" sz="2400" dirty="0" err="1">
                <a:latin typeface="Arial" pitchFamily="34" charset="0"/>
                <a:cs typeface="Arial" pitchFamily="34" charset="0"/>
              </a:rPr>
              <a:t>дугаар</a:t>
            </a:r>
            <a:r>
              <a:rPr lang="en-US" sz="2400" dirty="0">
                <a:latin typeface="Arial" pitchFamily="34" charset="0"/>
                <a:cs typeface="Arial" pitchFamily="34" charset="0"/>
              </a:rPr>
              <a:t>, </a:t>
            </a:r>
            <a:r>
              <a:rPr lang="en-US" sz="2400" dirty="0" err="1">
                <a:latin typeface="Arial" pitchFamily="34" charset="0"/>
                <a:cs typeface="Arial" pitchFamily="34" charset="0"/>
              </a:rPr>
              <a:t>хэмжээ</a:t>
            </a:r>
            <a:r>
              <a:rPr lang="en-US" sz="2400" dirty="0">
                <a:latin typeface="Arial" pitchFamily="34" charset="0"/>
                <a:cs typeface="Arial" pitchFamily="34" charset="0"/>
              </a:rPr>
              <a:t>, </a:t>
            </a:r>
            <a:r>
              <a:rPr lang="en-US" sz="2400" dirty="0" err="1">
                <a:latin typeface="Arial" pitchFamily="34" charset="0"/>
                <a:cs typeface="Arial" pitchFamily="34" charset="0"/>
              </a:rPr>
              <a:t>байршлыг</a:t>
            </a:r>
            <a:r>
              <a:rPr lang="en-US" sz="2400" dirty="0">
                <a:latin typeface="Arial" pitchFamily="34" charset="0"/>
                <a:cs typeface="Arial" pitchFamily="34" charset="0"/>
              </a:rPr>
              <a:t> </a:t>
            </a:r>
            <a:r>
              <a:rPr lang="en-US" sz="2400" dirty="0" err="1">
                <a:latin typeface="Arial" pitchFamily="34" charset="0"/>
                <a:cs typeface="Arial" pitchFamily="34" charset="0"/>
              </a:rPr>
              <a:t>тэмдэглэх</a:t>
            </a:r>
            <a:r>
              <a:rPr lang="en-US" sz="2400" dirty="0">
                <a:latin typeface="Arial" pitchFamily="34" charset="0"/>
                <a:cs typeface="Arial" pitchFamily="34" charset="0"/>
              </a:rPr>
              <a:t> </a:t>
            </a:r>
            <a:r>
              <a:rPr lang="en-US" sz="2400" dirty="0" err="1">
                <a:latin typeface="Arial" pitchFamily="34" charset="0"/>
                <a:cs typeface="Arial" pitchFamily="34" charset="0"/>
              </a:rPr>
              <a:t>бөгөөд</a:t>
            </a:r>
            <a:r>
              <a:rPr lang="en-US" sz="2400" dirty="0">
                <a:latin typeface="Arial" pitchFamily="34" charset="0"/>
                <a:cs typeface="Arial" pitchFamily="34" charset="0"/>
              </a:rPr>
              <a:t> </a:t>
            </a:r>
            <a:r>
              <a:rPr lang="en-US" sz="2400" dirty="0" err="1">
                <a:latin typeface="Arial" pitchFamily="34" charset="0"/>
                <a:cs typeface="Arial" pitchFamily="34" charset="0"/>
              </a:rPr>
              <a:t>эрхийн</a:t>
            </a:r>
            <a:r>
              <a:rPr lang="en-US" sz="2400" dirty="0">
                <a:latin typeface="Arial" pitchFamily="34" charset="0"/>
                <a:cs typeface="Arial" pitchFamily="34" charset="0"/>
              </a:rPr>
              <a:t> </a:t>
            </a:r>
            <a:r>
              <a:rPr lang="en-US" sz="2400" dirty="0" err="1">
                <a:latin typeface="Arial" pitchFamily="34" charset="0"/>
                <a:cs typeface="Arial" pitchFamily="34" charset="0"/>
              </a:rPr>
              <a:t>гэрчилгээтэй</a:t>
            </a:r>
            <a:r>
              <a:rPr lang="en-US" sz="2400" dirty="0">
                <a:latin typeface="Arial" pitchFamily="34" charset="0"/>
                <a:cs typeface="Arial" pitchFamily="34" charset="0"/>
              </a:rPr>
              <a:t> </a:t>
            </a:r>
            <a:r>
              <a:rPr lang="en-US" sz="2400" dirty="0" err="1">
                <a:latin typeface="Arial" pitchFamily="34" charset="0"/>
                <a:cs typeface="Arial" pitchFamily="34" charset="0"/>
              </a:rPr>
              <a:t>холбогдсон</a:t>
            </a:r>
            <a:r>
              <a:rPr lang="en-US" sz="2400" dirty="0">
                <a:latin typeface="Arial" pitchFamily="34" charset="0"/>
                <a:cs typeface="Arial" pitchFamily="34" charset="0"/>
              </a:rPr>
              <a:t> </a:t>
            </a:r>
            <a:r>
              <a:rPr lang="en-US" sz="2400" dirty="0" err="1">
                <a:latin typeface="Arial" pitchFamily="34" charset="0"/>
                <a:cs typeface="Arial" pitchFamily="34" charset="0"/>
              </a:rPr>
              <a:t>аливаа</a:t>
            </a:r>
            <a:r>
              <a:rPr lang="en-US" sz="2400" dirty="0">
                <a:latin typeface="Arial" pitchFamily="34" charset="0"/>
                <a:cs typeface="Arial" pitchFamily="34" charset="0"/>
              </a:rPr>
              <a:t> </a:t>
            </a:r>
            <a:r>
              <a:rPr lang="en-US" sz="2400" dirty="0" err="1">
                <a:latin typeface="Arial" pitchFamily="34" charset="0"/>
                <a:cs typeface="Arial" pitchFamily="34" charset="0"/>
              </a:rPr>
              <a:t>өөрчлөлтийг</a:t>
            </a:r>
            <a:r>
              <a:rPr lang="en-US" sz="2400" dirty="0">
                <a:latin typeface="Arial" pitchFamily="34" charset="0"/>
                <a:cs typeface="Arial" pitchFamily="34" charset="0"/>
              </a:rPr>
              <a:t> </a:t>
            </a:r>
            <a:r>
              <a:rPr lang="en-US" sz="2400" dirty="0" err="1">
                <a:latin typeface="Arial" pitchFamily="34" charset="0"/>
                <a:cs typeface="Arial" pitchFamily="34" charset="0"/>
              </a:rPr>
              <a:t>тусгах</a:t>
            </a:r>
            <a:r>
              <a:rPr lang="en-US" sz="2400" dirty="0">
                <a:latin typeface="Arial" pitchFamily="34" charset="0"/>
                <a:cs typeface="Arial" pitchFamily="34" charset="0"/>
              </a:rPr>
              <a:t> </a:t>
            </a:r>
            <a:r>
              <a:rPr lang="en-US" sz="2400" dirty="0" err="1">
                <a:latin typeface="Arial" pitchFamily="34" charset="0"/>
                <a:cs typeface="Arial" pitchFamily="34" charset="0"/>
              </a:rPr>
              <a:t>зориулалт</a:t>
            </a:r>
            <a:r>
              <a:rPr lang="en-US" sz="2400" dirty="0">
                <a:latin typeface="Arial" pitchFamily="34" charset="0"/>
                <a:cs typeface="Arial" pitchFamily="34" charset="0"/>
              </a:rPr>
              <a:t> </a:t>
            </a:r>
            <a:r>
              <a:rPr lang="en-US" sz="2400" dirty="0" err="1">
                <a:latin typeface="Arial" pitchFamily="34" charset="0"/>
                <a:cs typeface="Arial" pitchFamily="34" charset="0"/>
              </a:rPr>
              <a:t>бүхий</a:t>
            </a:r>
            <a:r>
              <a:rPr lang="en-US" sz="2400" dirty="0">
                <a:latin typeface="Arial" pitchFamily="34" charset="0"/>
                <a:cs typeface="Arial" pitchFamily="34" charset="0"/>
              </a:rPr>
              <a:t> </a:t>
            </a:r>
            <a:r>
              <a:rPr lang="en-US" sz="2400" dirty="0" err="1">
                <a:latin typeface="Arial" pitchFamily="34" charset="0"/>
                <a:cs typeface="Arial" pitchFamily="34" charset="0"/>
              </a:rPr>
              <a:t>хавсралттай</a:t>
            </a:r>
            <a:r>
              <a:rPr lang="en-US" sz="2400" dirty="0">
                <a:latin typeface="Arial" pitchFamily="34" charset="0"/>
                <a:cs typeface="Arial" pitchFamily="34" charset="0"/>
              </a:rPr>
              <a:t> </a:t>
            </a:r>
            <a:r>
              <a:rPr lang="en-US" sz="2400" dirty="0" err="1">
                <a:latin typeface="Arial" pitchFamily="34" charset="0"/>
                <a:cs typeface="Arial" pitchFamily="34" charset="0"/>
              </a:rPr>
              <a:t>байна</a:t>
            </a:r>
            <a:r>
              <a:rPr lang="en-US" sz="2400" dirty="0">
                <a:latin typeface="Arial" pitchFamily="34" charset="0"/>
                <a:cs typeface="Arial" pitchFamily="34" charset="0"/>
              </a:rPr>
              <a:t>.</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700" dirty="0" smtClean="0">
                <a:latin typeface="Arial" pitchFamily="34" charset="0"/>
                <a:cs typeface="Arial" pitchFamily="34" charset="0"/>
              </a:rPr>
              <a:t/>
            </a:r>
            <a:br>
              <a:rPr lang="mn-MN" sz="2700" dirty="0" smtClean="0">
                <a:latin typeface="Arial" pitchFamily="34" charset="0"/>
                <a:cs typeface="Arial" pitchFamily="34" charset="0"/>
              </a:rPr>
            </a:br>
            <a:r>
              <a:rPr lang="en-US" sz="2700" dirty="0" smtClean="0">
                <a:solidFill>
                  <a:schemeClr val="tx1"/>
                </a:solidFill>
                <a:latin typeface="Arial" pitchFamily="34" charset="0"/>
                <a:cs typeface="Arial" pitchFamily="34" charset="0"/>
              </a:rPr>
              <a:t>34.6</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Газар</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эзэмших</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гэрээнд</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дараахь</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зүйлийг</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тусгана</a:t>
            </a:r>
            <a:r>
              <a:rPr lang="en-US" sz="2700" dirty="0">
                <a:solidFill>
                  <a:schemeClr val="tx1"/>
                </a:solidFill>
                <a:latin typeface="Arial" pitchFamily="34" charset="0"/>
                <a:cs typeface="Arial" pitchFamily="34" charset="0"/>
              </a:rPr>
              <a:t>:</a:t>
            </a:r>
            <a:r>
              <a:rPr lang="en-US" dirty="0">
                <a:solidFill>
                  <a:schemeClr val="tx1"/>
                </a:solidFill>
              </a:rPr>
              <a:t/>
            </a:r>
            <a:br>
              <a:rPr lang="en-US" dirty="0">
                <a:solidFill>
                  <a:schemeClr val="tx1"/>
                </a:solidFill>
              </a:rPr>
            </a:br>
            <a:endParaRPr lang="en-US" dirty="0">
              <a:solidFill>
                <a:schemeClr val="tx1"/>
              </a:solidFill>
            </a:endParaRPr>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r>
              <a:rPr lang="en-US" dirty="0">
                <a:latin typeface="Arial" pitchFamily="34" charset="0"/>
                <a:cs typeface="Arial" pitchFamily="34" charset="0"/>
              </a:rPr>
              <a:t>34.6.1.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эзэмшүүлэх</a:t>
            </a:r>
            <a:r>
              <a:rPr lang="en-US" dirty="0">
                <a:latin typeface="Arial" pitchFamily="34" charset="0"/>
                <a:cs typeface="Arial" pitchFamily="34" charset="0"/>
              </a:rPr>
              <a:t> </a:t>
            </a:r>
            <a:r>
              <a:rPr lang="en-US" dirty="0" err="1">
                <a:latin typeface="Arial" pitchFamily="34" charset="0"/>
                <a:cs typeface="Arial" pitchFamily="34" charset="0"/>
              </a:rPr>
              <a:t>үндэслэл</a:t>
            </a:r>
            <a:r>
              <a:rPr lang="en-US" dirty="0">
                <a:latin typeface="Arial" pitchFamily="34" charset="0"/>
                <a:cs typeface="Arial" pitchFamily="34" charset="0"/>
              </a:rPr>
              <a:t> /</a:t>
            </a:r>
            <a:r>
              <a:rPr lang="en-US" dirty="0" err="1">
                <a:latin typeface="Arial" pitchFamily="34" charset="0"/>
                <a:cs typeface="Arial" pitchFamily="34" charset="0"/>
              </a:rPr>
              <a:t>зохих</a:t>
            </a:r>
            <a:r>
              <a:rPr lang="en-US" dirty="0">
                <a:latin typeface="Arial" pitchFamily="34" charset="0"/>
                <a:cs typeface="Arial" pitchFamily="34" charset="0"/>
              </a:rPr>
              <a:t> </a:t>
            </a:r>
            <a:r>
              <a:rPr lang="en-US" dirty="0" err="1">
                <a:latin typeface="Arial" pitchFamily="34" charset="0"/>
                <a:cs typeface="Arial" pitchFamily="34" charset="0"/>
              </a:rPr>
              <a:t>шийдвэр</a:t>
            </a:r>
            <a:r>
              <a:rPr lang="en-US" dirty="0">
                <a:latin typeface="Arial" pitchFamily="34" charset="0"/>
                <a:cs typeface="Arial" pitchFamily="34" charset="0"/>
              </a:rPr>
              <a:t>/;</a:t>
            </a:r>
          </a:p>
          <a:p>
            <a:r>
              <a:rPr lang="en-US" dirty="0">
                <a:latin typeface="Arial" pitchFamily="34" charset="0"/>
                <a:cs typeface="Arial" pitchFamily="34" charset="0"/>
              </a:rPr>
              <a:t>34.6.2.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зориулалт</a:t>
            </a:r>
            <a:r>
              <a:rPr lang="en-US" dirty="0">
                <a:latin typeface="Arial" pitchFamily="34" charset="0"/>
                <a:cs typeface="Arial" pitchFamily="34" charset="0"/>
              </a:rPr>
              <a:t>;</a:t>
            </a:r>
          </a:p>
          <a:p>
            <a:r>
              <a:rPr lang="en-US" dirty="0">
                <a:latin typeface="Arial" pitchFamily="34" charset="0"/>
                <a:cs typeface="Arial" pitchFamily="34" charset="0"/>
              </a:rPr>
              <a:t>34.6.3.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хэмжээ</a:t>
            </a:r>
            <a:r>
              <a:rPr lang="en-US" dirty="0">
                <a:latin typeface="Arial" pitchFamily="34" charset="0"/>
                <a:cs typeface="Arial" pitchFamily="34" charset="0"/>
              </a:rPr>
              <a:t>, </a:t>
            </a:r>
            <a:r>
              <a:rPr lang="en-US" dirty="0" err="1">
                <a:latin typeface="Arial" pitchFamily="34" charset="0"/>
                <a:cs typeface="Arial" pitchFamily="34" charset="0"/>
              </a:rPr>
              <a:t>байршил</a:t>
            </a:r>
            <a:r>
              <a:rPr lang="en-US" dirty="0">
                <a:latin typeface="Arial" pitchFamily="34" charset="0"/>
                <a:cs typeface="Arial" pitchFamily="34" charset="0"/>
              </a:rPr>
              <a:t>, </a:t>
            </a:r>
            <a:r>
              <a:rPr lang="en-US" dirty="0" err="1">
                <a:latin typeface="Arial" pitchFamily="34" charset="0"/>
                <a:cs typeface="Arial" pitchFamily="34" charset="0"/>
              </a:rPr>
              <a:t>заагийг</a:t>
            </a:r>
            <a:r>
              <a:rPr lang="en-US" dirty="0">
                <a:latin typeface="Arial" pitchFamily="34" charset="0"/>
                <a:cs typeface="Arial" pitchFamily="34" charset="0"/>
              </a:rPr>
              <a:t> </a:t>
            </a:r>
            <a:r>
              <a:rPr lang="en-US" dirty="0" err="1">
                <a:latin typeface="Arial" pitchFamily="34" charset="0"/>
                <a:cs typeface="Arial" pitchFamily="34" charset="0"/>
              </a:rPr>
              <a:t>харуулсан</a:t>
            </a:r>
            <a:r>
              <a:rPr lang="en-US" dirty="0">
                <a:latin typeface="Arial" pitchFamily="34" charset="0"/>
                <a:cs typeface="Arial" pitchFamily="34" charset="0"/>
              </a:rPr>
              <a:t> </a:t>
            </a:r>
            <a:r>
              <a:rPr lang="en-US" dirty="0" err="1">
                <a:latin typeface="Arial" pitchFamily="34" charset="0"/>
                <a:cs typeface="Arial" pitchFamily="34" charset="0"/>
              </a:rPr>
              <a:t>зураг</a:t>
            </a:r>
            <a:r>
              <a:rPr lang="en-US" dirty="0">
                <a:latin typeface="Arial" pitchFamily="34" charset="0"/>
                <a:cs typeface="Arial" pitchFamily="34" charset="0"/>
              </a:rPr>
              <a:t>;</a:t>
            </a:r>
          </a:p>
          <a:p>
            <a:r>
              <a:rPr lang="en-US" dirty="0">
                <a:latin typeface="Arial" pitchFamily="34" charset="0"/>
                <a:cs typeface="Arial" pitchFamily="34" charset="0"/>
              </a:rPr>
              <a:t>34.6.4.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төлөв</a:t>
            </a:r>
            <a:r>
              <a:rPr lang="en-US" dirty="0">
                <a:latin typeface="Arial" pitchFamily="34" charset="0"/>
                <a:cs typeface="Arial" pitchFamily="34" charset="0"/>
              </a:rPr>
              <a:t> </a:t>
            </a:r>
            <a:r>
              <a:rPr lang="en-US" dirty="0" err="1">
                <a:latin typeface="Arial" pitchFamily="34" charset="0"/>
                <a:cs typeface="Arial" pitchFamily="34" charset="0"/>
              </a:rPr>
              <a:t>байдал</a:t>
            </a:r>
            <a:r>
              <a:rPr lang="en-US" dirty="0">
                <a:latin typeface="Arial" pitchFamily="34" charset="0"/>
                <a:cs typeface="Arial" pitchFamily="34" charset="0"/>
              </a:rPr>
              <a:t>, </a:t>
            </a:r>
            <a:r>
              <a:rPr lang="en-US" dirty="0" err="1">
                <a:latin typeface="Arial" pitchFamily="34" charset="0"/>
                <a:cs typeface="Arial" pitchFamily="34" charset="0"/>
              </a:rPr>
              <a:t>чанарын</a:t>
            </a:r>
            <a:r>
              <a:rPr lang="en-US" dirty="0">
                <a:latin typeface="Arial" pitchFamily="34" charset="0"/>
                <a:cs typeface="Arial" pitchFamily="34" charset="0"/>
              </a:rPr>
              <a:t> </a:t>
            </a:r>
            <a:r>
              <a:rPr lang="en-US" dirty="0" err="1">
                <a:latin typeface="Arial" pitchFamily="34" charset="0"/>
                <a:cs typeface="Arial" pitchFamily="34" charset="0"/>
              </a:rPr>
              <a:t>үзүүлэлт</a:t>
            </a:r>
            <a:r>
              <a:rPr lang="en-US" dirty="0">
                <a:latin typeface="Arial" pitchFamily="34" charset="0"/>
                <a:cs typeface="Arial" pitchFamily="34" charset="0"/>
              </a:rPr>
              <a:t>;</a:t>
            </a:r>
          </a:p>
          <a:p>
            <a:r>
              <a:rPr lang="en-US" dirty="0">
                <a:latin typeface="Arial" pitchFamily="34" charset="0"/>
                <a:cs typeface="Arial" pitchFamily="34" charset="0"/>
              </a:rPr>
              <a:t>34.6.5.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эзэмшүүлэх</a:t>
            </a:r>
            <a:r>
              <a:rPr lang="en-US" dirty="0">
                <a:latin typeface="Arial" pitchFamily="34" charset="0"/>
                <a:cs typeface="Arial" pitchFamily="34" charset="0"/>
              </a:rPr>
              <a:t> </a:t>
            </a:r>
            <a:r>
              <a:rPr lang="en-US" dirty="0" err="1">
                <a:latin typeface="Arial" pitchFamily="34" charset="0"/>
                <a:cs typeface="Arial" pitchFamily="34" charset="0"/>
              </a:rPr>
              <a:t>хугацаа</a:t>
            </a:r>
            <a:r>
              <a:rPr lang="en-US" dirty="0">
                <a:latin typeface="Arial" pitchFamily="34" charset="0"/>
                <a:cs typeface="Arial" pitchFamily="34" charset="0"/>
              </a:rPr>
              <a:t>;</a:t>
            </a:r>
          </a:p>
          <a:p>
            <a:r>
              <a:rPr lang="en-US" dirty="0">
                <a:latin typeface="Arial" pitchFamily="34" charset="0"/>
                <a:cs typeface="Arial" pitchFamily="34" charset="0"/>
              </a:rPr>
              <a:t>34.6.6.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төлбөрийн</a:t>
            </a:r>
            <a:r>
              <a:rPr lang="en-US" dirty="0">
                <a:latin typeface="Arial" pitchFamily="34" charset="0"/>
                <a:cs typeface="Arial" pitchFamily="34" charset="0"/>
              </a:rPr>
              <a:t> </a:t>
            </a:r>
            <a:r>
              <a:rPr lang="en-US" dirty="0" err="1">
                <a:latin typeface="Arial" pitchFamily="34" charset="0"/>
                <a:cs typeface="Arial" pitchFamily="34" charset="0"/>
              </a:rPr>
              <a:t>хэмжээ</a:t>
            </a:r>
            <a:r>
              <a:rPr lang="en-US" dirty="0">
                <a:latin typeface="Arial" pitchFamily="34" charset="0"/>
                <a:cs typeface="Arial" pitchFamily="34" charset="0"/>
              </a:rPr>
              <a:t>, </a:t>
            </a:r>
            <a:r>
              <a:rPr lang="en-US" dirty="0" err="1">
                <a:latin typeface="Arial" pitchFamily="34" charset="0"/>
                <a:cs typeface="Arial" pitchFamily="34" charset="0"/>
              </a:rPr>
              <a:t>төлөх</a:t>
            </a:r>
            <a:r>
              <a:rPr lang="en-US" dirty="0">
                <a:latin typeface="Arial" pitchFamily="34" charset="0"/>
                <a:cs typeface="Arial" pitchFamily="34" charset="0"/>
              </a:rPr>
              <a:t> </a:t>
            </a:r>
            <a:r>
              <a:rPr lang="en-US" dirty="0" err="1">
                <a:latin typeface="Arial" pitchFamily="34" charset="0"/>
                <a:cs typeface="Arial" pitchFamily="34" charset="0"/>
              </a:rPr>
              <a:t>хугацаа</a:t>
            </a:r>
            <a:r>
              <a:rPr lang="en-US" dirty="0">
                <a:latin typeface="Arial" pitchFamily="34" charset="0"/>
                <a:cs typeface="Arial" pitchFamily="34" charset="0"/>
              </a:rPr>
              <a:t>;</a:t>
            </a:r>
          </a:p>
          <a:p>
            <a:r>
              <a:rPr lang="en-US" dirty="0">
                <a:latin typeface="Arial" pitchFamily="34" charset="0"/>
                <a:cs typeface="Arial" pitchFamily="34" charset="0"/>
              </a:rPr>
              <a:t>34.6.7. </a:t>
            </a:r>
            <a:r>
              <a:rPr lang="en-US" dirty="0" err="1">
                <a:latin typeface="Arial" pitchFamily="34" charset="0"/>
                <a:cs typeface="Arial" pitchFamily="34" charset="0"/>
              </a:rPr>
              <a:t>гэрээний</a:t>
            </a:r>
            <a:r>
              <a:rPr lang="en-US" dirty="0">
                <a:latin typeface="Arial" pitchFamily="34" charset="0"/>
                <a:cs typeface="Arial" pitchFamily="34" charset="0"/>
              </a:rPr>
              <a:t> </a:t>
            </a:r>
            <a:r>
              <a:rPr lang="en-US" dirty="0" err="1">
                <a:latin typeface="Arial" pitchFamily="34" charset="0"/>
                <a:cs typeface="Arial" pitchFamily="34" charset="0"/>
              </a:rPr>
              <a:t>талуудын</a:t>
            </a:r>
            <a:r>
              <a:rPr lang="en-US" dirty="0">
                <a:latin typeface="Arial" pitchFamily="34" charset="0"/>
                <a:cs typeface="Arial" pitchFamily="34" charset="0"/>
              </a:rPr>
              <a:t> </a:t>
            </a:r>
            <a:r>
              <a:rPr lang="en-US" dirty="0" err="1">
                <a:latin typeface="Arial" pitchFamily="34" charset="0"/>
                <a:cs typeface="Arial" pitchFamily="34" charset="0"/>
              </a:rPr>
              <a:t>эрх</a:t>
            </a:r>
            <a:r>
              <a:rPr lang="en-US" dirty="0">
                <a:latin typeface="Arial" pitchFamily="34" charset="0"/>
                <a:cs typeface="Arial" pitchFamily="34" charset="0"/>
              </a:rPr>
              <a:t>, </a:t>
            </a:r>
            <a:r>
              <a:rPr lang="en-US" dirty="0" err="1">
                <a:latin typeface="Arial" pitchFamily="34" charset="0"/>
                <a:cs typeface="Arial" pitchFamily="34" charset="0"/>
              </a:rPr>
              <a:t>үүрэг</a:t>
            </a:r>
            <a:r>
              <a:rPr lang="en-US" dirty="0">
                <a:latin typeface="Arial" pitchFamily="34" charset="0"/>
                <a:cs typeface="Arial" pitchFamily="34" charset="0"/>
              </a:rPr>
              <a:t>, </a:t>
            </a:r>
            <a:r>
              <a:rPr lang="en-US" dirty="0" err="1">
                <a:latin typeface="Arial" pitchFamily="34" charset="0"/>
                <a:cs typeface="Arial" pitchFamily="34" charset="0"/>
              </a:rPr>
              <a:t>хариуцлага</a:t>
            </a:r>
            <a:r>
              <a:rPr lang="en-US" dirty="0">
                <a:latin typeface="Arial" pitchFamily="34" charset="0"/>
                <a:cs typeface="Arial" pitchFamily="34" charset="0"/>
              </a:rPr>
              <a:t>;</a:t>
            </a:r>
          </a:p>
          <a:p>
            <a:r>
              <a:rPr lang="en-US" dirty="0">
                <a:latin typeface="Arial" pitchFamily="34" charset="0"/>
                <a:cs typeface="Arial" pitchFamily="34" charset="0"/>
              </a:rPr>
              <a:t>34.6.8.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эрх</a:t>
            </a:r>
            <a:r>
              <a:rPr lang="en-US" dirty="0">
                <a:latin typeface="Arial" pitchFamily="34" charset="0"/>
                <a:cs typeface="Arial" pitchFamily="34" charset="0"/>
              </a:rPr>
              <a:t> </a:t>
            </a:r>
            <a:r>
              <a:rPr lang="en-US" dirty="0" err="1">
                <a:latin typeface="Arial" pitchFamily="34" charset="0"/>
                <a:cs typeface="Arial" pitchFamily="34" charset="0"/>
              </a:rPr>
              <a:t>дуусгавар</a:t>
            </a:r>
            <a:r>
              <a:rPr lang="en-US" dirty="0">
                <a:latin typeface="Arial" pitchFamily="34" charset="0"/>
                <a:cs typeface="Arial" pitchFamily="34" charset="0"/>
              </a:rPr>
              <a:t> </a:t>
            </a:r>
            <a:r>
              <a:rPr lang="en-US" dirty="0" err="1">
                <a:latin typeface="Arial" pitchFamily="34" charset="0"/>
                <a:cs typeface="Arial" pitchFamily="34" charset="0"/>
              </a:rPr>
              <a:t>болоход</a:t>
            </a:r>
            <a:r>
              <a:rPr lang="en-US" dirty="0">
                <a:latin typeface="Arial" pitchFamily="34" charset="0"/>
                <a:cs typeface="Arial" pitchFamily="34" charset="0"/>
              </a:rPr>
              <a:t> </a:t>
            </a:r>
            <a:r>
              <a:rPr lang="en-US" dirty="0" err="1">
                <a:latin typeface="Arial" pitchFamily="34" charset="0"/>
                <a:cs typeface="Arial" pitchFamily="34" charset="0"/>
              </a:rPr>
              <a:t>тухайн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дээрх</a:t>
            </a:r>
            <a:r>
              <a:rPr lang="en-US" dirty="0">
                <a:latin typeface="Arial" pitchFamily="34" charset="0"/>
                <a:cs typeface="Arial" pitchFamily="34" charset="0"/>
              </a:rPr>
              <a:t> </a:t>
            </a:r>
            <a:r>
              <a:rPr lang="en-US" dirty="0" err="1">
                <a:latin typeface="Arial" pitchFamily="34" charset="0"/>
                <a:cs typeface="Arial" pitchFamily="34" charset="0"/>
              </a:rPr>
              <a:t>барилга</a:t>
            </a:r>
            <a:r>
              <a:rPr lang="en-US" dirty="0">
                <a:latin typeface="Arial" pitchFamily="34" charset="0"/>
                <a:cs typeface="Arial" pitchFamily="34" charset="0"/>
              </a:rPr>
              <a:t> </a:t>
            </a:r>
            <a:r>
              <a:rPr lang="en-US" dirty="0" err="1">
                <a:latin typeface="Arial" pitchFamily="34" charset="0"/>
                <a:cs typeface="Arial" pitchFamily="34" charset="0"/>
              </a:rPr>
              <a:t>байгууламж</a:t>
            </a:r>
            <a:r>
              <a:rPr lang="en-US" dirty="0">
                <a:latin typeface="Arial" pitchFamily="34" charset="0"/>
                <a:cs typeface="Arial" pitchFamily="34" charset="0"/>
              </a:rPr>
              <a:t>, </a:t>
            </a:r>
            <a:r>
              <a:rPr lang="en-US" dirty="0" err="1">
                <a:latin typeface="Arial" pitchFamily="34" charset="0"/>
                <a:cs typeface="Arial" pitchFamily="34" charset="0"/>
              </a:rPr>
              <a:t>бусад</a:t>
            </a:r>
            <a:r>
              <a:rPr lang="en-US" dirty="0">
                <a:latin typeface="Arial" pitchFamily="34" charset="0"/>
                <a:cs typeface="Arial" pitchFamily="34" charset="0"/>
              </a:rPr>
              <a:t> </a:t>
            </a:r>
            <a:r>
              <a:rPr lang="en-US" dirty="0" err="1">
                <a:latin typeface="Arial" pitchFamily="34" charset="0"/>
                <a:cs typeface="Arial" pitchFamily="34" charset="0"/>
              </a:rPr>
              <a:t>эд</a:t>
            </a:r>
            <a:r>
              <a:rPr lang="en-US" dirty="0">
                <a:latin typeface="Arial" pitchFamily="34" charset="0"/>
                <a:cs typeface="Arial" pitchFamily="34" charset="0"/>
              </a:rPr>
              <a:t> </a:t>
            </a:r>
            <a:r>
              <a:rPr lang="en-US" dirty="0" err="1">
                <a:latin typeface="Arial" pitchFamily="34" charset="0"/>
                <a:cs typeface="Arial" pitchFamily="34" charset="0"/>
              </a:rPr>
              <a:t>хөрөнгийг</a:t>
            </a:r>
            <a:r>
              <a:rPr lang="en-US" dirty="0">
                <a:latin typeface="Arial" pitchFamily="34" charset="0"/>
                <a:cs typeface="Arial" pitchFamily="34" charset="0"/>
              </a:rPr>
              <a:t> </a:t>
            </a:r>
            <a:r>
              <a:rPr lang="en-US" dirty="0" err="1">
                <a:latin typeface="Arial" pitchFamily="34" charset="0"/>
                <a:cs typeface="Arial" pitchFamily="34" charset="0"/>
              </a:rPr>
              <a:t>хэрхэх</a:t>
            </a:r>
            <a:r>
              <a:rPr lang="en-US" dirty="0">
                <a:latin typeface="Arial" pitchFamily="34" charset="0"/>
                <a:cs typeface="Arial" pitchFamily="34" charset="0"/>
              </a:rPr>
              <a:t> </a:t>
            </a:r>
            <a:r>
              <a:rPr lang="en-US" dirty="0" err="1">
                <a:latin typeface="Arial" pitchFamily="34" charset="0"/>
                <a:cs typeface="Arial" pitchFamily="34" charset="0"/>
              </a:rPr>
              <a:t>тухай</a:t>
            </a:r>
            <a:r>
              <a:rPr lang="en-US" dirty="0">
                <a:latin typeface="Arial" pitchFamily="34" charset="0"/>
                <a:cs typeface="Arial" pitchFamily="34" charset="0"/>
              </a:rPr>
              <a:t> </a:t>
            </a:r>
            <a:r>
              <a:rPr lang="en-US" dirty="0" err="1">
                <a:latin typeface="Arial" pitchFamily="34" charset="0"/>
                <a:cs typeface="Arial" pitchFamily="34" charset="0"/>
              </a:rPr>
              <a:t>тохиролцоо</a:t>
            </a:r>
            <a:r>
              <a:rPr lang="en-US" dirty="0">
                <a:latin typeface="Arial" pitchFamily="34" charset="0"/>
                <a:cs typeface="Arial" pitchFamily="34" charset="0"/>
              </a:rPr>
              <a:t>;</a:t>
            </a:r>
          </a:p>
          <a:p>
            <a:r>
              <a:rPr lang="en-US" dirty="0">
                <a:latin typeface="Arial" pitchFamily="34" charset="0"/>
                <a:cs typeface="Arial" pitchFamily="34" charset="0"/>
              </a:rPr>
              <a:t>34.6.9. </a:t>
            </a:r>
            <a:r>
              <a:rPr lang="en-US" dirty="0" err="1">
                <a:latin typeface="Arial" pitchFamily="34" charset="0"/>
                <a:cs typeface="Arial" pitchFamily="34" charset="0"/>
              </a:rPr>
              <a:t>эзэмшил</a:t>
            </a:r>
            <a:r>
              <a:rPr lang="en-US" dirty="0">
                <a:latin typeface="Arial" pitchFamily="34" charset="0"/>
                <a:cs typeface="Arial" pitchFamily="34" charset="0"/>
              </a:rPr>
              <a:t>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нөхөх</a:t>
            </a:r>
            <a:r>
              <a:rPr lang="en-US" dirty="0">
                <a:latin typeface="Arial" pitchFamily="34" charset="0"/>
                <a:cs typeface="Arial" pitchFamily="34" charset="0"/>
              </a:rPr>
              <a:t> </a:t>
            </a:r>
            <a:r>
              <a:rPr lang="en-US" dirty="0" err="1">
                <a:latin typeface="Arial" pitchFamily="34" charset="0"/>
                <a:cs typeface="Arial" pitchFamily="34" charset="0"/>
              </a:rPr>
              <a:t>олговортойгоор</a:t>
            </a:r>
            <a:r>
              <a:rPr lang="en-US" dirty="0">
                <a:latin typeface="Arial" pitchFamily="34" charset="0"/>
                <a:cs typeface="Arial" pitchFamily="34" charset="0"/>
              </a:rPr>
              <a:t> </a:t>
            </a:r>
            <a:r>
              <a:rPr lang="en-US" dirty="0" err="1">
                <a:latin typeface="Arial" pitchFamily="34" charset="0"/>
                <a:cs typeface="Arial" pitchFamily="34" charset="0"/>
              </a:rPr>
              <a:t>солих</a:t>
            </a:r>
            <a:r>
              <a:rPr lang="en-US" dirty="0">
                <a:latin typeface="Arial" pitchFamily="34" charset="0"/>
                <a:cs typeface="Arial" pitchFamily="34" charset="0"/>
              </a:rPr>
              <a:t> </a:t>
            </a:r>
            <a:r>
              <a:rPr lang="en-US" dirty="0" err="1">
                <a:latin typeface="Arial" pitchFamily="34" charset="0"/>
                <a:cs typeface="Arial" pitchFamily="34" charset="0"/>
              </a:rPr>
              <a:t>буюу</a:t>
            </a:r>
            <a:r>
              <a:rPr lang="en-US" dirty="0">
                <a:latin typeface="Arial" pitchFamily="34" charset="0"/>
                <a:cs typeface="Arial" pitchFamily="34" charset="0"/>
              </a:rPr>
              <a:t> </a:t>
            </a:r>
            <a:r>
              <a:rPr lang="en-US" dirty="0" err="1">
                <a:latin typeface="Arial" pitchFamily="34" charset="0"/>
                <a:cs typeface="Arial" pitchFamily="34" charset="0"/>
              </a:rPr>
              <a:t>эргүүлэн</a:t>
            </a:r>
            <a:r>
              <a:rPr lang="en-US" dirty="0">
                <a:latin typeface="Arial" pitchFamily="34" charset="0"/>
                <a:cs typeface="Arial" pitchFamily="34" charset="0"/>
              </a:rPr>
              <a:t> </a:t>
            </a:r>
            <a:r>
              <a:rPr lang="en-US" dirty="0" err="1">
                <a:latin typeface="Arial" pitchFamily="34" charset="0"/>
                <a:cs typeface="Arial" pitchFamily="34" charset="0"/>
              </a:rPr>
              <a:t>авах</a:t>
            </a:r>
            <a:r>
              <a:rPr lang="en-US" dirty="0">
                <a:latin typeface="Arial" pitchFamily="34" charset="0"/>
                <a:cs typeface="Arial" pitchFamily="34" charset="0"/>
              </a:rPr>
              <a:t> </a:t>
            </a:r>
            <a:r>
              <a:rPr lang="en-US" dirty="0" err="1">
                <a:latin typeface="Arial" pitchFamily="34" charset="0"/>
                <a:cs typeface="Arial" pitchFamily="34" charset="0"/>
              </a:rPr>
              <a:t>нөхцөл</a:t>
            </a:r>
            <a:r>
              <a:rPr lang="en-US" dirty="0">
                <a:latin typeface="Arial" pitchFamily="34" charset="0"/>
                <a:cs typeface="Arial" pitchFamily="34" charset="0"/>
              </a:rPr>
              <a:t>, </a:t>
            </a:r>
            <a:r>
              <a:rPr lang="en-US" dirty="0" err="1">
                <a:latin typeface="Arial" pitchFamily="34" charset="0"/>
                <a:cs typeface="Arial" pitchFamily="34" charset="0"/>
              </a:rPr>
              <a:t>журам</a:t>
            </a:r>
            <a:r>
              <a:rPr lang="en-US" dirty="0">
                <a:latin typeface="Arial" pitchFamily="34" charset="0"/>
                <a:cs typeface="Arial" pitchFamily="34" charset="0"/>
              </a:rPr>
              <a:t>;</a:t>
            </a:r>
          </a:p>
          <a:p>
            <a:r>
              <a:rPr lang="en-US" dirty="0">
                <a:latin typeface="Arial" pitchFamily="34" charset="0"/>
                <a:cs typeface="Arial" pitchFamily="34" charset="0"/>
              </a:rPr>
              <a:t>34.6.10.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хамгаалах</a:t>
            </a:r>
            <a:r>
              <a:rPr lang="en-US" dirty="0">
                <a:latin typeface="Arial" pitchFamily="34" charset="0"/>
                <a:cs typeface="Arial" pitchFamily="34" charset="0"/>
              </a:rPr>
              <a:t>, </a:t>
            </a:r>
            <a:r>
              <a:rPr lang="en-US" dirty="0" err="1">
                <a:latin typeface="Arial" pitchFamily="34" charset="0"/>
                <a:cs typeface="Arial" pitchFamily="34" charset="0"/>
              </a:rPr>
              <a:t>нөхөн</a:t>
            </a:r>
            <a:r>
              <a:rPr lang="en-US" dirty="0">
                <a:latin typeface="Arial" pitchFamily="34" charset="0"/>
                <a:cs typeface="Arial" pitchFamily="34" charset="0"/>
              </a:rPr>
              <a:t> </a:t>
            </a:r>
            <a:r>
              <a:rPr lang="en-US" dirty="0" err="1">
                <a:latin typeface="Arial" pitchFamily="34" charset="0"/>
                <a:cs typeface="Arial" pitchFamily="34" charset="0"/>
              </a:rPr>
              <a:t>сэргээх</a:t>
            </a:r>
            <a:r>
              <a:rPr lang="en-US" dirty="0">
                <a:latin typeface="Arial" pitchFamily="34" charset="0"/>
                <a:cs typeface="Arial" pitchFamily="34" charset="0"/>
              </a:rPr>
              <a:t> </a:t>
            </a:r>
            <a:r>
              <a:rPr lang="en-US" dirty="0" err="1">
                <a:latin typeface="Arial" pitchFamily="34" charset="0"/>
                <a:cs typeface="Arial" pitchFamily="34" charset="0"/>
              </a:rPr>
              <a:t>талаар</a:t>
            </a:r>
            <a:r>
              <a:rPr lang="en-US" dirty="0">
                <a:latin typeface="Arial" pitchFamily="34" charset="0"/>
                <a:cs typeface="Arial" pitchFamily="34" charset="0"/>
              </a:rPr>
              <a:t> </a:t>
            </a:r>
            <a:r>
              <a:rPr lang="en-US" dirty="0" err="1">
                <a:latin typeface="Arial" pitchFamily="34" charset="0"/>
                <a:cs typeface="Arial" pitchFamily="34" charset="0"/>
              </a:rPr>
              <a:t>хийх</a:t>
            </a:r>
            <a:r>
              <a:rPr lang="en-US" dirty="0">
                <a:latin typeface="Arial" pitchFamily="34" charset="0"/>
                <a:cs typeface="Arial" pitchFamily="34" charset="0"/>
              </a:rPr>
              <a:t> </a:t>
            </a:r>
            <a:r>
              <a:rPr lang="en-US" dirty="0" err="1">
                <a:latin typeface="Arial" pitchFamily="34" charset="0"/>
                <a:cs typeface="Arial" pitchFamily="34" charset="0"/>
              </a:rPr>
              <a:t>ажил</a:t>
            </a:r>
            <a:r>
              <a:rPr lang="en-US" dirty="0">
                <a:latin typeface="Arial" pitchFamily="34" charset="0"/>
                <a:cs typeface="Arial" pitchFamily="34" charset="0"/>
              </a:rPr>
              <a:t>;</a:t>
            </a:r>
          </a:p>
          <a:p>
            <a:r>
              <a:rPr lang="en-US" dirty="0">
                <a:latin typeface="Arial" pitchFamily="34" charset="0"/>
                <a:cs typeface="Arial" pitchFamily="34" charset="0"/>
              </a:rPr>
              <a:t>34.6.11. </a:t>
            </a:r>
            <a:r>
              <a:rPr lang="en-US" dirty="0" err="1">
                <a:latin typeface="Arial" pitchFamily="34" charset="0"/>
                <a:cs typeface="Arial" pitchFamily="34" charset="0"/>
              </a:rPr>
              <a:t>шаардлагатай</a:t>
            </a:r>
            <a:r>
              <a:rPr lang="en-US" dirty="0">
                <a:latin typeface="Arial" pitchFamily="34" charset="0"/>
                <a:cs typeface="Arial" pitchFamily="34" charset="0"/>
              </a:rPr>
              <a:t> </a:t>
            </a:r>
            <a:r>
              <a:rPr lang="en-US" dirty="0" err="1">
                <a:latin typeface="Arial" pitchFamily="34" charset="0"/>
                <a:cs typeface="Arial" pitchFamily="34" charset="0"/>
              </a:rPr>
              <a:t>гэж</a:t>
            </a:r>
            <a:r>
              <a:rPr lang="en-US" dirty="0">
                <a:latin typeface="Arial" pitchFamily="34" charset="0"/>
                <a:cs typeface="Arial" pitchFamily="34" charset="0"/>
              </a:rPr>
              <a:t> </a:t>
            </a:r>
            <a:r>
              <a:rPr lang="en-US" dirty="0" err="1">
                <a:latin typeface="Arial" pitchFamily="34" charset="0"/>
                <a:cs typeface="Arial" pitchFamily="34" charset="0"/>
              </a:rPr>
              <a:t>үзсэн</a:t>
            </a:r>
            <a:r>
              <a:rPr lang="en-US" dirty="0">
                <a:latin typeface="Arial" pitchFamily="34" charset="0"/>
                <a:cs typeface="Arial" pitchFamily="34" charset="0"/>
              </a:rPr>
              <a:t> </a:t>
            </a:r>
            <a:r>
              <a:rPr lang="en-US" dirty="0" err="1">
                <a:latin typeface="Arial" pitchFamily="34" charset="0"/>
                <a:cs typeface="Arial" pitchFamily="34" charset="0"/>
              </a:rPr>
              <a:t>бусад</a:t>
            </a:r>
            <a:r>
              <a:rPr lang="en-US" dirty="0">
                <a:latin typeface="Arial" pitchFamily="34" charset="0"/>
                <a:cs typeface="Arial" pitchFamily="34" charset="0"/>
              </a:rPr>
              <a:t> </a:t>
            </a:r>
            <a:r>
              <a:rPr lang="en-US" dirty="0" err="1">
                <a:latin typeface="Arial" pitchFamily="34" charset="0"/>
                <a:cs typeface="Arial" pitchFamily="34" charset="0"/>
              </a:rPr>
              <a:t>зүйл</a:t>
            </a:r>
            <a:r>
              <a:rPr lang="en-US" dirty="0">
                <a:latin typeface="Arial" pitchFamily="34" charset="0"/>
                <a:cs typeface="Arial" pitchFamily="34" charset="0"/>
              </a:rPr>
              <a:t>.</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357290" y="274638"/>
          <a:ext cx="6572296" cy="8683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endParaRPr lang="mn-MN" dirty="0" smtClean="0">
              <a:latin typeface="Arial" pitchFamily="34" charset="0"/>
              <a:cs typeface="Arial" pitchFamily="34" charset="0"/>
            </a:endParaRPr>
          </a:p>
          <a:p>
            <a:r>
              <a:rPr lang="en-US" dirty="0" smtClean="0">
                <a:solidFill>
                  <a:srgbClr val="FF0000"/>
                </a:solidFill>
                <a:latin typeface="Arial" pitchFamily="34" charset="0"/>
                <a:cs typeface="Arial" pitchFamily="34" charset="0"/>
              </a:rPr>
              <a:t>3.1.6</a:t>
            </a:r>
            <a:r>
              <a:rPr lang="en-US" dirty="0">
                <a:solidFill>
                  <a:srgbClr val="FF0000"/>
                </a:solidFill>
                <a:latin typeface="Arial" pitchFamily="34" charset="0"/>
                <a:cs typeface="Arial" pitchFamily="34" charset="0"/>
              </a:rPr>
              <a:t>.“бэлчээр” </a:t>
            </a:r>
            <a:r>
              <a:rPr lang="en-US" dirty="0" err="1">
                <a:solidFill>
                  <a:srgbClr val="FF0000"/>
                </a:solidFill>
                <a:latin typeface="Arial" pitchFamily="34" charset="0"/>
                <a:cs typeface="Arial" pitchFamily="34" charset="0"/>
              </a:rPr>
              <a:t>гэж</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мал</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амьтан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бэлчээх</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зориулалттай</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байгалийн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болон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таримал</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ургамлын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нөмрөг</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бүхий</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хөдөө</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аж</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ахуйн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газарт</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хамааруулсан</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газрыг</a:t>
            </a:r>
            <a:r>
              <a:rPr lang="en-US" dirty="0">
                <a:latin typeface="Arial" pitchFamily="34" charset="0"/>
                <a:cs typeface="Arial" pitchFamily="34" charset="0"/>
              </a:rPr>
              <a:t>;</a:t>
            </a:r>
          </a:p>
          <a:p>
            <a:r>
              <a:rPr lang="en-US" dirty="0">
                <a:latin typeface="Arial" pitchFamily="34" charset="0"/>
                <a:cs typeface="Arial" pitchFamily="34" charset="0"/>
              </a:rPr>
              <a:t>3.1.7.”газар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a:t>
            </a:r>
            <a:r>
              <a:rPr lang="en-US" dirty="0">
                <a:latin typeface="Arial" pitchFamily="34" charset="0"/>
                <a:cs typeface="Arial" pitchFamily="34" charset="0"/>
              </a:rPr>
              <a:t>” </a:t>
            </a:r>
            <a:r>
              <a:rPr lang="en-US" dirty="0" err="1">
                <a:latin typeface="Arial" pitchFamily="34" charset="0"/>
                <a:cs typeface="Arial" pitchFamily="34" charset="0"/>
              </a:rPr>
              <a:t>гэж</a:t>
            </a:r>
            <a:r>
              <a:rPr lang="en-US" dirty="0">
                <a:latin typeface="Arial" pitchFamily="34" charset="0"/>
                <a:cs typeface="Arial" pitchFamily="34" charset="0"/>
              </a:rPr>
              <a:t> </a:t>
            </a:r>
            <a:r>
              <a:rPr lang="en-US" dirty="0" err="1">
                <a:latin typeface="Arial" pitchFamily="34" charset="0"/>
                <a:cs typeface="Arial" pitchFamily="34" charset="0"/>
              </a:rPr>
              <a:t>энэ</a:t>
            </a:r>
            <a:r>
              <a:rPr lang="en-US" dirty="0">
                <a:latin typeface="Arial" pitchFamily="34" charset="0"/>
                <a:cs typeface="Arial" pitchFamily="34" charset="0"/>
              </a:rPr>
              <a:t> </a:t>
            </a:r>
            <a:r>
              <a:rPr lang="en-US" dirty="0" err="1">
                <a:latin typeface="Arial" pitchFamily="34" charset="0"/>
                <a:cs typeface="Arial" pitchFamily="34" charset="0"/>
              </a:rPr>
              <a:t>хуулийн</a:t>
            </a:r>
            <a:r>
              <a:rPr lang="en-US" dirty="0">
                <a:latin typeface="Arial" pitchFamily="34" charset="0"/>
                <a:cs typeface="Arial" pitchFamily="34" charset="0"/>
              </a:rPr>
              <a:t> </a:t>
            </a:r>
            <a:r>
              <a:rPr lang="en-US" dirty="0" err="1">
                <a:latin typeface="Arial" pitchFamily="34" charset="0"/>
                <a:cs typeface="Arial" pitchFamily="34" charset="0"/>
              </a:rPr>
              <a:t>дагуу</a:t>
            </a:r>
            <a:r>
              <a:rPr lang="en-US" dirty="0">
                <a:latin typeface="Arial" pitchFamily="34" charset="0"/>
                <a:cs typeface="Arial" pitchFamily="34" charset="0"/>
              </a:rPr>
              <a:t> </a:t>
            </a:r>
            <a:r>
              <a:rPr lang="en-US" dirty="0" err="1">
                <a:latin typeface="Arial" pitchFamily="34" charset="0"/>
                <a:cs typeface="Arial" pitchFamily="34" charset="0"/>
              </a:rPr>
              <a:t>Монгол</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иргэн</a:t>
            </a:r>
            <a:r>
              <a:rPr lang="en-US" dirty="0">
                <a:latin typeface="Arial" pitchFamily="34" charset="0"/>
                <a:cs typeface="Arial" pitchFamily="34" charset="0"/>
              </a:rPr>
              <a:t>, </a:t>
            </a:r>
            <a:r>
              <a:rPr lang="en-US" dirty="0" err="1">
                <a:latin typeface="Arial" pitchFamily="34" charset="0"/>
                <a:cs typeface="Arial" pitchFamily="34" charset="0"/>
              </a:rPr>
              <a:t>аж</a:t>
            </a:r>
            <a:r>
              <a:rPr lang="en-US" dirty="0">
                <a:latin typeface="Arial" pitchFamily="34" charset="0"/>
                <a:cs typeface="Arial" pitchFamily="34" charset="0"/>
              </a:rPr>
              <a:t> </a:t>
            </a:r>
            <a:r>
              <a:rPr lang="en-US" dirty="0" err="1">
                <a:latin typeface="Arial" pitchFamily="34" charset="0"/>
                <a:cs typeface="Arial" pitchFamily="34" charset="0"/>
              </a:rPr>
              <a:t>ахуйн</a:t>
            </a:r>
            <a:r>
              <a:rPr lang="en-US" dirty="0">
                <a:latin typeface="Arial" pitchFamily="34" charset="0"/>
                <a:cs typeface="Arial" pitchFamily="34" charset="0"/>
              </a:rPr>
              <a:t> </a:t>
            </a:r>
            <a:r>
              <a:rPr lang="en-US" dirty="0" err="1">
                <a:latin typeface="Arial" pitchFamily="34" charset="0"/>
                <a:cs typeface="Arial" pitchFamily="34" charset="0"/>
              </a:rPr>
              <a:t>нэгж</a:t>
            </a:r>
            <a:r>
              <a:rPr lang="en-US" dirty="0">
                <a:latin typeface="Arial" pitchFamily="34" charset="0"/>
                <a:cs typeface="Arial" pitchFamily="34" charset="0"/>
              </a:rPr>
              <a:t>, </a:t>
            </a:r>
            <a:r>
              <a:rPr lang="en-US" dirty="0" err="1">
                <a:latin typeface="Arial" pitchFamily="34" charset="0"/>
                <a:cs typeface="Arial" pitchFamily="34" charset="0"/>
              </a:rPr>
              <a:t>байгууллагын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эрхийг</a:t>
            </a:r>
            <a:r>
              <a:rPr lang="en-US" dirty="0">
                <a:latin typeface="Arial" pitchFamily="34" charset="0"/>
                <a:cs typeface="Arial" pitchFamily="34" charset="0"/>
              </a:rPr>
              <a:t> </a:t>
            </a:r>
            <a:r>
              <a:rPr lang="en-US" dirty="0" err="1">
                <a:latin typeface="Arial" pitchFamily="34" charset="0"/>
                <a:cs typeface="Arial" pitchFamily="34" charset="0"/>
              </a:rPr>
              <a:t>баталгаажуулсан</a:t>
            </a:r>
            <a:r>
              <a:rPr lang="en-US" dirty="0">
                <a:latin typeface="Arial" pitchFamily="34" charset="0"/>
                <a:cs typeface="Arial" pitchFamily="34" charset="0"/>
              </a:rPr>
              <a:t> </a:t>
            </a:r>
            <a:r>
              <a:rPr lang="en-US" dirty="0" err="1">
                <a:latin typeface="Arial" pitchFamily="34" charset="0"/>
                <a:cs typeface="Arial" pitchFamily="34" charset="0"/>
              </a:rPr>
              <a:t>баримт</a:t>
            </a:r>
            <a:r>
              <a:rPr lang="en-US" dirty="0">
                <a:latin typeface="Arial" pitchFamily="34" charset="0"/>
                <a:cs typeface="Arial" pitchFamily="34" charset="0"/>
              </a:rPr>
              <a:t> </a:t>
            </a:r>
            <a:r>
              <a:rPr lang="en-US" dirty="0" err="1">
                <a:latin typeface="Arial" pitchFamily="34" charset="0"/>
                <a:cs typeface="Arial" pitchFamily="34" charset="0"/>
              </a:rPr>
              <a:t>бичгийг</a:t>
            </a:r>
            <a:r>
              <a:rPr lang="en-US" dirty="0">
                <a:latin typeface="Arial" pitchFamily="34" charset="0"/>
                <a:cs typeface="Arial" pitchFamily="34" charset="0"/>
              </a:rPr>
              <a:t>;</a:t>
            </a:r>
          </a:p>
          <a:p>
            <a:r>
              <a:rPr lang="en-US" dirty="0">
                <a:latin typeface="Arial" pitchFamily="34" charset="0"/>
                <a:cs typeface="Arial" pitchFamily="34" charset="0"/>
              </a:rPr>
              <a:t>3.1.8.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ашиглах</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a:t>
            </a:r>
            <a:r>
              <a:rPr lang="en-US" dirty="0">
                <a:latin typeface="Arial" pitchFamily="34" charset="0"/>
                <a:cs typeface="Arial" pitchFamily="34" charset="0"/>
              </a:rPr>
              <a:t>” </a:t>
            </a:r>
            <a:r>
              <a:rPr lang="en-US" dirty="0" err="1">
                <a:latin typeface="Arial" pitchFamily="34" charset="0"/>
                <a:cs typeface="Arial" pitchFamily="34" charset="0"/>
              </a:rPr>
              <a:t>гэж</a:t>
            </a:r>
            <a:r>
              <a:rPr lang="en-US" dirty="0">
                <a:latin typeface="Arial" pitchFamily="34" charset="0"/>
                <a:cs typeface="Arial" pitchFamily="34" charset="0"/>
              </a:rPr>
              <a:t> </a:t>
            </a:r>
            <a:r>
              <a:rPr lang="en-US" dirty="0" err="1">
                <a:latin typeface="Arial" pitchFamily="34" charset="0"/>
                <a:cs typeface="Arial" pitchFamily="34" charset="0"/>
              </a:rPr>
              <a:t>энэ</a:t>
            </a:r>
            <a:r>
              <a:rPr lang="en-US" dirty="0">
                <a:latin typeface="Arial" pitchFamily="34" charset="0"/>
                <a:cs typeface="Arial" pitchFamily="34" charset="0"/>
              </a:rPr>
              <a:t> </a:t>
            </a:r>
            <a:r>
              <a:rPr lang="en-US" dirty="0" err="1">
                <a:latin typeface="Arial" pitchFamily="34" charset="0"/>
                <a:cs typeface="Arial" pitchFamily="34" charset="0"/>
              </a:rPr>
              <a:t>хуулийн</a:t>
            </a:r>
            <a:r>
              <a:rPr lang="en-US" dirty="0">
                <a:latin typeface="Arial" pitchFamily="34" charset="0"/>
                <a:cs typeface="Arial" pitchFamily="34" charset="0"/>
              </a:rPr>
              <a:t> </a:t>
            </a:r>
            <a:r>
              <a:rPr lang="en-US" dirty="0" err="1">
                <a:latin typeface="Arial" pitchFamily="34" charset="0"/>
                <a:cs typeface="Arial" pitchFamily="34" charset="0"/>
              </a:rPr>
              <a:t>дагуу</a:t>
            </a:r>
            <a:r>
              <a:rPr lang="en-US" dirty="0">
                <a:latin typeface="Arial" pitchFamily="34" charset="0"/>
                <a:cs typeface="Arial" pitchFamily="34" charset="0"/>
              </a:rPr>
              <a:t> </a:t>
            </a:r>
            <a:r>
              <a:rPr lang="en-US" dirty="0" err="1">
                <a:latin typeface="Arial" pitchFamily="34" charset="0"/>
                <a:cs typeface="Arial" pitchFamily="34" charset="0"/>
              </a:rPr>
              <a:t>гадаад</a:t>
            </a:r>
            <a:r>
              <a:rPr lang="en-US" dirty="0">
                <a:latin typeface="Arial" pitchFamily="34" charset="0"/>
                <a:cs typeface="Arial" pitchFamily="34" charset="0"/>
              </a:rPr>
              <a:t> </a:t>
            </a:r>
            <a:r>
              <a:rPr lang="en-US" dirty="0" err="1">
                <a:latin typeface="Arial" pitchFamily="34" charset="0"/>
                <a:cs typeface="Arial" pitchFamily="34" charset="0"/>
              </a:rPr>
              <a:t>улс</a:t>
            </a:r>
            <a:r>
              <a:rPr lang="en-US" dirty="0">
                <a:latin typeface="Arial" pitchFamily="34" charset="0"/>
                <a:cs typeface="Arial" pitchFamily="34" charset="0"/>
              </a:rPr>
              <a:t>, </a:t>
            </a:r>
            <a:r>
              <a:rPr lang="en-US" dirty="0" err="1">
                <a:latin typeface="Arial" pitchFamily="34" charset="0"/>
                <a:cs typeface="Arial" pitchFamily="34" charset="0"/>
              </a:rPr>
              <a:t>олон</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байгууллага</a:t>
            </a:r>
            <a:r>
              <a:rPr lang="en-US" dirty="0">
                <a:latin typeface="Arial" pitchFamily="34" charset="0"/>
                <a:cs typeface="Arial" pitchFamily="34" charset="0"/>
              </a:rPr>
              <a:t>, </a:t>
            </a:r>
            <a:r>
              <a:rPr lang="en-US" dirty="0" err="1">
                <a:latin typeface="Arial" pitchFamily="34" charset="0"/>
                <a:cs typeface="Arial" pitchFamily="34" charset="0"/>
              </a:rPr>
              <a:t>гадаад</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хуулийн</a:t>
            </a:r>
            <a:r>
              <a:rPr lang="en-US" dirty="0">
                <a:latin typeface="Arial" pitchFamily="34" charset="0"/>
                <a:cs typeface="Arial" pitchFamily="34" charset="0"/>
              </a:rPr>
              <a:t> </a:t>
            </a:r>
            <a:r>
              <a:rPr lang="en-US" dirty="0" err="1">
                <a:latin typeface="Arial" pitchFamily="34" charset="0"/>
                <a:cs typeface="Arial" pitchFamily="34" charset="0"/>
              </a:rPr>
              <a:t>этгээд</a:t>
            </a:r>
            <a:r>
              <a:rPr lang="en-US" dirty="0">
                <a:latin typeface="Arial" pitchFamily="34" charset="0"/>
                <a:cs typeface="Arial" pitchFamily="34" charset="0"/>
              </a:rPr>
              <a:t>, </a:t>
            </a:r>
            <a:r>
              <a:rPr lang="en-US" dirty="0" err="1">
                <a:latin typeface="Arial" pitchFamily="34" charset="0"/>
                <a:cs typeface="Arial" pitchFamily="34" charset="0"/>
              </a:rPr>
              <a:t>гадаадын</a:t>
            </a:r>
            <a:r>
              <a:rPr lang="en-US" dirty="0">
                <a:latin typeface="Arial" pitchFamily="34" charset="0"/>
                <a:cs typeface="Arial" pitchFamily="34" charset="0"/>
              </a:rPr>
              <a:t> </a:t>
            </a:r>
            <a:r>
              <a:rPr lang="en-US" dirty="0" err="1">
                <a:latin typeface="Arial" pitchFamily="34" charset="0"/>
                <a:cs typeface="Arial" pitchFamily="34" charset="0"/>
              </a:rPr>
              <a:t>хөрөнгө</a:t>
            </a:r>
            <a:r>
              <a:rPr lang="en-US" dirty="0">
                <a:latin typeface="Arial" pitchFamily="34" charset="0"/>
                <a:cs typeface="Arial" pitchFamily="34" charset="0"/>
              </a:rPr>
              <a:t> </a:t>
            </a:r>
            <a:r>
              <a:rPr lang="en-US" dirty="0" err="1">
                <a:latin typeface="Arial" pitchFamily="34" charset="0"/>
                <a:cs typeface="Arial" pitchFamily="34" charset="0"/>
              </a:rPr>
              <a:t>оруулалттай</a:t>
            </a:r>
            <a:r>
              <a:rPr lang="en-US" dirty="0">
                <a:latin typeface="Arial" pitchFamily="34" charset="0"/>
                <a:cs typeface="Arial" pitchFamily="34" charset="0"/>
              </a:rPr>
              <a:t> </a:t>
            </a:r>
            <a:r>
              <a:rPr lang="en-US" dirty="0" err="1">
                <a:latin typeface="Arial" pitchFamily="34" charset="0"/>
                <a:cs typeface="Arial" pitchFamily="34" charset="0"/>
              </a:rPr>
              <a:t>аж</a:t>
            </a:r>
            <a:r>
              <a:rPr lang="en-US" dirty="0">
                <a:latin typeface="Arial" pitchFamily="34" charset="0"/>
                <a:cs typeface="Arial" pitchFamily="34" charset="0"/>
              </a:rPr>
              <a:t> </a:t>
            </a:r>
            <a:r>
              <a:rPr lang="en-US" dirty="0" err="1">
                <a:latin typeface="Arial" pitchFamily="34" charset="0"/>
                <a:cs typeface="Arial" pitchFamily="34" charset="0"/>
              </a:rPr>
              <a:t>ахуйн</a:t>
            </a:r>
            <a:r>
              <a:rPr lang="en-US" dirty="0">
                <a:latin typeface="Arial" pitchFamily="34" charset="0"/>
                <a:cs typeface="Arial" pitchFamily="34" charset="0"/>
              </a:rPr>
              <a:t> </a:t>
            </a:r>
            <a:r>
              <a:rPr lang="en-US" dirty="0" err="1">
                <a:latin typeface="Arial" pitchFamily="34" charset="0"/>
                <a:cs typeface="Arial" pitchFamily="34" charset="0"/>
              </a:rPr>
              <a:t>нэгж</a:t>
            </a:r>
            <a:r>
              <a:rPr lang="en-US" dirty="0">
                <a:latin typeface="Arial" pitchFamily="34" charset="0"/>
                <a:cs typeface="Arial" pitchFamily="34" charset="0"/>
              </a:rPr>
              <a:t>, </a:t>
            </a:r>
            <a:r>
              <a:rPr lang="en-US" dirty="0" err="1">
                <a:latin typeface="Arial" pitchFamily="34" charset="0"/>
                <a:cs typeface="Arial" pitchFamily="34" charset="0"/>
              </a:rPr>
              <a:t>гадаадын</a:t>
            </a:r>
            <a:r>
              <a:rPr lang="en-US" dirty="0">
                <a:latin typeface="Arial" pitchFamily="34" charset="0"/>
                <a:cs typeface="Arial" pitchFamily="34" charset="0"/>
              </a:rPr>
              <a:t> </a:t>
            </a:r>
            <a:r>
              <a:rPr lang="en-US" dirty="0" err="1">
                <a:latin typeface="Arial" pitchFamily="34" charset="0"/>
                <a:cs typeface="Arial" pitchFamily="34" charset="0"/>
              </a:rPr>
              <a:t>иргэн</a:t>
            </a:r>
            <a:r>
              <a:rPr lang="en-US" dirty="0">
                <a:latin typeface="Arial" pitchFamily="34" charset="0"/>
                <a:cs typeface="Arial" pitchFamily="34" charset="0"/>
              </a:rPr>
              <a:t>, </a:t>
            </a:r>
            <a:r>
              <a:rPr lang="en-US" dirty="0" err="1">
                <a:latin typeface="Arial" pitchFamily="34" charset="0"/>
                <a:cs typeface="Arial" pitchFamily="34" charset="0"/>
              </a:rPr>
              <a:t>харъяалалгүй</a:t>
            </a:r>
            <a:r>
              <a:rPr lang="en-US" dirty="0">
                <a:latin typeface="Arial" pitchFamily="34" charset="0"/>
                <a:cs typeface="Arial" pitchFamily="34" charset="0"/>
              </a:rPr>
              <a:t> </a:t>
            </a:r>
            <a:r>
              <a:rPr lang="en-US" dirty="0" err="1">
                <a:latin typeface="Arial" pitchFamily="34" charset="0"/>
                <a:cs typeface="Arial" pitchFamily="34" charset="0"/>
              </a:rPr>
              <a:t>хүний</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ашиглах</a:t>
            </a:r>
            <a:r>
              <a:rPr lang="en-US" dirty="0">
                <a:latin typeface="Arial" pitchFamily="34" charset="0"/>
                <a:cs typeface="Arial" pitchFamily="34" charset="0"/>
              </a:rPr>
              <a:t> </a:t>
            </a:r>
            <a:r>
              <a:rPr lang="en-US" dirty="0" err="1">
                <a:latin typeface="Arial" pitchFamily="34" charset="0"/>
                <a:cs typeface="Arial" pitchFamily="34" charset="0"/>
              </a:rPr>
              <a:t>эрхийг</a:t>
            </a:r>
            <a:r>
              <a:rPr lang="en-US" dirty="0">
                <a:latin typeface="Arial" pitchFamily="34" charset="0"/>
                <a:cs typeface="Arial" pitchFamily="34" charset="0"/>
              </a:rPr>
              <a:t> </a:t>
            </a:r>
            <a:r>
              <a:rPr lang="en-US" dirty="0" err="1">
                <a:latin typeface="Arial" pitchFamily="34" charset="0"/>
                <a:cs typeface="Arial" pitchFamily="34" charset="0"/>
              </a:rPr>
              <a:t>баталгаажуулсан</a:t>
            </a:r>
            <a:r>
              <a:rPr lang="en-US" dirty="0">
                <a:latin typeface="Arial" pitchFamily="34" charset="0"/>
                <a:cs typeface="Arial" pitchFamily="34" charset="0"/>
              </a:rPr>
              <a:t> </a:t>
            </a:r>
            <a:r>
              <a:rPr lang="en-US" dirty="0" err="1">
                <a:latin typeface="Arial" pitchFamily="34" charset="0"/>
                <a:cs typeface="Arial" pitchFamily="34" charset="0"/>
              </a:rPr>
              <a:t>баримт</a:t>
            </a:r>
            <a:r>
              <a:rPr lang="en-US" dirty="0">
                <a:latin typeface="Arial" pitchFamily="34" charset="0"/>
                <a:cs typeface="Arial" pitchFamily="34" charset="0"/>
              </a:rPr>
              <a:t> </a:t>
            </a:r>
            <a:r>
              <a:rPr lang="en-US" dirty="0" err="1">
                <a:latin typeface="Arial" pitchFamily="34" charset="0"/>
                <a:cs typeface="Arial" pitchFamily="34" charset="0"/>
              </a:rPr>
              <a:t>бичгийг</a:t>
            </a:r>
            <a:r>
              <a:rPr lang="en-US" dirty="0">
                <a:latin typeface="Arial" pitchFamily="34" charset="0"/>
                <a:cs typeface="Arial" pitchFamily="34" charset="0"/>
              </a:rPr>
              <a:t>.</a:t>
            </a:r>
          </a:p>
          <a:p>
            <a:r>
              <a:rPr lang="en-US" dirty="0">
                <a:latin typeface="Arial" pitchFamily="34" charset="0"/>
                <a:cs typeface="Arial" pitchFamily="34" charset="0"/>
              </a:rPr>
              <a:t>3.1.9.”нийтийн </a:t>
            </a:r>
            <a:r>
              <a:rPr lang="en-US" dirty="0" err="1">
                <a:latin typeface="Arial" pitchFamily="34" charset="0"/>
                <a:cs typeface="Arial" pitchFamily="34" charset="0"/>
              </a:rPr>
              <a:t>эдэлбэрийн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гэж</a:t>
            </a:r>
            <a:r>
              <a:rPr lang="en-US" dirty="0">
                <a:latin typeface="Arial" pitchFamily="34" charset="0"/>
                <a:cs typeface="Arial" pitchFamily="34" charset="0"/>
              </a:rPr>
              <a:t> </a:t>
            </a:r>
            <a:r>
              <a:rPr lang="en-US" dirty="0" err="1">
                <a:latin typeface="Arial" pitchFamily="34" charset="0"/>
                <a:cs typeface="Arial" pitchFamily="34" charset="0"/>
              </a:rPr>
              <a:t>зохих</a:t>
            </a:r>
            <a:r>
              <a:rPr lang="en-US" dirty="0">
                <a:latin typeface="Arial" pitchFamily="34" charset="0"/>
                <a:cs typeface="Arial" pitchFamily="34" charset="0"/>
              </a:rPr>
              <a:t> </a:t>
            </a:r>
            <a:r>
              <a:rPr lang="en-US" dirty="0" err="1">
                <a:latin typeface="Arial" pitchFamily="34" charset="0"/>
                <a:cs typeface="Arial" pitchFamily="34" charset="0"/>
              </a:rPr>
              <a:t>журмын</a:t>
            </a:r>
            <a:r>
              <a:rPr lang="en-US" dirty="0">
                <a:latin typeface="Arial" pitchFamily="34" charset="0"/>
                <a:cs typeface="Arial" pitchFamily="34" charset="0"/>
              </a:rPr>
              <a:t> </a:t>
            </a:r>
            <a:r>
              <a:rPr lang="en-US" dirty="0" err="1">
                <a:latin typeface="Arial" pitchFamily="34" charset="0"/>
                <a:cs typeface="Arial" pitchFamily="34" charset="0"/>
              </a:rPr>
              <a:t>дагуу</a:t>
            </a:r>
            <a:r>
              <a:rPr lang="en-US" dirty="0">
                <a:latin typeface="Arial" pitchFamily="34" charset="0"/>
                <a:cs typeface="Arial" pitchFamily="34" charset="0"/>
              </a:rPr>
              <a:t> </a:t>
            </a:r>
            <a:r>
              <a:rPr lang="en-US" dirty="0" err="1">
                <a:latin typeface="Arial" pitchFamily="34" charset="0"/>
                <a:cs typeface="Arial" pitchFamily="34" charset="0"/>
              </a:rPr>
              <a:t>нийтээр</a:t>
            </a:r>
            <a:r>
              <a:rPr lang="en-US" dirty="0">
                <a:latin typeface="Arial" pitchFamily="34" charset="0"/>
                <a:cs typeface="Arial" pitchFamily="34" charset="0"/>
              </a:rPr>
              <a:t> </a:t>
            </a:r>
            <a:r>
              <a:rPr lang="en-US" dirty="0" err="1">
                <a:latin typeface="Arial" pitchFamily="34" charset="0"/>
                <a:cs typeface="Arial" pitchFamily="34" charset="0"/>
              </a:rPr>
              <a:t>ашиглахаар</a:t>
            </a:r>
            <a:r>
              <a:rPr lang="en-US" dirty="0">
                <a:latin typeface="Arial" pitchFamily="34" charset="0"/>
                <a:cs typeface="Arial" pitchFamily="34" charset="0"/>
              </a:rPr>
              <a:t> </a:t>
            </a:r>
            <a:r>
              <a:rPr lang="en-US" dirty="0" err="1">
                <a:latin typeface="Arial" pitchFamily="34" charset="0"/>
                <a:cs typeface="Arial" pitchFamily="34" charset="0"/>
              </a:rPr>
              <a:t>тогтоогдсон</a:t>
            </a:r>
            <a:r>
              <a:rPr lang="en-US" dirty="0">
                <a:latin typeface="Arial" pitchFamily="34" charset="0"/>
                <a:cs typeface="Arial" pitchFamily="34" charset="0"/>
              </a:rPr>
              <a:t> </a:t>
            </a:r>
            <a:r>
              <a:rPr lang="en-US" dirty="0" err="1">
                <a:latin typeface="Arial" pitchFamily="34" charset="0"/>
                <a:cs typeface="Arial" pitchFamily="34" charset="0"/>
              </a:rPr>
              <a:t>төрийн</a:t>
            </a:r>
            <a:r>
              <a:rPr lang="en-US" dirty="0">
                <a:latin typeface="Arial" pitchFamily="34" charset="0"/>
                <a:cs typeface="Arial" pitchFamily="34" charset="0"/>
              </a:rPr>
              <a:t> </a:t>
            </a:r>
            <a:r>
              <a:rPr lang="en-US" dirty="0" err="1">
                <a:latin typeface="Arial" pitchFamily="34" charset="0"/>
                <a:cs typeface="Arial" pitchFamily="34" charset="0"/>
              </a:rPr>
              <a:t>өмчийн</a:t>
            </a:r>
            <a:r>
              <a:rPr lang="en-US" dirty="0">
                <a:latin typeface="Arial" pitchFamily="34" charset="0"/>
                <a:cs typeface="Arial" pitchFamily="34" charset="0"/>
              </a:rPr>
              <a:t> </a:t>
            </a:r>
            <a:r>
              <a:rPr lang="en-US" dirty="0" err="1">
                <a:latin typeface="Arial" pitchFamily="34" charset="0"/>
                <a:cs typeface="Arial" pitchFamily="34" charset="0"/>
              </a:rPr>
              <a:t>газрыг</a:t>
            </a:r>
            <a:r>
              <a:rPr lang="en-US" dirty="0">
                <a:latin typeface="Arial" pitchFamily="34" charset="0"/>
                <a:cs typeface="Arial" pitchFamily="34" charset="0"/>
              </a:rPr>
              <a:t>.</a:t>
            </a:r>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11222"/>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3100" dirty="0" smtClean="0">
                <a:solidFill>
                  <a:schemeClr val="tx1"/>
                </a:solidFill>
                <a:latin typeface="Arial" pitchFamily="34" charset="0"/>
                <a:cs typeface="Arial" pitchFamily="34" charset="0"/>
              </a:rPr>
              <a:t/>
            </a:r>
            <a:br>
              <a:rPr lang="mn-MN" sz="3100" dirty="0" smtClean="0">
                <a:solidFill>
                  <a:schemeClr val="tx1"/>
                </a:solidFill>
                <a:latin typeface="Arial" pitchFamily="34" charset="0"/>
                <a:cs typeface="Arial" pitchFamily="34" charset="0"/>
              </a:rPr>
            </a:br>
            <a:r>
              <a:rPr lang="en-US" sz="3100" dirty="0" smtClean="0">
                <a:solidFill>
                  <a:schemeClr val="tx1"/>
                </a:solidFill>
                <a:latin typeface="Arial" pitchFamily="34" charset="0"/>
                <a:cs typeface="Arial" pitchFamily="34" charset="0"/>
              </a:rPr>
              <a:t>34.6. </a:t>
            </a:r>
            <a:r>
              <a:rPr lang="en-US" sz="3100" dirty="0" err="1" smtClean="0">
                <a:solidFill>
                  <a:schemeClr val="tx1"/>
                </a:solidFill>
                <a:latin typeface="Arial" pitchFamily="34" charset="0"/>
                <a:cs typeface="Arial" pitchFamily="34" charset="0"/>
              </a:rPr>
              <a:t>Газар</a:t>
            </a:r>
            <a:r>
              <a:rPr lang="en-US" sz="3100" dirty="0" smtClean="0">
                <a:solidFill>
                  <a:schemeClr val="tx1"/>
                </a:solidFill>
                <a:latin typeface="Arial" pitchFamily="34" charset="0"/>
                <a:cs typeface="Arial" pitchFamily="34" charset="0"/>
              </a:rPr>
              <a:t> </a:t>
            </a:r>
            <a:r>
              <a:rPr lang="en-US" sz="3100" dirty="0" err="1" smtClean="0">
                <a:solidFill>
                  <a:schemeClr val="tx1"/>
                </a:solidFill>
                <a:latin typeface="Arial" pitchFamily="34" charset="0"/>
                <a:cs typeface="Arial" pitchFamily="34" charset="0"/>
              </a:rPr>
              <a:t>эзэмших</a:t>
            </a:r>
            <a:r>
              <a:rPr lang="en-US" sz="3100" dirty="0" smtClean="0">
                <a:solidFill>
                  <a:schemeClr val="tx1"/>
                </a:solidFill>
                <a:latin typeface="Arial" pitchFamily="34" charset="0"/>
                <a:cs typeface="Arial" pitchFamily="34" charset="0"/>
              </a:rPr>
              <a:t> </a:t>
            </a:r>
            <a:r>
              <a:rPr lang="en-US" sz="3100" dirty="0" err="1" smtClean="0">
                <a:solidFill>
                  <a:schemeClr val="tx1"/>
                </a:solidFill>
                <a:latin typeface="Arial" pitchFamily="34" charset="0"/>
                <a:cs typeface="Arial" pitchFamily="34" charset="0"/>
              </a:rPr>
              <a:t>гэрээнд</a:t>
            </a:r>
            <a:r>
              <a:rPr lang="en-US" sz="3100" dirty="0" smtClean="0">
                <a:solidFill>
                  <a:schemeClr val="tx1"/>
                </a:solidFill>
                <a:latin typeface="Arial" pitchFamily="34" charset="0"/>
                <a:cs typeface="Arial" pitchFamily="34" charset="0"/>
              </a:rPr>
              <a:t> </a:t>
            </a:r>
            <a:r>
              <a:rPr lang="en-US" sz="3100" dirty="0" err="1" smtClean="0">
                <a:solidFill>
                  <a:schemeClr val="tx1"/>
                </a:solidFill>
                <a:latin typeface="Arial" pitchFamily="34" charset="0"/>
                <a:cs typeface="Arial" pitchFamily="34" charset="0"/>
              </a:rPr>
              <a:t>дараахь</a:t>
            </a:r>
            <a:r>
              <a:rPr lang="en-US" sz="3100" dirty="0" smtClean="0">
                <a:solidFill>
                  <a:schemeClr val="tx1"/>
                </a:solidFill>
                <a:latin typeface="Arial" pitchFamily="34" charset="0"/>
                <a:cs typeface="Arial" pitchFamily="34" charset="0"/>
              </a:rPr>
              <a:t> </a:t>
            </a:r>
            <a:r>
              <a:rPr lang="en-US" sz="3100" dirty="0" err="1" smtClean="0">
                <a:solidFill>
                  <a:schemeClr val="tx1"/>
                </a:solidFill>
                <a:latin typeface="Arial" pitchFamily="34" charset="0"/>
                <a:cs typeface="Arial" pitchFamily="34" charset="0"/>
              </a:rPr>
              <a:t>зүйлийг</a:t>
            </a:r>
            <a:r>
              <a:rPr lang="en-US" sz="3100" dirty="0" smtClean="0">
                <a:solidFill>
                  <a:schemeClr val="tx1"/>
                </a:solidFill>
                <a:latin typeface="Arial" pitchFamily="34" charset="0"/>
                <a:cs typeface="Arial" pitchFamily="34" charset="0"/>
              </a:rPr>
              <a:t> </a:t>
            </a:r>
            <a:r>
              <a:rPr lang="en-US" sz="3100" dirty="0" err="1" smtClean="0">
                <a:solidFill>
                  <a:schemeClr val="tx1"/>
                </a:solidFill>
                <a:latin typeface="Arial" pitchFamily="34" charset="0"/>
                <a:cs typeface="Arial" pitchFamily="34" charset="0"/>
              </a:rPr>
              <a:t>тусгана</a:t>
            </a:r>
            <a:r>
              <a:rPr lang="en-US" sz="3100" dirty="0" smtClean="0">
                <a:solidFill>
                  <a:schemeClr val="tx1"/>
                </a:solidFill>
                <a:latin typeface="Arial" pitchFamily="34" charset="0"/>
                <a:cs typeface="Arial" pitchFamily="34" charset="0"/>
              </a:rPr>
              <a:t>:</a:t>
            </a:r>
            <a:r>
              <a:rPr lang="en-US" dirty="0" smtClean="0">
                <a:solidFill>
                  <a:schemeClr val="tx1"/>
                </a:solidFill>
              </a:rPr>
              <a:t/>
            </a:r>
            <a:br>
              <a:rPr lang="en-US" dirty="0" smtClean="0">
                <a:solidFill>
                  <a:schemeClr val="tx1"/>
                </a:solidFill>
              </a:rPr>
            </a:b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32500" lnSpcReduction="20000"/>
          </a:bodyPr>
          <a:lstStyle/>
          <a:p>
            <a:endParaRPr lang="mn-MN" sz="5500" dirty="0" smtClean="0">
              <a:latin typeface="Arial" pitchFamily="34" charset="0"/>
              <a:cs typeface="Arial" pitchFamily="34" charset="0"/>
            </a:endParaRPr>
          </a:p>
          <a:p>
            <a:r>
              <a:rPr lang="en-US" sz="5500" dirty="0" smtClean="0">
                <a:latin typeface="Arial" pitchFamily="34" charset="0"/>
                <a:cs typeface="Arial" pitchFamily="34" charset="0"/>
              </a:rPr>
              <a:t>34.7</a:t>
            </a:r>
            <a:r>
              <a:rPr lang="en-US" sz="5500" dirty="0">
                <a:latin typeface="Arial" pitchFamily="34" charset="0"/>
                <a:cs typeface="Arial" pitchFamily="34" charset="0"/>
              </a:rPr>
              <a:t>. </a:t>
            </a:r>
            <a:r>
              <a:rPr lang="en-US" sz="5500" dirty="0" err="1">
                <a:latin typeface="Arial" pitchFamily="34" charset="0"/>
                <a:cs typeface="Arial" pitchFamily="34" charset="0"/>
              </a:rPr>
              <a:t>Үйлдвэрлэл</a:t>
            </a:r>
            <a:r>
              <a:rPr lang="en-US" sz="5500" dirty="0">
                <a:latin typeface="Arial" pitchFamily="34" charset="0"/>
                <a:cs typeface="Arial" pitchFamily="34" charset="0"/>
              </a:rPr>
              <a:t>, </a:t>
            </a:r>
            <a:r>
              <a:rPr lang="en-US" sz="5500" dirty="0" err="1">
                <a:latin typeface="Arial" pitchFamily="34" charset="0"/>
                <a:cs typeface="Arial" pitchFamily="34" charset="0"/>
              </a:rPr>
              <a:t>үйлчилгээ</a:t>
            </a:r>
            <a:r>
              <a:rPr lang="en-US" sz="5500" dirty="0">
                <a:latin typeface="Arial" pitchFamily="34" charset="0"/>
                <a:cs typeface="Arial" pitchFamily="34" charset="0"/>
              </a:rPr>
              <a:t> </a:t>
            </a:r>
            <a:r>
              <a:rPr lang="en-US" sz="5500" dirty="0" err="1">
                <a:latin typeface="Arial" pitchFamily="34" charset="0"/>
                <a:cs typeface="Arial" pitchFamily="34" charset="0"/>
              </a:rPr>
              <a:t>эрхлэх</a:t>
            </a:r>
            <a:r>
              <a:rPr lang="en-US" sz="5500" dirty="0">
                <a:latin typeface="Arial" pitchFamily="34" charset="0"/>
                <a:cs typeface="Arial" pitchFamily="34" charset="0"/>
              </a:rPr>
              <a:t> </a:t>
            </a:r>
            <a:r>
              <a:rPr lang="en-US" sz="5500" dirty="0" err="1">
                <a:latin typeface="Arial" pitchFamily="34" charset="0"/>
                <a:cs typeface="Arial" pitchFamily="34" charset="0"/>
              </a:rPr>
              <a:t>зориулалтаар</a:t>
            </a:r>
            <a:r>
              <a:rPr lang="en-US" sz="5500" dirty="0">
                <a:latin typeface="Arial" pitchFamily="34" charset="0"/>
                <a:cs typeface="Arial" pitchFamily="34" charset="0"/>
              </a:rPr>
              <a:t> </a:t>
            </a:r>
            <a:r>
              <a:rPr lang="en-US" sz="5500" dirty="0" err="1">
                <a:latin typeface="Arial" pitchFamily="34" charset="0"/>
                <a:cs typeface="Arial" pitchFamily="34" charset="0"/>
              </a:rPr>
              <a:t>эзэмшилд</a:t>
            </a:r>
            <a:r>
              <a:rPr lang="en-US" sz="5500" dirty="0">
                <a:latin typeface="Arial" pitchFamily="34" charset="0"/>
                <a:cs typeface="Arial" pitchFamily="34" charset="0"/>
              </a:rPr>
              <a:t> </a:t>
            </a:r>
            <a:r>
              <a:rPr lang="en-US" sz="5500" dirty="0" err="1">
                <a:latin typeface="Arial" pitchFamily="34" charset="0"/>
                <a:cs typeface="Arial" pitchFamily="34" charset="0"/>
              </a:rPr>
              <a:t>олгож</a:t>
            </a:r>
            <a:r>
              <a:rPr lang="en-US" sz="5500" dirty="0">
                <a:latin typeface="Arial" pitchFamily="34" charset="0"/>
                <a:cs typeface="Arial" pitchFamily="34" charset="0"/>
              </a:rPr>
              <a:t> </a:t>
            </a:r>
            <a:r>
              <a:rPr lang="en-US" sz="5500" dirty="0" err="1">
                <a:latin typeface="Arial" pitchFamily="34" charset="0"/>
                <a:cs typeface="Arial" pitchFamily="34" charset="0"/>
              </a:rPr>
              <a:t>байгаа</a:t>
            </a:r>
            <a:r>
              <a:rPr lang="en-US" sz="5500" dirty="0">
                <a:latin typeface="Arial" pitchFamily="34" charset="0"/>
                <a:cs typeface="Arial" pitchFamily="34" charset="0"/>
              </a:rPr>
              <a:t> </a:t>
            </a:r>
            <a:r>
              <a:rPr lang="en-US" sz="5500" dirty="0" err="1">
                <a:latin typeface="Arial" pitchFamily="34" charset="0"/>
                <a:cs typeface="Arial" pitchFamily="34" charset="0"/>
              </a:rPr>
              <a:t>газрын</a:t>
            </a:r>
            <a:r>
              <a:rPr lang="en-US" sz="5500" dirty="0">
                <a:latin typeface="Arial" pitchFamily="34" charset="0"/>
                <a:cs typeface="Arial" pitchFamily="34" charset="0"/>
              </a:rPr>
              <a:t> </a:t>
            </a:r>
            <a:r>
              <a:rPr lang="en-US" sz="5500" dirty="0" err="1">
                <a:latin typeface="Arial" pitchFamily="34" charset="0"/>
                <a:cs typeface="Arial" pitchFamily="34" charset="0"/>
              </a:rPr>
              <a:t>төлөв</a:t>
            </a:r>
            <a:r>
              <a:rPr lang="en-US" sz="5500" dirty="0">
                <a:latin typeface="Arial" pitchFamily="34" charset="0"/>
                <a:cs typeface="Arial" pitchFamily="34" charset="0"/>
              </a:rPr>
              <a:t> </a:t>
            </a:r>
            <a:r>
              <a:rPr lang="en-US" sz="5500" dirty="0" err="1">
                <a:latin typeface="Arial" pitchFamily="34" charset="0"/>
                <a:cs typeface="Arial" pitchFamily="34" charset="0"/>
              </a:rPr>
              <a:t>байдал</a:t>
            </a:r>
            <a:r>
              <a:rPr lang="en-US" sz="5500" dirty="0">
                <a:latin typeface="Arial" pitchFamily="34" charset="0"/>
                <a:cs typeface="Arial" pitchFamily="34" charset="0"/>
              </a:rPr>
              <a:t>, </a:t>
            </a:r>
            <a:r>
              <a:rPr lang="en-US" sz="5500" dirty="0" err="1">
                <a:latin typeface="Arial" pitchFamily="34" charset="0"/>
                <a:cs typeface="Arial" pitchFamily="34" charset="0"/>
              </a:rPr>
              <a:t>чанарын</a:t>
            </a:r>
            <a:r>
              <a:rPr lang="en-US" sz="5500" dirty="0">
                <a:latin typeface="Arial" pitchFamily="34" charset="0"/>
                <a:cs typeface="Arial" pitchFamily="34" charset="0"/>
              </a:rPr>
              <a:t> </a:t>
            </a:r>
            <a:r>
              <a:rPr lang="en-US" sz="5500" dirty="0" err="1">
                <a:latin typeface="Arial" pitchFamily="34" charset="0"/>
                <a:cs typeface="Arial" pitchFamily="34" charset="0"/>
              </a:rPr>
              <a:t>улсын</a:t>
            </a:r>
            <a:r>
              <a:rPr lang="en-US" sz="5500" dirty="0">
                <a:latin typeface="Arial" pitchFamily="34" charset="0"/>
                <a:cs typeface="Arial" pitchFamily="34" charset="0"/>
              </a:rPr>
              <a:t> </a:t>
            </a:r>
            <a:r>
              <a:rPr lang="en-US" sz="5500" dirty="0" err="1">
                <a:latin typeface="Arial" pitchFamily="34" charset="0"/>
                <a:cs typeface="Arial" pitchFamily="34" charset="0"/>
              </a:rPr>
              <a:t>хянан</a:t>
            </a:r>
            <a:r>
              <a:rPr lang="en-US" sz="5500" dirty="0">
                <a:latin typeface="Arial" pitchFamily="34" charset="0"/>
                <a:cs typeface="Arial" pitchFamily="34" charset="0"/>
              </a:rPr>
              <a:t> </a:t>
            </a:r>
            <a:r>
              <a:rPr lang="en-US" sz="5500" dirty="0" err="1">
                <a:latin typeface="Arial" pitchFamily="34" charset="0"/>
                <a:cs typeface="Arial" pitchFamily="34" charset="0"/>
              </a:rPr>
              <a:t>баталгаа</a:t>
            </a:r>
            <a:r>
              <a:rPr lang="en-US" sz="5500" dirty="0">
                <a:latin typeface="Arial" pitchFamily="34" charset="0"/>
                <a:cs typeface="Arial" pitchFamily="34" charset="0"/>
              </a:rPr>
              <a:t> </a:t>
            </a:r>
            <a:r>
              <a:rPr lang="en-US" sz="5500" dirty="0" err="1">
                <a:latin typeface="Arial" pitchFamily="34" charset="0"/>
                <a:cs typeface="Arial" pitchFamily="34" charset="0"/>
              </a:rPr>
              <a:t>болон</a:t>
            </a:r>
            <a:r>
              <a:rPr lang="en-US" sz="5500" dirty="0">
                <a:latin typeface="Arial" pitchFamily="34" charset="0"/>
                <a:cs typeface="Arial" pitchFamily="34" charset="0"/>
              </a:rPr>
              <a:t> </a:t>
            </a:r>
            <a:r>
              <a:rPr lang="en-US" sz="5500" dirty="0" err="1">
                <a:latin typeface="Arial" pitchFamily="34" charset="0"/>
                <a:cs typeface="Arial" pitchFamily="34" charset="0"/>
              </a:rPr>
              <a:t>байгаль</a:t>
            </a:r>
            <a:r>
              <a:rPr lang="en-US" sz="5500" dirty="0">
                <a:latin typeface="Arial" pitchFamily="34" charset="0"/>
                <a:cs typeface="Arial" pitchFamily="34" charset="0"/>
              </a:rPr>
              <a:t> </a:t>
            </a:r>
            <a:r>
              <a:rPr lang="en-US" sz="5500" dirty="0" err="1" smtClean="0">
                <a:latin typeface="Arial" pitchFamily="34" charset="0"/>
                <a:cs typeface="Arial" pitchFamily="34" charset="0"/>
              </a:rPr>
              <a:t>орчны</a:t>
            </a:r>
            <a:r>
              <a:rPr lang="en-US" sz="5500" dirty="0" smtClean="0">
                <a:latin typeface="Arial" pitchFamily="34" charset="0"/>
                <a:cs typeface="Arial" pitchFamily="34" charset="0"/>
              </a:rPr>
              <a:t> </a:t>
            </a:r>
            <a:r>
              <a:rPr lang="en-US" sz="5500" dirty="0" err="1">
                <a:latin typeface="Arial" pitchFamily="34" charset="0"/>
                <a:cs typeface="Arial" pitchFamily="34" charset="0"/>
              </a:rPr>
              <a:t>нөлөөллийн</a:t>
            </a:r>
            <a:r>
              <a:rPr lang="en-US" sz="5500" dirty="0">
                <a:latin typeface="Arial" pitchFamily="34" charset="0"/>
                <a:cs typeface="Arial" pitchFamily="34" charset="0"/>
              </a:rPr>
              <a:t> </a:t>
            </a:r>
            <a:r>
              <a:rPr lang="en-US" sz="5500" dirty="0" err="1">
                <a:latin typeface="Arial" pitchFamily="34" charset="0"/>
                <a:cs typeface="Arial" pitchFamily="34" charset="0"/>
              </a:rPr>
              <a:t>үнэлгээг</a:t>
            </a:r>
            <a:r>
              <a:rPr lang="en-US" sz="5500" dirty="0">
                <a:latin typeface="Arial" pitchFamily="34" charset="0"/>
                <a:cs typeface="Arial" pitchFamily="34" charset="0"/>
              </a:rPr>
              <a:t> </a:t>
            </a:r>
            <a:r>
              <a:rPr lang="en-US" sz="5500" dirty="0" err="1">
                <a:latin typeface="Arial" pitchFamily="34" charset="0"/>
                <a:cs typeface="Arial" pitchFamily="34" charset="0"/>
              </a:rPr>
              <a:t>тухайн</a:t>
            </a:r>
            <a:r>
              <a:rPr lang="en-US" sz="5500" dirty="0">
                <a:latin typeface="Arial" pitchFamily="34" charset="0"/>
                <a:cs typeface="Arial" pitchFamily="34" charset="0"/>
              </a:rPr>
              <a:t> </a:t>
            </a:r>
            <a:r>
              <a:rPr lang="en-US" sz="5500" dirty="0" err="1">
                <a:latin typeface="Arial" pitchFamily="34" charset="0"/>
                <a:cs typeface="Arial" pitchFamily="34" charset="0"/>
              </a:rPr>
              <a:t>газар</a:t>
            </a:r>
            <a:r>
              <a:rPr lang="en-US" sz="5500" dirty="0">
                <a:latin typeface="Arial" pitchFamily="34" charset="0"/>
                <a:cs typeface="Arial" pitchFamily="34" charset="0"/>
              </a:rPr>
              <a:t> </a:t>
            </a:r>
            <a:r>
              <a:rPr lang="en-US" sz="5500" dirty="0" err="1">
                <a:latin typeface="Arial" pitchFamily="34" charset="0"/>
                <a:cs typeface="Arial" pitchFamily="34" charset="0"/>
              </a:rPr>
              <a:t>эзэмших</a:t>
            </a:r>
            <a:r>
              <a:rPr lang="en-US" sz="5500" dirty="0">
                <a:latin typeface="Arial" pitchFamily="34" charset="0"/>
                <a:cs typeface="Arial" pitchFamily="34" charset="0"/>
              </a:rPr>
              <a:t> </a:t>
            </a:r>
            <a:r>
              <a:rPr lang="en-US" sz="5500" dirty="0" err="1">
                <a:latin typeface="Arial" pitchFamily="34" charset="0"/>
                <a:cs typeface="Arial" pitchFamily="34" charset="0"/>
              </a:rPr>
              <a:t>гэрээний</a:t>
            </a:r>
            <a:r>
              <a:rPr lang="en-US" sz="5500" dirty="0">
                <a:latin typeface="Arial" pitchFamily="34" charset="0"/>
                <a:cs typeface="Arial" pitchFamily="34" charset="0"/>
              </a:rPr>
              <a:t> </a:t>
            </a:r>
            <a:r>
              <a:rPr lang="en-US" sz="5500" dirty="0" err="1">
                <a:latin typeface="Arial" pitchFamily="34" charset="0"/>
                <a:cs typeface="Arial" pitchFamily="34" charset="0"/>
              </a:rPr>
              <a:t>хавсралт</a:t>
            </a:r>
            <a:r>
              <a:rPr lang="en-US" sz="5500" dirty="0">
                <a:latin typeface="Arial" pitchFamily="34" charset="0"/>
                <a:cs typeface="Arial" pitchFamily="34" charset="0"/>
              </a:rPr>
              <a:t> </a:t>
            </a:r>
            <a:r>
              <a:rPr lang="en-US" sz="5500" dirty="0" err="1">
                <a:latin typeface="Arial" pitchFamily="34" charset="0"/>
                <a:cs typeface="Arial" pitchFamily="34" charset="0"/>
              </a:rPr>
              <a:t>болгоно</a:t>
            </a:r>
            <a:r>
              <a:rPr lang="en-US" sz="5500" dirty="0">
                <a:latin typeface="Arial" pitchFamily="34" charset="0"/>
                <a:cs typeface="Arial" pitchFamily="34" charset="0"/>
              </a:rPr>
              <a:t>.</a:t>
            </a:r>
          </a:p>
          <a:p>
            <a:r>
              <a:rPr lang="en-US" sz="5500" dirty="0">
                <a:latin typeface="Arial" pitchFamily="34" charset="0"/>
                <a:cs typeface="Arial" pitchFamily="34" charset="0"/>
              </a:rPr>
              <a:t>34.8. </a:t>
            </a:r>
            <a:r>
              <a:rPr lang="en-US" sz="5500" dirty="0" err="1">
                <a:latin typeface="Arial" pitchFamily="34" charset="0"/>
                <a:cs typeface="Arial" pitchFamily="34" charset="0"/>
              </a:rPr>
              <a:t>Газар</a:t>
            </a:r>
            <a:r>
              <a:rPr lang="en-US" sz="5500" dirty="0">
                <a:latin typeface="Arial" pitchFamily="34" charset="0"/>
                <a:cs typeface="Arial" pitchFamily="34" charset="0"/>
              </a:rPr>
              <a:t> </a:t>
            </a:r>
            <a:r>
              <a:rPr lang="en-US" sz="5500" dirty="0" err="1">
                <a:latin typeface="Arial" pitchFamily="34" charset="0"/>
                <a:cs typeface="Arial" pitchFamily="34" charset="0"/>
              </a:rPr>
              <a:t>эзэмших</a:t>
            </a:r>
            <a:r>
              <a:rPr lang="en-US" sz="5500" dirty="0">
                <a:latin typeface="Arial" pitchFamily="34" charset="0"/>
                <a:cs typeface="Arial" pitchFamily="34" charset="0"/>
              </a:rPr>
              <a:t> </a:t>
            </a:r>
            <a:r>
              <a:rPr lang="en-US" sz="5500" dirty="0" err="1">
                <a:latin typeface="Arial" pitchFamily="34" charset="0"/>
                <a:cs typeface="Arial" pitchFamily="34" charset="0"/>
              </a:rPr>
              <a:t>гэрээ</a:t>
            </a:r>
            <a:r>
              <a:rPr lang="en-US" sz="5500" dirty="0">
                <a:latin typeface="Arial" pitchFamily="34" charset="0"/>
                <a:cs typeface="Arial" pitchFamily="34" charset="0"/>
              </a:rPr>
              <a:t> </a:t>
            </a:r>
            <a:r>
              <a:rPr lang="en-US" sz="5500" dirty="0" err="1">
                <a:latin typeface="Arial" pitchFamily="34" charset="0"/>
                <a:cs typeface="Arial" pitchFamily="34" charset="0"/>
              </a:rPr>
              <a:t>нь</a:t>
            </a:r>
            <a:r>
              <a:rPr lang="en-US" sz="5500" dirty="0">
                <a:latin typeface="Arial" pitchFamily="34" charset="0"/>
                <a:cs typeface="Arial" pitchFamily="34" charset="0"/>
              </a:rPr>
              <a:t> </a:t>
            </a:r>
            <a:r>
              <a:rPr lang="en-US" sz="5500" dirty="0" err="1">
                <a:latin typeface="Arial" pitchFamily="34" charset="0"/>
                <a:cs typeface="Arial" pitchFamily="34" charset="0"/>
              </a:rPr>
              <a:t>эрхийн</a:t>
            </a:r>
            <a:r>
              <a:rPr lang="en-US" sz="5500" dirty="0">
                <a:latin typeface="Arial" pitchFamily="34" charset="0"/>
                <a:cs typeface="Arial" pitchFamily="34" charset="0"/>
              </a:rPr>
              <a:t> </a:t>
            </a:r>
            <a:r>
              <a:rPr lang="en-US" sz="5500" dirty="0" err="1">
                <a:latin typeface="Arial" pitchFamily="34" charset="0"/>
                <a:cs typeface="Arial" pitchFamily="34" charset="0"/>
              </a:rPr>
              <a:t>гэрчилгээний</a:t>
            </a:r>
            <a:r>
              <a:rPr lang="en-US" sz="5500" dirty="0">
                <a:latin typeface="Arial" pitchFamily="34" charset="0"/>
                <a:cs typeface="Arial" pitchFamily="34" charset="0"/>
              </a:rPr>
              <a:t> </a:t>
            </a:r>
            <a:r>
              <a:rPr lang="en-US" sz="5500" dirty="0" err="1">
                <a:latin typeface="Arial" pitchFamily="34" charset="0"/>
                <a:cs typeface="Arial" pitchFamily="34" charset="0"/>
              </a:rPr>
              <a:t>хамт</a:t>
            </a:r>
            <a:r>
              <a:rPr lang="en-US" sz="5500" dirty="0">
                <a:latin typeface="Arial" pitchFamily="34" charset="0"/>
                <a:cs typeface="Arial" pitchFamily="34" charset="0"/>
              </a:rPr>
              <a:t> </a:t>
            </a:r>
            <a:r>
              <a:rPr lang="en-US" sz="5500" dirty="0" err="1">
                <a:latin typeface="Arial" pitchFamily="34" charset="0"/>
                <a:cs typeface="Arial" pitchFamily="34" charset="0"/>
              </a:rPr>
              <a:t>хүчин</a:t>
            </a:r>
            <a:r>
              <a:rPr lang="en-US" sz="5500" dirty="0">
                <a:latin typeface="Arial" pitchFamily="34" charset="0"/>
                <a:cs typeface="Arial" pitchFamily="34" charset="0"/>
              </a:rPr>
              <a:t> </a:t>
            </a:r>
            <a:r>
              <a:rPr lang="en-US" sz="5500" dirty="0" err="1">
                <a:latin typeface="Arial" pitchFamily="34" charset="0"/>
                <a:cs typeface="Arial" pitchFamily="34" charset="0"/>
              </a:rPr>
              <a:t>төгөлдөр</a:t>
            </a:r>
            <a:r>
              <a:rPr lang="en-US" sz="5500" dirty="0">
                <a:latin typeface="Arial" pitchFamily="34" charset="0"/>
                <a:cs typeface="Arial" pitchFamily="34" charset="0"/>
              </a:rPr>
              <a:t> </a:t>
            </a:r>
            <a:r>
              <a:rPr lang="en-US" sz="5500" dirty="0" err="1">
                <a:latin typeface="Arial" pitchFamily="34" charset="0"/>
                <a:cs typeface="Arial" pitchFamily="34" charset="0"/>
              </a:rPr>
              <a:t>байх</a:t>
            </a:r>
            <a:r>
              <a:rPr lang="en-US" sz="5500" dirty="0">
                <a:latin typeface="Arial" pitchFamily="34" charset="0"/>
                <a:cs typeface="Arial" pitchFamily="34" charset="0"/>
              </a:rPr>
              <a:t> </a:t>
            </a:r>
            <a:r>
              <a:rPr lang="en-US" sz="5500" dirty="0" err="1">
                <a:latin typeface="Arial" pitchFamily="34" charset="0"/>
                <a:cs typeface="Arial" pitchFamily="34" charset="0"/>
              </a:rPr>
              <a:t>бөгөөд</a:t>
            </a:r>
            <a:r>
              <a:rPr lang="en-US" sz="5500" dirty="0">
                <a:latin typeface="Arial" pitchFamily="34" charset="0"/>
                <a:cs typeface="Arial" pitchFamily="34" charset="0"/>
              </a:rPr>
              <a:t> </a:t>
            </a:r>
            <a:r>
              <a:rPr lang="en-US" sz="5500" dirty="0" err="1">
                <a:latin typeface="Arial" pitchFamily="34" charset="0"/>
                <a:cs typeface="Arial" pitchFamily="34" charset="0"/>
              </a:rPr>
              <a:t>гэрээний</a:t>
            </a:r>
            <a:r>
              <a:rPr lang="en-US" sz="5500" dirty="0">
                <a:latin typeface="Arial" pitchFamily="34" charset="0"/>
                <a:cs typeface="Arial" pitchFamily="34" charset="0"/>
              </a:rPr>
              <a:t> </a:t>
            </a:r>
            <a:r>
              <a:rPr lang="en-US" sz="5500" dirty="0" err="1">
                <a:latin typeface="Arial" pitchFamily="34" charset="0"/>
                <a:cs typeface="Arial" pitchFamily="34" charset="0"/>
              </a:rPr>
              <a:t>биелэлтийг</a:t>
            </a:r>
            <a:r>
              <a:rPr lang="en-US" sz="5500" dirty="0">
                <a:latin typeface="Arial" pitchFamily="34" charset="0"/>
                <a:cs typeface="Arial" pitchFamily="34" charset="0"/>
              </a:rPr>
              <a:t> </a:t>
            </a:r>
            <a:r>
              <a:rPr lang="en-US" sz="5500" dirty="0" err="1">
                <a:latin typeface="Arial" pitchFamily="34" charset="0"/>
                <a:cs typeface="Arial" pitchFamily="34" charset="0"/>
              </a:rPr>
              <a:t>талууд</a:t>
            </a:r>
            <a:r>
              <a:rPr lang="en-US" sz="5500" dirty="0">
                <a:latin typeface="Arial" pitchFamily="34" charset="0"/>
                <a:cs typeface="Arial" pitchFamily="34" charset="0"/>
              </a:rPr>
              <a:t> </a:t>
            </a:r>
            <a:r>
              <a:rPr lang="en-US" sz="5500" dirty="0" err="1">
                <a:latin typeface="Arial" pitchFamily="34" charset="0"/>
                <a:cs typeface="Arial" pitchFamily="34" charset="0"/>
              </a:rPr>
              <a:t>жил</a:t>
            </a:r>
            <a:r>
              <a:rPr lang="en-US" sz="5500" dirty="0">
                <a:latin typeface="Arial" pitchFamily="34" charset="0"/>
                <a:cs typeface="Arial" pitchFamily="34" charset="0"/>
              </a:rPr>
              <a:t> </a:t>
            </a:r>
            <a:r>
              <a:rPr lang="en-US" sz="5500" dirty="0" err="1">
                <a:latin typeface="Arial" pitchFamily="34" charset="0"/>
                <a:cs typeface="Arial" pitchFamily="34" charset="0"/>
              </a:rPr>
              <a:t>бүр</a:t>
            </a:r>
            <a:r>
              <a:rPr lang="en-US" sz="5500" dirty="0">
                <a:latin typeface="Arial" pitchFamily="34" charset="0"/>
                <a:cs typeface="Arial" pitchFamily="34" charset="0"/>
              </a:rPr>
              <a:t> </a:t>
            </a:r>
            <a:r>
              <a:rPr lang="en-US" sz="5500" dirty="0" err="1">
                <a:latin typeface="Arial" pitchFamily="34" charset="0"/>
                <a:cs typeface="Arial" pitchFamily="34" charset="0"/>
              </a:rPr>
              <a:t>дүгнэнэ</a:t>
            </a:r>
            <a:r>
              <a:rPr lang="en-US" sz="5500" dirty="0">
                <a:latin typeface="Arial" pitchFamily="34" charset="0"/>
                <a:cs typeface="Arial" pitchFamily="34" charset="0"/>
              </a:rPr>
              <a:t>.</a:t>
            </a:r>
          </a:p>
          <a:p>
            <a:r>
              <a:rPr lang="en-US" sz="5500" dirty="0">
                <a:latin typeface="Arial" pitchFamily="34" charset="0"/>
                <a:cs typeface="Arial" pitchFamily="34" charset="0"/>
              </a:rPr>
              <a:t>34.9. </a:t>
            </a:r>
            <a:r>
              <a:rPr lang="en-US" sz="5500" dirty="0" err="1">
                <a:latin typeface="Arial" pitchFamily="34" charset="0"/>
                <a:cs typeface="Arial" pitchFamily="34" charset="0"/>
              </a:rPr>
              <a:t>Газрыг</a:t>
            </a:r>
            <a:r>
              <a:rPr lang="en-US" sz="5500" dirty="0">
                <a:latin typeface="Arial" pitchFamily="34" charset="0"/>
                <a:cs typeface="Arial" pitchFamily="34" charset="0"/>
              </a:rPr>
              <a:t> </a:t>
            </a:r>
            <a:r>
              <a:rPr lang="en-US" sz="5500" dirty="0" err="1">
                <a:latin typeface="Arial" pitchFamily="34" charset="0"/>
                <a:cs typeface="Arial" pitchFamily="34" charset="0"/>
              </a:rPr>
              <a:t>дундаа</a:t>
            </a:r>
            <a:r>
              <a:rPr lang="en-US" sz="5500" dirty="0">
                <a:latin typeface="Arial" pitchFamily="34" charset="0"/>
                <a:cs typeface="Arial" pitchFamily="34" charset="0"/>
              </a:rPr>
              <a:t> </a:t>
            </a:r>
            <a:r>
              <a:rPr lang="en-US" sz="5500" dirty="0" err="1">
                <a:latin typeface="Arial" pitchFamily="34" charset="0"/>
                <a:cs typeface="Arial" pitchFamily="34" charset="0"/>
              </a:rPr>
              <a:t>эзэмшиж</a:t>
            </a:r>
            <a:r>
              <a:rPr lang="en-US" sz="5500" dirty="0">
                <a:latin typeface="Arial" pitchFamily="34" charset="0"/>
                <a:cs typeface="Arial" pitchFamily="34" charset="0"/>
              </a:rPr>
              <a:t> </a:t>
            </a:r>
            <a:r>
              <a:rPr lang="en-US" sz="5500" dirty="0" err="1">
                <a:latin typeface="Arial" pitchFamily="34" charset="0"/>
                <a:cs typeface="Arial" pitchFamily="34" charset="0"/>
              </a:rPr>
              <a:t>байгаа</a:t>
            </a:r>
            <a:r>
              <a:rPr lang="en-US" sz="5500" dirty="0">
                <a:latin typeface="Arial" pitchFamily="34" charset="0"/>
                <a:cs typeface="Arial" pitchFamily="34" charset="0"/>
              </a:rPr>
              <a:t> </a:t>
            </a:r>
            <a:r>
              <a:rPr lang="en-US" sz="5500" dirty="0" err="1">
                <a:latin typeface="Arial" pitchFamily="34" charset="0"/>
                <a:cs typeface="Arial" pitchFamily="34" charset="0"/>
              </a:rPr>
              <a:t>тохиолдолд</a:t>
            </a:r>
            <a:r>
              <a:rPr lang="en-US" sz="5500" dirty="0">
                <a:latin typeface="Arial" pitchFamily="34" charset="0"/>
                <a:cs typeface="Arial" pitchFamily="34" charset="0"/>
              </a:rPr>
              <a:t> </a:t>
            </a:r>
            <a:r>
              <a:rPr lang="en-US" sz="5500" dirty="0" err="1">
                <a:latin typeface="Arial" pitchFamily="34" charset="0"/>
                <a:cs typeface="Arial" pitchFamily="34" charset="0"/>
              </a:rPr>
              <a:t>газар</a:t>
            </a:r>
            <a:r>
              <a:rPr lang="en-US" sz="5500" dirty="0">
                <a:latin typeface="Arial" pitchFamily="34" charset="0"/>
                <a:cs typeface="Arial" pitchFamily="34" charset="0"/>
              </a:rPr>
              <a:t> </a:t>
            </a:r>
            <a:r>
              <a:rPr lang="en-US" sz="5500" dirty="0" err="1">
                <a:latin typeface="Arial" pitchFamily="34" charset="0"/>
                <a:cs typeface="Arial" pitchFamily="34" charset="0"/>
              </a:rPr>
              <a:t>эзэмших</a:t>
            </a:r>
            <a:r>
              <a:rPr lang="en-US" sz="5500" dirty="0">
                <a:latin typeface="Arial" pitchFamily="34" charset="0"/>
                <a:cs typeface="Arial" pitchFamily="34" charset="0"/>
              </a:rPr>
              <a:t> </a:t>
            </a:r>
            <a:r>
              <a:rPr lang="en-US" sz="5500" dirty="0" err="1">
                <a:latin typeface="Arial" pitchFamily="34" charset="0"/>
                <a:cs typeface="Arial" pitchFamily="34" charset="0"/>
              </a:rPr>
              <a:t>нэг</a:t>
            </a:r>
            <a:r>
              <a:rPr lang="en-US" sz="5500" dirty="0">
                <a:latin typeface="Arial" pitchFamily="34" charset="0"/>
                <a:cs typeface="Arial" pitchFamily="34" charset="0"/>
              </a:rPr>
              <a:t> </a:t>
            </a:r>
            <a:r>
              <a:rPr lang="en-US" sz="5500" dirty="0" err="1">
                <a:latin typeface="Arial" pitchFamily="34" charset="0"/>
                <a:cs typeface="Arial" pitchFamily="34" charset="0"/>
              </a:rPr>
              <a:t>гэрээтэй</a:t>
            </a:r>
            <a:r>
              <a:rPr lang="en-US" sz="5500" dirty="0">
                <a:latin typeface="Arial" pitchFamily="34" charset="0"/>
                <a:cs typeface="Arial" pitchFamily="34" charset="0"/>
              </a:rPr>
              <a:t> </a:t>
            </a:r>
            <a:r>
              <a:rPr lang="en-US" sz="5500" dirty="0" err="1">
                <a:latin typeface="Arial" pitchFamily="34" charset="0"/>
                <a:cs typeface="Arial" pitchFamily="34" charset="0"/>
              </a:rPr>
              <a:t>байж</a:t>
            </a:r>
            <a:r>
              <a:rPr lang="en-US" sz="5500" dirty="0">
                <a:latin typeface="Arial" pitchFamily="34" charset="0"/>
                <a:cs typeface="Arial" pitchFamily="34" charset="0"/>
              </a:rPr>
              <a:t> </a:t>
            </a:r>
            <a:r>
              <a:rPr lang="en-US" sz="5500" dirty="0" err="1">
                <a:latin typeface="Arial" pitchFamily="34" charset="0"/>
                <a:cs typeface="Arial" pitchFamily="34" charset="0"/>
              </a:rPr>
              <a:t>болно</a:t>
            </a:r>
            <a:r>
              <a:rPr lang="en-US" sz="5500" dirty="0">
                <a:latin typeface="Arial" pitchFamily="34" charset="0"/>
                <a:cs typeface="Arial" pitchFamily="34" charset="0"/>
              </a:rPr>
              <a:t>.</a:t>
            </a:r>
          </a:p>
          <a:p>
            <a:r>
              <a:rPr lang="en-US" sz="5500" dirty="0">
                <a:latin typeface="Arial" pitchFamily="34" charset="0"/>
                <a:cs typeface="Arial" pitchFamily="34" charset="0"/>
              </a:rPr>
              <a:t>34.10. </a:t>
            </a:r>
            <a:r>
              <a:rPr lang="en-US" sz="5500" dirty="0" err="1">
                <a:latin typeface="Arial" pitchFamily="34" charset="0"/>
                <a:cs typeface="Arial" pitchFamily="34" charset="0"/>
              </a:rPr>
              <a:t>Иргэн</a:t>
            </a:r>
            <a:r>
              <a:rPr lang="en-US" sz="5500" dirty="0">
                <a:latin typeface="Arial" pitchFamily="34" charset="0"/>
                <a:cs typeface="Arial" pitchFamily="34" charset="0"/>
              </a:rPr>
              <a:t>, </a:t>
            </a:r>
            <a:r>
              <a:rPr lang="en-US" sz="5500" dirty="0" err="1">
                <a:latin typeface="Arial" pitchFamily="34" charset="0"/>
                <a:cs typeface="Arial" pitchFamily="34" charset="0"/>
              </a:rPr>
              <a:t>аж</a:t>
            </a:r>
            <a:r>
              <a:rPr lang="en-US" sz="5500" dirty="0">
                <a:latin typeface="Arial" pitchFamily="34" charset="0"/>
                <a:cs typeface="Arial" pitchFamily="34" charset="0"/>
              </a:rPr>
              <a:t> </a:t>
            </a:r>
            <a:r>
              <a:rPr lang="en-US" sz="5500" dirty="0" err="1">
                <a:latin typeface="Arial" pitchFamily="34" charset="0"/>
                <a:cs typeface="Arial" pitchFamily="34" charset="0"/>
              </a:rPr>
              <a:t>ахуйн</a:t>
            </a:r>
            <a:r>
              <a:rPr lang="en-US" sz="5500" dirty="0">
                <a:latin typeface="Arial" pitchFamily="34" charset="0"/>
                <a:cs typeface="Arial" pitchFamily="34" charset="0"/>
              </a:rPr>
              <a:t> </a:t>
            </a:r>
            <a:r>
              <a:rPr lang="en-US" sz="5500" dirty="0" err="1">
                <a:latin typeface="Arial" pitchFamily="34" charset="0"/>
                <a:cs typeface="Arial" pitchFamily="34" charset="0"/>
              </a:rPr>
              <a:t>нэгж</a:t>
            </a:r>
            <a:r>
              <a:rPr lang="en-US" sz="5500" dirty="0">
                <a:latin typeface="Arial" pitchFamily="34" charset="0"/>
                <a:cs typeface="Arial" pitchFamily="34" charset="0"/>
              </a:rPr>
              <a:t>, </a:t>
            </a:r>
            <a:r>
              <a:rPr lang="en-US" sz="5500" dirty="0" err="1">
                <a:latin typeface="Arial" pitchFamily="34" charset="0"/>
                <a:cs typeface="Arial" pitchFamily="34" charset="0"/>
              </a:rPr>
              <a:t>байгууллагын</a:t>
            </a:r>
            <a:r>
              <a:rPr lang="en-US" sz="5500" dirty="0">
                <a:latin typeface="Arial" pitchFamily="34" charset="0"/>
                <a:cs typeface="Arial" pitchFamily="34" charset="0"/>
              </a:rPr>
              <a:t> </a:t>
            </a:r>
            <a:r>
              <a:rPr lang="en-US" sz="5500" dirty="0" err="1">
                <a:latin typeface="Arial" pitchFamily="34" charset="0"/>
                <a:cs typeface="Arial" pitchFamily="34" charset="0"/>
              </a:rPr>
              <a:t>газар</a:t>
            </a:r>
            <a:r>
              <a:rPr lang="en-US" sz="5500" dirty="0">
                <a:latin typeface="Arial" pitchFamily="34" charset="0"/>
                <a:cs typeface="Arial" pitchFamily="34" charset="0"/>
              </a:rPr>
              <a:t> </a:t>
            </a:r>
            <a:r>
              <a:rPr lang="en-US" sz="5500" dirty="0" err="1">
                <a:latin typeface="Arial" pitchFamily="34" charset="0"/>
                <a:cs typeface="Arial" pitchFamily="34" charset="0"/>
              </a:rPr>
              <a:t>эзэмших</a:t>
            </a:r>
            <a:r>
              <a:rPr lang="en-US" sz="5500" dirty="0">
                <a:latin typeface="Arial" pitchFamily="34" charset="0"/>
                <a:cs typeface="Arial" pitchFamily="34" charset="0"/>
              </a:rPr>
              <a:t> </a:t>
            </a:r>
            <a:r>
              <a:rPr lang="en-US" sz="5500" dirty="0" err="1">
                <a:latin typeface="Arial" pitchFamily="34" charset="0"/>
                <a:cs typeface="Arial" pitchFamily="34" charset="0"/>
              </a:rPr>
              <a:t>эрхийн</a:t>
            </a:r>
            <a:r>
              <a:rPr lang="en-US" sz="5500" dirty="0">
                <a:latin typeface="Arial" pitchFamily="34" charset="0"/>
                <a:cs typeface="Arial" pitchFamily="34" charset="0"/>
              </a:rPr>
              <a:t> </a:t>
            </a:r>
            <a:r>
              <a:rPr lang="en-US" sz="5500" dirty="0" err="1">
                <a:latin typeface="Arial" pitchFamily="34" charset="0"/>
                <a:cs typeface="Arial" pitchFamily="34" charset="0"/>
              </a:rPr>
              <a:t>гэрчилгээ</a:t>
            </a:r>
            <a:r>
              <a:rPr lang="en-US" sz="5500" dirty="0">
                <a:latin typeface="Arial" pitchFamily="34" charset="0"/>
                <a:cs typeface="Arial" pitchFamily="34" charset="0"/>
              </a:rPr>
              <a:t> </a:t>
            </a:r>
            <a:r>
              <a:rPr lang="en-US" sz="5500" dirty="0" err="1">
                <a:latin typeface="Arial" pitchFamily="34" charset="0"/>
                <a:cs typeface="Arial" pitchFamily="34" charset="0"/>
              </a:rPr>
              <a:t>нь</a:t>
            </a:r>
            <a:r>
              <a:rPr lang="en-US" sz="5500" dirty="0">
                <a:latin typeface="Arial" pitchFamily="34" charset="0"/>
                <a:cs typeface="Arial" pitchFamily="34" charset="0"/>
              </a:rPr>
              <a:t> </a:t>
            </a:r>
            <a:r>
              <a:rPr lang="en-US" sz="5500" dirty="0" err="1">
                <a:latin typeface="Arial" pitchFamily="34" charset="0"/>
                <a:cs typeface="Arial" pitchFamily="34" charset="0"/>
              </a:rPr>
              <a:t>тухайн</a:t>
            </a:r>
            <a:r>
              <a:rPr lang="en-US" sz="5500" dirty="0">
                <a:latin typeface="Arial" pitchFamily="34" charset="0"/>
                <a:cs typeface="Arial" pitchFamily="34" charset="0"/>
              </a:rPr>
              <a:t> </a:t>
            </a:r>
            <a:r>
              <a:rPr lang="en-US" sz="5500" dirty="0" err="1">
                <a:latin typeface="Arial" pitchFamily="34" charset="0"/>
                <a:cs typeface="Arial" pitchFamily="34" charset="0"/>
              </a:rPr>
              <a:t>газар</a:t>
            </a:r>
            <a:r>
              <a:rPr lang="en-US" sz="5500" dirty="0">
                <a:latin typeface="Arial" pitchFamily="34" charset="0"/>
                <a:cs typeface="Arial" pitchFamily="34" charset="0"/>
              </a:rPr>
              <a:t> </a:t>
            </a:r>
            <a:r>
              <a:rPr lang="en-US" sz="5500" dirty="0" err="1">
                <a:latin typeface="Arial" pitchFamily="34" charset="0"/>
                <a:cs typeface="Arial" pitchFamily="34" charset="0"/>
              </a:rPr>
              <a:t>дээрх</a:t>
            </a:r>
            <a:r>
              <a:rPr lang="en-US" sz="5500" dirty="0">
                <a:latin typeface="Arial" pitchFamily="34" charset="0"/>
                <a:cs typeface="Arial" pitchFamily="34" charset="0"/>
              </a:rPr>
              <a:t> </a:t>
            </a:r>
            <a:r>
              <a:rPr lang="en-US" sz="5500" dirty="0" err="1">
                <a:latin typeface="Arial" pitchFamily="34" charset="0"/>
                <a:cs typeface="Arial" pitchFamily="34" charset="0"/>
              </a:rPr>
              <a:t>тэдгээрийн</a:t>
            </a:r>
            <a:r>
              <a:rPr lang="en-US" sz="5500" dirty="0">
                <a:latin typeface="Arial" pitchFamily="34" charset="0"/>
                <a:cs typeface="Arial" pitchFamily="34" charset="0"/>
              </a:rPr>
              <a:t> </a:t>
            </a:r>
            <a:r>
              <a:rPr lang="en-US" sz="5500" dirty="0" err="1">
                <a:latin typeface="Arial" pitchFamily="34" charset="0"/>
                <a:cs typeface="Arial" pitchFamily="34" charset="0"/>
              </a:rPr>
              <a:t>үл</a:t>
            </a:r>
            <a:r>
              <a:rPr lang="en-US" sz="5500" dirty="0">
                <a:latin typeface="Arial" pitchFamily="34" charset="0"/>
                <a:cs typeface="Arial" pitchFamily="34" charset="0"/>
              </a:rPr>
              <a:t> </a:t>
            </a:r>
            <a:r>
              <a:rPr lang="en-US" sz="5500" dirty="0" err="1">
                <a:latin typeface="Arial" pitchFamily="34" charset="0"/>
                <a:cs typeface="Arial" pitchFamily="34" charset="0"/>
              </a:rPr>
              <a:t>хөдлөх</a:t>
            </a:r>
            <a:r>
              <a:rPr lang="en-US" sz="5500" dirty="0">
                <a:latin typeface="Arial" pitchFamily="34" charset="0"/>
                <a:cs typeface="Arial" pitchFamily="34" charset="0"/>
              </a:rPr>
              <a:t> </a:t>
            </a:r>
            <a:r>
              <a:rPr lang="en-US" sz="5500" dirty="0" err="1">
                <a:latin typeface="Arial" pitchFamily="34" charset="0"/>
                <a:cs typeface="Arial" pitchFamily="34" charset="0"/>
              </a:rPr>
              <a:t>хөрөнгийг</a:t>
            </a:r>
            <a:r>
              <a:rPr lang="en-US" sz="5500" dirty="0">
                <a:latin typeface="Arial" pitchFamily="34" charset="0"/>
                <a:cs typeface="Arial" pitchFamily="34" charset="0"/>
              </a:rPr>
              <a:t> </a:t>
            </a:r>
            <a:r>
              <a:rPr lang="en-US" sz="5500" dirty="0" err="1">
                <a:latin typeface="Arial" pitchFamily="34" charset="0"/>
                <a:cs typeface="Arial" pitchFamily="34" charset="0"/>
              </a:rPr>
              <a:t>улсын</a:t>
            </a:r>
            <a:r>
              <a:rPr lang="en-US" sz="5500" dirty="0">
                <a:latin typeface="Arial" pitchFamily="34" charset="0"/>
                <a:cs typeface="Arial" pitchFamily="34" charset="0"/>
              </a:rPr>
              <a:t> </a:t>
            </a:r>
            <a:r>
              <a:rPr lang="en-US" sz="5500" dirty="0" err="1">
                <a:latin typeface="Arial" pitchFamily="34" charset="0"/>
                <a:cs typeface="Arial" pitchFamily="34" charset="0"/>
              </a:rPr>
              <a:t>бүртгэлд</a:t>
            </a:r>
            <a:r>
              <a:rPr lang="en-US" sz="5500" dirty="0">
                <a:latin typeface="Arial" pitchFamily="34" charset="0"/>
                <a:cs typeface="Arial" pitchFamily="34" charset="0"/>
              </a:rPr>
              <a:t> </a:t>
            </a:r>
            <a:r>
              <a:rPr lang="en-US" sz="5500" dirty="0" err="1">
                <a:latin typeface="Arial" pitchFamily="34" charset="0"/>
                <a:cs typeface="Arial" pitchFamily="34" charset="0"/>
              </a:rPr>
              <a:t>бүртгэх</a:t>
            </a:r>
            <a:r>
              <a:rPr lang="en-US" sz="5500" dirty="0">
                <a:latin typeface="Arial" pitchFamily="34" charset="0"/>
                <a:cs typeface="Arial" pitchFamily="34" charset="0"/>
              </a:rPr>
              <a:t> </a:t>
            </a:r>
            <a:r>
              <a:rPr lang="en-US" sz="5500" dirty="0" err="1">
                <a:latin typeface="Arial" pitchFamily="34" charset="0"/>
                <a:cs typeface="Arial" pitchFamily="34" charset="0"/>
              </a:rPr>
              <a:t>үндэслэл</a:t>
            </a:r>
            <a:r>
              <a:rPr lang="en-US" sz="5500" dirty="0">
                <a:latin typeface="Arial" pitchFamily="34" charset="0"/>
                <a:cs typeface="Arial" pitchFamily="34" charset="0"/>
              </a:rPr>
              <a:t> </a:t>
            </a:r>
            <a:r>
              <a:rPr lang="en-US" sz="5500" dirty="0" err="1">
                <a:latin typeface="Arial" pitchFamily="34" charset="0"/>
                <a:cs typeface="Arial" pitchFamily="34" charset="0"/>
              </a:rPr>
              <a:t>болно</a:t>
            </a:r>
            <a:r>
              <a:rPr lang="en-US" sz="5500" dirty="0">
                <a:latin typeface="Arial" pitchFamily="34" charset="0"/>
                <a:cs typeface="Arial" pitchFamily="34" charset="0"/>
              </a:rPr>
              <a:t>.</a:t>
            </a:r>
          </a:p>
          <a:p>
            <a:r>
              <a:rPr lang="en-US" sz="5500" dirty="0">
                <a:latin typeface="Arial" pitchFamily="34" charset="0"/>
                <a:cs typeface="Arial" pitchFamily="34" charset="0"/>
              </a:rPr>
              <a:t> 34.11.Хот </a:t>
            </a:r>
            <a:r>
              <a:rPr lang="en-US" sz="5500" dirty="0" err="1">
                <a:latin typeface="Arial" pitchFamily="34" charset="0"/>
                <a:cs typeface="Arial" pitchFamily="34" charset="0"/>
              </a:rPr>
              <a:t>суурин</a:t>
            </a:r>
            <a:r>
              <a:rPr lang="en-US" sz="5500" dirty="0">
                <a:latin typeface="Arial" pitchFamily="34" charset="0"/>
                <a:cs typeface="Arial" pitchFamily="34" charset="0"/>
              </a:rPr>
              <a:t>, </a:t>
            </a:r>
            <a:r>
              <a:rPr lang="en-US" sz="5500" dirty="0" err="1">
                <a:latin typeface="Arial" pitchFamily="34" charset="0"/>
                <a:cs typeface="Arial" pitchFamily="34" charset="0"/>
              </a:rPr>
              <a:t>барилга</a:t>
            </a:r>
            <a:r>
              <a:rPr lang="en-US" sz="5500" dirty="0">
                <a:latin typeface="Arial" pitchFamily="34" charset="0"/>
                <a:cs typeface="Arial" pitchFamily="34" charset="0"/>
              </a:rPr>
              <a:t> </a:t>
            </a:r>
            <a:r>
              <a:rPr lang="en-US" sz="5500" dirty="0" err="1">
                <a:latin typeface="Arial" pitchFamily="34" charset="0"/>
                <a:cs typeface="Arial" pitchFamily="34" charset="0"/>
              </a:rPr>
              <a:t>байгууламж</a:t>
            </a:r>
            <a:r>
              <a:rPr lang="en-US" sz="5500" dirty="0">
                <a:latin typeface="Arial" pitchFamily="34" charset="0"/>
                <a:cs typeface="Arial" pitchFamily="34" charset="0"/>
              </a:rPr>
              <a:t> </a:t>
            </a:r>
            <a:r>
              <a:rPr lang="en-US" sz="5500" dirty="0" err="1">
                <a:latin typeface="Arial" pitchFamily="34" charset="0"/>
                <a:cs typeface="Arial" pitchFamily="34" charset="0"/>
              </a:rPr>
              <a:t>барих</a:t>
            </a:r>
            <a:r>
              <a:rPr lang="en-US" sz="5500" dirty="0">
                <a:latin typeface="Arial" pitchFamily="34" charset="0"/>
                <a:cs typeface="Arial" pitchFamily="34" charset="0"/>
              </a:rPr>
              <a:t>, </a:t>
            </a:r>
            <a:r>
              <a:rPr lang="en-US" sz="5500" dirty="0" err="1">
                <a:latin typeface="Arial" pitchFamily="34" charset="0"/>
                <a:cs typeface="Arial" pitchFamily="34" charset="0"/>
              </a:rPr>
              <a:t>шинээр</a:t>
            </a:r>
            <a:r>
              <a:rPr lang="en-US" sz="5500" dirty="0">
                <a:latin typeface="Arial" pitchFamily="34" charset="0"/>
                <a:cs typeface="Arial" pitchFamily="34" charset="0"/>
              </a:rPr>
              <a:t> </a:t>
            </a:r>
            <a:r>
              <a:rPr lang="en-US" sz="5500" dirty="0" err="1">
                <a:latin typeface="Arial" pitchFamily="34" charset="0"/>
                <a:cs typeface="Arial" pitchFamily="34" charset="0"/>
              </a:rPr>
              <a:t>зам</a:t>
            </a:r>
            <a:r>
              <a:rPr lang="en-US" sz="5500" dirty="0">
                <a:latin typeface="Arial" pitchFamily="34" charset="0"/>
                <a:cs typeface="Arial" pitchFamily="34" charset="0"/>
              </a:rPr>
              <a:t> </a:t>
            </a:r>
            <a:r>
              <a:rPr lang="en-US" sz="5500" dirty="0" err="1">
                <a:latin typeface="Arial" pitchFamily="34" charset="0"/>
                <a:cs typeface="Arial" pitchFamily="34" charset="0"/>
              </a:rPr>
              <a:t>тавих</a:t>
            </a:r>
            <a:r>
              <a:rPr lang="en-US" sz="5500" dirty="0">
                <a:latin typeface="Arial" pitchFamily="34" charset="0"/>
                <a:cs typeface="Arial" pitchFamily="34" charset="0"/>
              </a:rPr>
              <a:t>, </a:t>
            </a:r>
            <a:r>
              <a:rPr lang="en-US" sz="5500" dirty="0" err="1">
                <a:latin typeface="Arial" pitchFamily="34" charset="0"/>
                <a:cs typeface="Arial" pitchFamily="34" charset="0"/>
              </a:rPr>
              <a:t>усан</a:t>
            </a:r>
            <a:r>
              <a:rPr lang="en-US" sz="5500" dirty="0">
                <a:latin typeface="Arial" pitchFamily="34" charset="0"/>
                <a:cs typeface="Arial" pitchFamily="34" charset="0"/>
              </a:rPr>
              <a:t> </a:t>
            </a:r>
            <a:r>
              <a:rPr lang="en-US" sz="5500" dirty="0" err="1">
                <a:latin typeface="Arial" pitchFamily="34" charset="0"/>
                <a:cs typeface="Arial" pitchFamily="34" charset="0"/>
              </a:rPr>
              <a:t>цахилгаан</a:t>
            </a:r>
            <a:r>
              <a:rPr lang="en-US" sz="5500" dirty="0">
                <a:latin typeface="Arial" pitchFamily="34" charset="0"/>
                <a:cs typeface="Arial" pitchFamily="34" charset="0"/>
              </a:rPr>
              <a:t> </a:t>
            </a:r>
            <a:r>
              <a:rPr lang="en-US" sz="5500" dirty="0" err="1">
                <a:latin typeface="Arial" pitchFamily="34" charset="0"/>
                <a:cs typeface="Arial" pitchFamily="34" charset="0"/>
              </a:rPr>
              <a:t>станц</a:t>
            </a:r>
            <a:r>
              <a:rPr lang="en-US" sz="5500" dirty="0">
                <a:latin typeface="Arial" pitchFamily="34" charset="0"/>
                <a:cs typeface="Arial" pitchFamily="34" charset="0"/>
              </a:rPr>
              <a:t> </a:t>
            </a:r>
            <a:r>
              <a:rPr lang="en-US" sz="5500" dirty="0" err="1">
                <a:latin typeface="Arial" pitchFamily="34" charset="0"/>
                <a:cs typeface="Arial" pitchFamily="34" charset="0"/>
              </a:rPr>
              <a:t>байгуулах</a:t>
            </a:r>
            <a:r>
              <a:rPr lang="en-US" sz="5500" dirty="0">
                <a:latin typeface="Arial" pitchFamily="34" charset="0"/>
                <a:cs typeface="Arial" pitchFamily="34" charset="0"/>
              </a:rPr>
              <a:t>, </a:t>
            </a:r>
            <a:r>
              <a:rPr lang="en-US" sz="5500" dirty="0" err="1">
                <a:latin typeface="Arial" pitchFamily="34" charset="0"/>
                <a:cs typeface="Arial" pitchFamily="34" charset="0"/>
              </a:rPr>
              <a:t>ашигт</a:t>
            </a:r>
            <a:r>
              <a:rPr lang="en-US" sz="5500" dirty="0">
                <a:latin typeface="Arial" pitchFamily="34" charset="0"/>
                <a:cs typeface="Arial" pitchFamily="34" charset="0"/>
              </a:rPr>
              <a:t> </a:t>
            </a:r>
            <a:r>
              <a:rPr lang="en-US" sz="5500" dirty="0" err="1">
                <a:latin typeface="Arial" pitchFamily="34" charset="0"/>
                <a:cs typeface="Arial" pitchFamily="34" charset="0"/>
              </a:rPr>
              <a:t>малтмалын</a:t>
            </a:r>
            <a:r>
              <a:rPr lang="en-US" sz="5500" dirty="0">
                <a:latin typeface="Arial" pitchFamily="34" charset="0"/>
                <a:cs typeface="Arial" pitchFamily="34" charset="0"/>
              </a:rPr>
              <a:t> </a:t>
            </a:r>
            <a:r>
              <a:rPr lang="en-US" sz="5500" dirty="0" err="1">
                <a:latin typeface="Arial" pitchFamily="34" charset="0"/>
                <a:cs typeface="Arial" pitchFamily="34" charset="0"/>
              </a:rPr>
              <a:t>хайгуул</a:t>
            </a:r>
            <a:r>
              <a:rPr lang="en-US" sz="5500" dirty="0">
                <a:latin typeface="Arial" pitchFamily="34" charset="0"/>
                <a:cs typeface="Arial" pitchFamily="34" charset="0"/>
              </a:rPr>
              <a:t> </a:t>
            </a:r>
            <a:r>
              <a:rPr lang="en-US" sz="5500" dirty="0" err="1">
                <a:latin typeface="Arial" pitchFamily="34" charset="0"/>
                <a:cs typeface="Arial" pitchFamily="34" charset="0"/>
              </a:rPr>
              <a:t>хийх</a:t>
            </a:r>
            <a:r>
              <a:rPr lang="en-US" sz="5500" dirty="0">
                <a:latin typeface="Arial" pitchFamily="34" charset="0"/>
                <a:cs typeface="Arial" pitchFamily="34" charset="0"/>
              </a:rPr>
              <a:t>, </a:t>
            </a:r>
            <a:r>
              <a:rPr lang="en-US" sz="5500" dirty="0" err="1">
                <a:latin typeface="Arial" pitchFamily="34" charset="0"/>
                <a:cs typeface="Arial" pitchFamily="34" charset="0"/>
              </a:rPr>
              <a:t>ашиглах</a:t>
            </a:r>
            <a:r>
              <a:rPr lang="en-US" sz="5500" dirty="0">
                <a:latin typeface="Arial" pitchFamily="34" charset="0"/>
                <a:cs typeface="Arial" pitchFamily="34" charset="0"/>
              </a:rPr>
              <a:t> </a:t>
            </a:r>
            <a:r>
              <a:rPr lang="en-US" sz="5500" dirty="0" err="1">
                <a:latin typeface="Arial" pitchFamily="34" charset="0"/>
                <a:cs typeface="Arial" pitchFamily="34" charset="0"/>
              </a:rPr>
              <a:t>зэрэг</a:t>
            </a:r>
            <a:r>
              <a:rPr lang="en-US" sz="5500" dirty="0">
                <a:latin typeface="Arial" pitchFamily="34" charset="0"/>
                <a:cs typeface="Arial" pitchFamily="34" charset="0"/>
              </a:rPr>
              <a:t> </a:t>
            </a:r>
            <a:r>
              <a:rPr lang="en-US" sz="5500" dirty="0" err="1">
                <a:latin typeface="Arial" pitchFamily="34" charset="0"/>
                <a:cs typeface="Arial" pitchFamily="34" charset="0"/>
              </a:rPr>
              <a:t>аж</a:t>
            </a:r>
            <a:r>
              <a:rPr lang="en-US" sz="5500" dirty="0">
                <a:latin typeface="Arial" pitchFamily="34" charset="0"/>
                <a:cs typeface="Arial" pitchFamily="34" charset="0"/>
              </a:rPr>
              <a:t> </a:t>
            </a:r>
            <a:r>
              <a:rPr lang="en-US" sz="5500" dirty="0" err="1">
                <a:latin typeface="Arial" pitchFamily="34" charset="0"/>
                <a:cs typeface="Arial" pitchFamily="34" charset="0"/>
              </a:rPr>
              <a:t>ахуйн</a:t>
            </a:r>
            <a:r>
              <a:rPr lang="en-US" sz="5500" dirty="0">
                <a:latin typeface="Arial" pitchFamily="34" charset="0"/>
                <a:cs typeface="Arial" pitchFamily="34" charset="0"/>
              </a:rPr>
              <a:t> </a:t>
            </a:r>
            <a:r>
              <a:rPr lang="en-US" sz="5500" dirty="0" err="1">
                <a:latin typeface="Arial" pitchFamily="34" charset="0"/>
                <a:cs typeface="Arial" pitchFamily="34" charset="0"/>
              </a:rPr>
              <a:t>үйл</a:t>
            </a:r>
            <a:r>
              <a:rPr lang="en-US" sz="5500" dirty="0">
                <a:latin typeface="Arial" pitchFamily="34" charset="0"/>
                <a:cs typeface="Arial" pitchFamily="34" charset="0"/>
              </a:rPr>
              <a:t> </a:t>
            </a:r>
            <a:r>
              <a:rPr lang="en-US" sz="5500" dirty="0" err="1">
                <a:latin typeface="Arial" pitchFamily="34" charset="0"/>
                <a:cs typeface="Arial" pitchFamily="34" charset="0"/>
              </a:rPr>
              <a:t>ажиллагаа</a:t>
            </a:r>
            <a:r>
              <a:rPr lang="en-US" sz="5500" dirty="0">
                <a:latin typeface="Arial" pitchFamily="34" charset="0"/>
                <a:cs typeface="Arial" pitchFamily="34" charset="0"/>
              </a:rPr>
              <a:t> </a:t>
            </a:r>
            <a:r>
              <a:rPr lang="en-US" sz="5500" dirty="0" err="1">
                <a:latin typeface="Arial" pitchFamily="34" charset="0"/>
                <a:cs typeface="Arial" pitchFamily="34" charset="0"/>
              </a:rPr>
              <a:t>явуулахад</a:t>
            </a:r>
            <a:r>
              <a:rPr lang="en-US" sz="5500" dirty="0">
                <a:latin typeface="Arial" pitchFamily="34" charset="0"/>
                <a:cs typeface="Arial" pitchFamily="34" charset="0"/>
              </a:rPr>
              <a:t> </a:t>
            </a:r>
            <a:r>
              <a:rPr lang="en-US" sz="5500" dirty="0" err="1">
                <a:latin typeface="Arial" pitchFamily="34" charset="0"/>
                <a:cs typeface="Arial" pitchFamily="34" charset="0"/>
              </a:rPr>
              <a:t>зориулан</a:t>
            </a:r>
            <a:r>
              <a:rPr lang="en-US" sz="5500" dirty="0">
                <a:latin typeface="Arial" pitchFamily="34" charset="0"/>
                <a:cs typeface="Arial" pitchFamily="34" charset="0"/>
              </a:rPr>
              <a:t> </a:t>
            </a:r>
            <a:r>
              <a:rPr lang="en-US" sz="5500" dirty="0" err="1">
                <a:latin typeface="Arial" pitchFamily="34" charset="0"/>
                <a:cs typeface="Arial" pitchFamily="34" charset="0"/>
              </a:rPr>
              <a:t>газар</a:t>
            </a:r>
            <a:r>
              <a:rPr lang="en-US" sz="5500" dirty="0">
                <a:latin typeface="Arial" pitchFamily="34" charset="0"/>
                <a:cs typeface="Arial" pitchFamily="34" charset="0"/>
              </a:rPr>
              <a:t> </a:t>
            </a:r>
            <a:r>
              <a:rPr lang="en-US" sz="5500" dirty="0" err="1">
                <a:latin typeface="Arial" pitchFamily="34" charset="0"/>
                <a:cs typeface="Arial" pitchFamily="34" charset="0"/>
              </a:rPr>
              <a:t>эзэмших</a:t>
            </a:r>
            <a:r>
              <a:rPr lang="en-US" sz="5500" dirty="0">
                <a:latin typeface="Arial" pitchFamily="34" charset="0"/>
                <a:cs typeface="Arial" pitchFamily="34" charset="0"/>
              </a:rPr>
              <a:t> </a:t>
            </a:r>
            <a:r>
              <a:rPr lang="en-US" sz="5500" dirty="0" err="1">
                <a:latin typeface="Arial" pitchFamily="34" charset="0"/>
                <a:cs typeface="Arial" pitchFamily="34" charset="0"/>
              </a:rPr>
              <a:t>хүсэлт</a:t>
            </a:r>
            <a:r>
              <a:rPr lang="en-US" sz="5500" dirty="0">
                <a:latin typeface="Arial" pitchFamily="34" charset="0"/>
                <a:cs typeface="Arial" pitchFamily="34" charset="0"/>
              </a:rPr>
              <a:t> </a:t>
            </a:r>
            <a:r>
              <a:rPr lang="en-US" sz="5500" dirty="0" err="1">
                <a:latin typeface="Arial" pitchFamily="34" charset="0"/>
                <a:cs typeface="Arial" pitchFamily="34" charset="0"/>
              </a:rPr>
              <a:t>гаргасан</a:t>
            </a:r>
            <a:r>
              <a:rPr lang="en-US" sz="5500" dirty="0">
                <a:latin typeface="Arial" pitchFamily="34" charset="0"/>
                <a:cs typeface="Arial" pitchFamily="34" charset="0"/>
              </a:rPr>
              <a:t> </a:t>
            </a:r>
            <a:r>
              <a:rPr lang="en-US" sz="5500" dirty="0" err="1">
                <a:latin typeface="Arial" pitchFamily="34" charset="0"/>
                <a:cs typeface="Arial" pitchFamily="34" charset="0"/>
              </a:rPr>
              <a:t>иргэн</a:t>
            </a:r>
            <a:r>
              <a:rPr lang="en-US" sz="5500" dirty="0">
                <a:latin typeface="Arial" pitchFamily="34" charset="0"/>
                <a:cs typeface="Arial" pitchFamily="34" charset="0"/>
              </a:rPr>
              <a:t>, </a:t>
            </a:r>
            <a:r>
              <a:rPr lang="en-US" sz="5500" dirty="0" err="1">
                <a:latin typeface="Arial" pitchFamily="34" charset="0"/>
                <a:cs typeface="Arial" pitchFamily="34" charset="0"/>
              </a:rPr>
              <a:t>аж</a:t>
            </a:r>
            <a:r>
              <a:rPr lang="en-US" sz="5500" dirty="0">
                <a:latin typeface="Arial" pitchFamily="34" charset="0"/>
                <a:cs typeface="Arial" pitchFamily="34" charset="0"/>
              </a:rPr>
              <a:t> </a:t>
            </a:r>
            <a:r>
              <a:rPr lang="en-US" sz="5500" dirty="0" err="1">
                <a:latin typeface="Arial" pitchFamily="34" charset="0"/>
                <a:cs typeface="Arial" pitchFamily="34" charset="0"/>
              </a:rPr>
              <a:t>ахуйн</a:t>
            </a:r>
            <a:r>
              <a:rPr lang="en-US" sz="5500" dirty="0">
                <a:latin typeface="Arial" pitchFamily="34" charset="0"/>
                <a:cs typeface="Arial" pitchFamily="34" charset="0"/>
              </a:rPr>
              <a:t> </a:t>
            </a:r>
            <a:r>
              <a:rPr lang="en-US" sz="5500" dirty="0" err="1">
                <a:latin typeface="Arial" pitchFamily="34" charset="0"/>
                <a:cs typeface="Arial" pitchFamily="34" charset="0"/>
              </a:rPr>
              <a:t>нэгж</a:t>
            </a:r>
            <a:r>
              <a:rPr lang="en-US" sz="5500" dirty="0">
                <a:latin typeface="Arial" pitchFamily="34" charset="0"/>
                <a:cs typeface="Arial" pitchFamily="34" charset="0"/>
              </a:rPr>
              <a:t>, </a:t>
            </a:r>
            <a:r>
              <a:rPr lang="en-US" sz="5500" dirty="0" err="1">
                <a:latin typeface="Arial" pitchFamily="34" charset="0"/>
                <a:cs typeface="Arial" pitchFamily="34" charset="0"/>
              </a:rPr>
              <a:t>байгууллага</a:t>
            </a:r>
            <a:r>
              <a:rPr lang="en-US" sz="5500" dirty="0">
                <a:latin typeface="Arial" pitchFamily="34" charset="0"/>
                <a:cs typeface="Arial" pitchFamily="34" charset="0"/>
              </a:rPr>
              <a:t> </a:t>
            </a:r>
            <a:r>
              <a:rPr lang="en-US" sz="5500" dirty="0" err="1">
                <a:latin typeface="Arial" pitchFamily="34" charset="0"/>
                <a:cs typeface="Arial" pitchFamily="34" charset="0"/>
              </a:rPr>
              <a:t>нь</a:t>
            </a:r>
            <a:r>
              <a:rPr lang="en-US" sz="5500" dirty="0">
                <a:latin typeface="Arial" pitchFamily="34" charset="0"/>
                <a:cs typeface="Arial" pitchFamily="34" charset="0"/>
              </a:rPr>
              <a:t> </a:t>
            </a:r>
            <a:r>
              <a:rPr lang="en-US" sz="5500" dirty="0" err="1">
                <a:latin typeface="Arial" pitchFamily="34" charset="0"/>
                <a:cs typeface="Arial" pitchFamily="34" charset="0"/>
              </a:rPr>
              <a:t>газар</a:t>
            </a:r>
            <a:r>
              <a:rPr lang="en-US" sz="5500" dirty="0">
                <a:latin typeface="Arial" pitchFamily="34" charset="0"/>
                <a:cs typeface="Arial" pitchFamily="34" charset="0"/>
              </a:rPr>
              <a:t> </a:t>
            </a:r>
            <a:r>
              <a:rPr lang="en-US" sz="5500" dirty="0" err="1">
                <a:latin typeface="Arial" pitchFamily="34" charset="0"/>
                <a:cs typeface="Arial" pitchFamily="34" charset="0"/>
              </a:rPr>
              <a:t>эзэмших</a:t>
            </a:r>
            <a:r>
              <a:rPr lang="en-US" sz="5500" dirty="0">
                <a:latin typeface="Arial" pitchFamily="34" charset="0"/>
                <a:cs typeface="Arial" pitchFamily="34" charset="0"/>
              </a:rPr>
              <a:t> </a:t>
            </a:r>
            <a:r>
              <a:rPr lang="en-US" sz="5500" dirty="0" err="1">
                <a:latin typeface="Arial" pitchFamily="34" charset="0"/>
                <a:cs typeface="Arial" pitchFamily="34" charset="0"/>
              </a:rPr>
              <a:t>гэрээ</a:t>
            </a:r>
            <a:r>
              <a:rPr lang="en-US" sz="5500" dirty="0">
                <a:latin typeface="Arial" pitchFamily="34" charset="0"/>
                <a:cs typeface="Arial" pitchFamily="34" charset="0"/>
              </a:rPr>
              <a:t> </a:t>
            </a:r>
            <a:r>
              <a:rPr lang="en-US" sz="5500" dirty="0" err="1">
                <a:latin typeface="Arial" pitchFamily="34" charset="0"/>
                <a:cs typeface="Arial" pitchFamily="34" charset="0"/>
              </a:rPr>
              <a:t>байгуулахаас</a:t>
            </a:r>
            <a:r>
              <a:rPr lang="en-US" sz="5500" dirty="0">
                <a:latin typeface="Arial" pitchFamily="34" charset="0"/>
                <a:cs typeface="Arial" pitchFamily="34" charset="0"/>
              </a:rPr>
              <a:t> </a:t>
            </a:r>
            <a:r>
              <a:rPr lang="en-US" sz="5500" dirty="0" err="1">
                <a:latin typeface="Arial" pitchFamily="34" charset="0"/>
                <a:cs typeface="Arial" pitchFamily="34" charset="0"/>
              </a:rPr>
              <a:t>өмнө</a:t>
            </a:r>
            <a:r>
              <a:rPr lang="en-US" sz="5500" dirty="0">
                <a:latin typeface="Arial" pitchFamily="34" charset="0"/>
                <a:cs typeface="Arial" pitchFamily="34" charset="0"/>
              </a:rPr>
              <a:t> </a:t>
            </a:r>
            <a:r>
              <a:rPr lang="en-US" sz="5500" dirty="0" err="1">
                <a:latin typeface="Arial" pitchFamily="34" charset="0"/>
                <a:cs typeface="Arial" pitchFamily="34" charset="0"/>
              </a:rPr>
              <a:t>уг</a:t>
            </a:r>
            <a:r>
              <a:rPr lang="en-US" sz="5500" dirty="0">
                <a:latin typeface="Arial" pitchFamily="34" charset="0"/>
                <a:cs typeface="Arial" pitchFamily="34" charset="0"/>
              </a:rPr>
              <a:t> </a:t>
            </a:r>
            <a:r>
              <a:rPr lang="en-US" sz="5500" dirty="0" err="1">
                <a:latin typeface="Arial" pitchFamily="34" charset="0"/>
                <a:cs typeface="Arial" pitchFamily="34" charset="0"/>
              </a:rPr>
              <a:t>газарт</a:t>
            </a:r>
            <a:r>
              <a:rPr lang="en-US" sz="5500" dirty="0">
                <a:latin typeface="Arial" pitchFamily="34" charset="0"/>
                <a:cs typeface="Arial" pitchFamily="34" charset="0"/>
              </a:rPr>
              <a:t> </a:t>
            </a:r>
            <a:r>
              <a:rPr lang="en-US" sz="5500" dirty="0" err="1">
                <a:latin typeface="Arial" pitchFamily="34" charset="0"/>
                <a:cs typeface="Arial" pitchFamily="34" charset="0"/>
              </a:rPr>
              <a:t>палеонтологи</a:t>
            </a:r>
            <a:r>
              <a:rPr lang="en-US" sz="5500" dirty="0">
                <a:latin typeface="Arial" pitchFamily="34" charset="0"/>
                <a:cs typeface="Arial" pitchFamily="34" charset="0"/>
              </a:rPr>
              <a:t>, </a:t>
            </a:r>
            <a:r>
              <a:rPr lang="en-US" sz="5500" dirty="0" err="1">
                <a:latin typeface="Arial" pitchFamily="34" charset="0"/>
                <a:cs typeface="Arial" pitchFamily="34" charset="0"/>
              </a:rPr>
              <a:t>археологи</a:t>
            </a:r>
            <a:r>
              <a:rPr lang="en-US" sz="5500" dirty="0">
                <a:latin typeface="Arial" pitchFamily="34" charset="0"/>
                <a:cs typeface="Arial" pitchFamily="34" charset="0"/>
              </a:rPr>
              <a:t>, </a:t>
            </a:r>
            <a:r>
              <a:rPr lang="en-US" sz="5500" dirty="0" err="1">
                <a:latin typeface="Arial" pitchFamily="34" charset="0"/>
                <a:cs typeface="Arial" pitchFamily="34" charset="0"/>
              </a:rPr>
              <a:t>угсаатны</a:t>
            </a:r>
            <a:r>
              <a:rPr lang="en-US" sz="5500" dirty="0">
                <a:latin typeface="Arial" pitchFamily="34" charset="0"/>
                <a:cs typeface="Arial" pitchFamily="34" charset="0"/>
              </a:rPr>
              <a:t> </a:t>
            </a:r>
            <a:r>
              <a:rPr lang="en-US" sz="5500" dirty="0" err="1">
                <a:latin typeface="Arial" pitchFamily="34" charset="0"/>
                <a:cs typeface="Arial" pitchFamily="34" charset="0"/>
              </a:rPr>
              <a:t>урьдчилсан</a:t>
            </a:r>
            <a:r>
              <a:rPr lang="en-US" sz="5500" dirty="0">
                <a:latin typeface="Arial" pitchFamily="34" charset="0"/>
                <a:cs typeface="Arial" pitchFamily="34" charset="0"/>
              </a:rPr>
              <a:t> </a:t>
            </a:r>
            <a:r>
              <a:rPr lang="en-US" sz="5500" dirty="0" err="1">
                <a:latin typeface="Arial" pitchFamily="34" charset="0"/>
                <a:cs typeface="Arial" pitchFamily="34" charset="0"/>
              </a:rPr>
              <a:t>хайгуул</a:t>
            </a:r>
            <a:r>
              <a:rPr lang="en-US" sz="5500" dirty="0">
                <a:latin typeface="Arial" pitchFamily="34" charset="0"/>
                <a:cs typeface="Arial" pitchFamily="34" charset="0"/>
              </a:rPr>
              <a:t>, </a:t>
            </a:r>
            <a:r>
              <a:rPr lang="en-US" sz="5500" dirty="0" err="1">
                <a:latin typeface="Arial" pitchFamily="34" charset="0"/>
                <a:cs typeface="Arial" pitchFamily="34" charset="0"/>
              </a:rPr>
              <a:t>судалгаа</a:t>
            </a:r>
            <a:r>
              <a:rPr lang="en-US" sz="5500" dirty="0">
                <a:latin typeface="Arial" pitchFamily="34" charset="0"/>
                <a:cs typeface="Arial" pitchFamily="34" charset="0"/>
              </a:rPr>
              <a:t> </a:t>
            </a:r>
            <a:r>
              <a:rPr lang="en-US" sz="5500" dirty="0" err="1">
                <a:latin typeface="Arial" pitchFamily="34" charset="0"/>
                <a:cs typeface="Arial" pitchFamily="34" charset="0"/>
              </a:rPr>
              <a:t>хийлгэж</a:t>
            </a:r>
            <a:r>
              <a:rPr lang="en-US" sz="5500" dirty="0">
                <a:latin typeface="Arial" pitchFamily="34" charset="0"/>
                <a:cs typeface="Arial" pitchFamily="34" charset="0"/>
              </a:rPr>
              <a:t>, </a:t>
            </a:r>
            <a:r>
              <a:rPr lang="en-US" sz="5500" dirty="0" err="1">
                <a:latin typeface="Arial" pitchFamily="34" charset="0"/>
                <a:cs typeface="Arial" pitchFamily="34" charset="0"/>
              </a:rPr>
              <a:t>зөвшөөрөл</a:t>
            </a:r>
            <a:r>
              <a:rPr lang="en-US" sz="5500" dirty="0">
                <a:latin typeface="Arial" pitchFamily="34" charset="0"/>
                <a:cs typeface="Arial" pitchFamily="34" charset="0"/>
              </a:rPr>
              <a:t> </a:t>
            </a:r>
            <a:r>
              <a:rPr lang="en-US" sz="5500" dirty="0" err="1">
                <a:latin typeface="Arial" pitchFamily="34" charset="0"/>
                <a:cs typeface="Arial" pitchFamily="34" charset="0"/>
              </a:rPr>
              <a:t>авсан</a:t>
            </a:r>
            <a:r>
              <a:rPr lang="en-US" sz="5500" dirty="0">
                <a:latin typeface="Arial" pitchFamily="34" charset="0"/>
                <a:cs typeface="Arial" pitchFamily="34" charset="0"/>
              </a:rPr>
              <a:t> </a:t>
            </a:r>
            <a:r>
              <a:rPr lang="en-US" sz="5500" dirty="0" err="1">
                <a:latin typeface="Arial" pitchFamily="34" charset="0"/>
                <a:cs typeface="Arial" pitchFamily="34" charset="0"/>
              </a:rPr>
              <a:t>байна</a:t>
            </a:r>
            <a:r>
              <a:rPr lang="en-US" sz="5500" dirty="0">
                <a:latin typeface="Arial" pitchFamily="34" charset="0"/>
                <a:cs typeface="Arial" pitchFamily="34" charset="0"/>
              </a:rPr>
              <a:t>.</a:t>
            </a: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3100" b="1" dirty="0" smtClean="0">
                <a:latin typeface="Arial" pitchFamily="34" charset="0"/>
                <a:cs typeface="Arial" pitchFamily="34" charset="0"/>
              </a:rPr>
              <a:t/>
            </a:r>
            <a:br>
              <a:rPr lang="mn-MN" sz="3100" b="1" dirty="0" smtClean="0">
                <a:latin typeface="Arial" pitchFamily="34" charset="0"/>
                <a:cs typeface="Arial" pitchFamily="34" charset="0"/>
              </a:rPr>
            </a:br>
            <a:r>
              <a:rPr lang="en-US" sz="3100" dirty="0" smtClean="0">
                <a:solidFill>
                  <a:schemeClr val="tx1"/>
                </a:solidFill>
                <a:latin typeface="Arial" pitchFamily="34" charset="0"/>
                <a:cs typeface="Arial" pitchFamily="34" charset="0"/>
              </a:rPr>
              <a:t>35 </a:t>
            </a:r>
            <a:r>
              <a:rPr lang="en-US" sz="3100" dirty="0" err="1">
                <a:solidFill>
                  <a:schemeClr val="tx1"/>
                </a:solidFill>
                <a:latin typeface="Arial" pitchFamily="34" charset="0"/>
                <a:cs typeface="Arial" pitchFamily="34" charset="0"/>
              </a:rPr>
              <a:t>дугаар</a:t>
            </a:r>
            <a:r>
              <a:rPr lang="en-US" sz="3100" dirty="0">
                <a:solidFill>
                  <a:schemeClr val="tx1"/>
                </a:solidFill>
                <a:latin typeface="Arial" pitchFamily="34" charset="0"/>
                <a:cs typeface="Arial" pitchFamily="34" charset="0"/>
              </a:rPr>
              <a:t> </a:t>
            </a:r>
            <a:r>
              <a:rPr lang="en-US" sz="3100" dirty="0" err="1">
                <a:solidFill>
                  <a:schemeClr val="tx1"/>
                </a:solidFill>
                <a:latin typeface="Arial" pitchFamily="34" charset="0"/>
                <a:cs typeface="Arial" pitchFamily="34" charset="0"/>
              </a:rPr>
              <a:t>зүйл</a:t>
            </a:r>
            <a:r>
              <a:rPr lang="en-US" sz="3100" dirty="0">
                <a:solidFill>
                  <a:schemeClr val="tx1"/>
                </a:solidFill>
                <a:latin typeface="Arial" pitchFamily="34" charset="0"/>
                <a:cs typeface="Arial" pitchFamily="34" charset="0"/>
              </a:rPr>
              <a:t>. </a:t>
            </a:r>
            <a:r>
              <a:rPr lang="en-US" sz="3100" dirty="0" err="1">
                <a:solidFill>
                  <a:schemeClr val="tx1"/>
                </a:solidFill>
                <a:latin typeface="Arial" pitchFamily="34" charset="0"/>
                <a:cs typeface="Arial" pitchFamily="34" charset="0"/>
              </a:rPr>
              <a:t>Газар</a:t>
            </a:r>
            <a:r>
              <a:rPr lang="en-US" sz="3100" dirty="0">
                <a:solidFill>
                  <a:schemeClr val="tx1"/>
                </a:solidFill>
                <a:latin typeface="Arial" pitchFamily="34" charset="0"/>
                <a:cs typeface="Arial" pitchFamily="34" charset="0"/>
              </a:rPr>
              <a:t> </a:t>
            </a:r>
            <a:r>
              <a:rPr lang="en-US" sz="3100" dirty="0" err="1">
                <a:solidFill>
                  <a:schemeClr val="tx1"/>
                </a:solidFill>
                <a:latin typeface="Arial" pitchFamily="34" charset="0"/>
                <a:cs typeface="Arial" pitchFamily="34" charset="0"/>
              </a:rPr>
              <a:t>эзэмшигчийн</a:t>
            </a:r>
            <a:r>
              <a:rPr lang="en-US" sz="3100" dirty="0">
                <a:solidFill>
                  <a:schemeClr val="tx1"/>
                </a:solidFill>
                <a:latin typeface="Arial" pitchFamily="34" charset="0"/>
                <a:cs typeface="Arial" pitchFamily="34" charset="0"/>
              </a:rPr>
              <a:t> </a:t>
            </a:r>
            <a:r>
              <a:rPr lang="en-US" sz="3100" dirty="0" err="1">
                <a:solidFill>
                  <a:schemeClr val="tx1"/>
                </a:solidFill>
                <a:latin typeface="Arial" pitchFamily="34" charset="0"/>
                <a:cs typeface="Arial" pitchFamily="34" charset="0"/>
              </a:rPr>
              <a:t>эрх</a:t>
            </a:r>
            <a:r>
              <a:rPr lang="en-US" sz="3100" dirty="0">
                <a:solidFill>
                  <a:schemeClr val="tx1"/>
                </a:solidFill>
                <a:latin typeface="Arial" pitchFamily="34" charset="0"/>
                <a:cs typeface="Arial" pitchFamily="34" charset="0"/>
              </a:rPr>
              <a:t>, </a:t>
            </a:r>
            <a:r>
              <a:rPr lang="en-US" sz="3100" dirty="0" err="1">
                <a:solidFill>
                  <a:schemeClr val="tx1"/>
                </a:solidFill>
                <a:latin typeface="Arial" pitchFamily="34" charset="0"/>
                <a:cs typeface="Arial" pitchFamily="34" charset="0"/>
              </a:rPr>
              <a:t>үүрэг</a:t>
            </a:r>
            <a:r>
              <a:rPr lang="en-US" dirty="0"/>
              <a:t/>
            </a:r>
            <a:br>
              <a:rPr lang="en-US" dirty="0"/>
            </a:br>
            <a:endParaRPr lang="en-US" dirty="0"/>
          </a:p>
        </p:txBody>
      </p:sp>
      <p:sp>
        <p:nvSpPr>
          <p:cNvPr id="3" name="Content Placeholder 2"/>
          <p:cNvSpPr>
            <a:spLocks noGrp="1"/>
          </p:cNvSpPr>
          <p:nvPr>
            <p:ph idx="1"/>
          </p:nvPr>
        </p:nvSpPr>
        <p:spPr>
          <a:xfrm>
            <a:off x="457200" y="1500174"/>
            <a:ext cx="8229600" cy="5072098"/>
          </a:xfrm>
        </p:spPr>
        <p:style>
          <a:lnRef idx="1">
            <a:schemeClr val="accent3"/>
          </a:lnRef>
          <a:fillRef idx="2">
            <a:schemeClr val="accent3"/>
          </a:fillRef>
          <a:effectRef idx="1">
            <a:schemeClr val="accent3"/>
          </a:effectRef>
          <a:fontRef idx="minor">
            <a:schemeClr val="dk1"/>
          </a:fontRef>
        </p:style>
        <p:txBody>
          <a:bodyPr>
            <a:normAutofit fontScale="55000" lnSpcReduction="20000"/>
          </a:bodyPr>
          <a:lstStyle/>
          <a:p>
            <a:r>
              <a:rPr lang="en-US" dirty="0">
                <a:latin typeface="Arial" pitchFamily="34" charset="0"/>
                <a:cs typeface="Arial" pitchFamily="34" charset="0"/>
              </a:rPr>
              <a:t>35.1.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эзэмшигч</a:t>
            </a:r>
            <a:r>
              <a:rPr lang="en-US" dirty="0">
                <a:latin typeface="Arial" pitchFamily="34" charset="0"/>
                <a:cs typeface="Arial" pitchFamily="34" charset="0"/>
              </a:rPr>
              <a:t> </a:t>
            </a:r>
            <a:r>
              <a:rPr lang="en-US" dirty="0" err="1">
                <a:latin typeface="Arial" pitchFamily="34" charset="0"/>
                <a:cs typeface="Arial" pitchFamily="34" charset="0"/>
              </a:rPr>
              <a:t>дараахь</a:t>
            </a:r>
            <a:r>
              <a:rPr lang="en-US" dirty="0">
                <a:latin typeface="Arial" pitchFamily="34" charset="0"/>
                <a:cs typeface="Arial" pitchFamily="34" charset="0"/>
              </a:rPr>
              <a:t> </a:t>
            </a:r>
            <a:r>
              <a:rPr lang="en-US" dirty="0" err="1">
                <a:latin typeface="Arial" pitchFamily="34" charset="0"/>
                <a:cs typeface="Arial" pitchFamily="34" charset="0"/>
              </a:rPr>
              <a:t>эрхтэй</a:t>
            </a:r>
            <a:r>
              <a:rPr lang="en-US" dirty="0">
                <a:latin typeface="Arial" pitchFamily="34" charset="0"/>
                <a:cs typeface="Arial" pitchFamily="34" charset="0"/>
              </a:rPr>
              <a:t>:</a:t>
            </a:r>
          </a:p>
          <a:p>
            <a:r>
              <a:rPr lang="en-US" b="1" dirty="0">
                <a:latin typeface="Arial" pitchFamily="34" charset="0"/>
                <a:cs typeface="Arial" pitchFamily="34" charset="0"/>
              </a:rPr>
              <a:t>35.1.1</a:t>
            </a:r>
            <a:r>
              <a:rPr lang="en-US" dirty="0">
                <a:latin typeface="Arial" pitchFamily="34" charset="0"/>
                <a:cs typeface="Arial" pitchFamily="34" charset="0"/>
              </a:rPr>
              <a:t>. </a:t>
            </a:r>
            <a:r>
              <a:rPr lang="en-US" dirty="0" err="1">
                <a:latin typeface="Arial" pitchFamily="34" charset="0"/>
                <a:cs typeface="Arial" pitchFamily="34" charset="0"/>
              </a:rPr>
              <a:t>гэрээнд</a:t>
            </a:r>
            <a:r>
              <a:rPr lang="en-US" dirty="0">
                <a:latin typeface="Arial" pitchFamily="34" charset="0"/>
                <a:cs typeface="Arial" pitchFamily="34" charset="0"/>
              </a:rPr>
              <a:t> </a:t>
            </a:r>
            <a:r>
              <a:rPr lang="en-US" dirty="0" err="1">
                <a:latin typeface="Arial" pitchFamily="34" charset="0"/>
                <a:cs typeface="Arial" pitchFamily="34" charset="0"/>
              </a:rPr>
              <a:t>заасан</a:t>
            </a:r>
            <a:r>
              <a:rPr lang="en-US" dirty="0">
                <a:latin typeface="Arial" pitchFamily="34" charset="0"/>
                <a:cs typeface="Arial" pitchFamily="34" charset="0"/>
              </a:rPr>
              <a:t> </a:t>
            </a:r>
            <a:r>
              <a:rPr lang="en-US" dirty="0" err="1">
                <a:latin typeface="Arial" pitchFamily="34" charset="0"/>
                <a:cs typeface="Arial" pitchFamily="34" charset="0"/>
              </a:rPr>
              <a:t>зориулалтын</a:t>
            </a:r>
            <a:r>
              <a:rPr lang="en-US" dirty="0">
                <a:latin typeface="Arial" pitchFamily="34" charset="0"/>
                <a:cs typeface="Arial" pitchFamily="34" charset="0"/>
              </a:rPr>
              <a:t> </a:t>
            </a:r>
            <a:r>
              <a:rPr lang="en-US" dirty="0" err="1">
                <a:latin typeface="Arial" pitchFamily="34" charset="0"/>
                <a:cs typeface="Arial" pitchFamily="34" charset="0"/>
              </a:rPr>
              <a:t>дагуу</a:t>
            </a:r>
            <a:r>
              <a:rPr lang="en-US" dirty="0">
                <a:latin typeface="Arial" pitchFamily="34" charset="0"/>
                <a:cs typeface="Arial" pitchFamily="34" charset="0"/>
              </a:rPr>
              <a:t> </a:t>
            </a:r>
            <a:r>
              <a:rPr lang="en-US" dirty="0" err="1">
                <a:latin typeface="Arial" pitchFamily="34" charset="0"/>
                <a:cs typeface="Arial" pitchFamily="34" charset="0"/>
              </a:rPr>
              <a:t>уг</a:t>
            </a:r>
            <a:r>
              <a:rPr lang="en-US" dirty="0">
                <a:latin typeface="Arial" pitchFamily="34" charset="0"/>
                <a:cs typeface="Arial" pitchFamily="34" charset="0"/>
              </a:rPr>
              <a:t>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ашиглах</a:t>
            </a:r>
            <a:r>
              <a:rPr lang="en-US" dirty="0">
                <a:latin typeface="Arial" pitchFamily="34" charset="0"/>
                <a:cs typeface="Arial" pitchFamily="34" charset="0"/>
              </a:rPr>
              <a:t>; </a:t>
            </a:r>
            <a:r>
              <a:rPr lang="en-US" b="1" dirty="0">
                <a:latin typeface="Arial" pitchFamily="34" charset="0"/>
                <a:cs typeface="Arial" pitchFamily="34" charset="0"/>
              </a:rPr>
              <a:t>35.1.2</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төлөв</a:t>
            </a:r>
            <a:r>
              <a:rPr lang="en-US" dirty="0">
                <a:latin typeface="Arial" pitchFamily="34" charset="0"/>
                <a:cs typeface="Arial" pitchFamily="34" charset="0"/>
              </a:rPr>
              <a:t> </a:t>
            </a:r>
            <a:r>
              <a:rPr lang="en-US" dirty="0" err="1">
                <a:latin typeface="Arial" pitchFamily="34" charset="0"/>
                <a:cs typeface="Arial" pitchFamily="34" charset="0"/>
              </a:rPr>
              <a:t>байдал</a:t>
            </a:r>
            <a:r>
              <a:rPr lang="en-US" dirty="0">
                <a:latin typeface="Arial" pitchFamily="34" charset="0"/>
                <a:cs typeface="Arial" pitchFamily="34" charset="0"/>
              </a:rPr>
              <a:t>, </a:t>
            </a:r>
            <a:r>
              <a:rPr lang="en-US" dirty="0" err="1">
                <a:latin typeface="Arial" pitchFamily="34" charset="0"/>
                <a:cs typeface="Arial" pitchFamily="34" charset="0"/>
              </a:rPr>
              <a:t>чанарын</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хянан</a:t>
            </a:r>
            <a:r>
              <a:rPr lang="en-US" dirty="0">
                <a:latin typeface="Arial" pitchFamily="34" charset="0"/>
                <a:cs typeface="Arial" pitchFamily="34" charset="0"/>
              </a:rPr>
              <a:t> </a:t>
            </a:r>
            <a:r>
              <a:rPr lang="en-US" dirty="0" err="1">
                <a:latin typeface="Arial" pitchFamily="34" charset="0"/>
                <a:cs typeface="Arial" pitchFamily="34" charset="0"/>
              </a:rPr>
              <a:t>баталгааг</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өмчлөгчөөс</a:t>
            </a:r>
            <a:r>
              <a:rPr lang="en-US" dirty="0">
                <a:latin typeface="Arial" pitchFamily="34" charset="0"/>
                <a:cs typeface="Arial" pitchFamily="34" charset="0"/>
              </a:rPr>
              <a:t> </a:t>
            </a:r>
            <a:r>
              <a:rPr lang="en-US" dirty="0" err="1">
                <a:latin typeface="Arial" pitchFamily="34" charset="0"/>
                <a:cs typeface="Arial" pitchFamily="34" charset="0"/>
              </a:rPr>
              <a:t>гаргуулж</a:t>
            </a:r>
            <a:r>
              <a:rPr lang="en-US" dirty="0">
                <a:latin typeface="Arial" pitchFamily="34" charset="0"/>
                <a:cs typeface="Arial" pitchFamily="34" charset="0"/>
              </a:rPr>
              <a:t> </a:t>
            </a:r>
            <a:r>
              <a:rPr lang="en-US" dirty="0" err="1">
                <a:latin typeface="Arial" pitchFamily="34" charset="0"/>
                <a:cs typeface="Arial" pitchFamily="34" charset="0"/>
              </a:rPr>
              <a:t>авах</a:t>
            </a:r>
            <a:r>
              <a:rPr lang="en-US" dirty="0">
                <a:latin typeface="Arial" pitchFamily="34" charset="0"/>
                <a:cs typeface="Arial" pitchFamily="34" charset="0"/>
              </a:rPr>
              <a:t>;</a:t>
            </a:r>
          </a:p>
          <a:p>
            <a:r>
              <a:rPr lang="en-US" dirty="0">
                <a:latin typeface="Arial" pitchFamily="34" charset="0"/>
                <a:cs typeface="Arial" pitchFamily="34" charset="0"/>
              </a:rPr>
              <a:t>35.1.3. </a:t>
            </a:r>
            <a:r>
              <a:rPr lang="en-US" dirty="0" err="1">
                <a:latin typeface="Arial" pitchFamily="34" charset="0"/>
                <a:cs typeface="Arial" pitchFamily="34" charset="0"/>
              </a:rPr>
              <a:t>газарт</a:t>
            </a:r>
            <a:r>
              <a:rPr lang="en-US" dirty="0">
                <a:latin typeface="Arial" pitchFamily="34" charset="0"/>
                <a:cs typeface="Arial" pitchFamily="34" charset="0"/>
              </a:rPr>
              <a:t> </a:t>
            </a:r>
            <a:r>
              <a:rPr lang="en-US" dirty="0" err="1">
                <a:latin typeface="Arial" pitchFamily="34" charset="0"/>
                <a:cs typeface="Arial" pitchFamily="34" charset="0"/>
              </a:rPr>
              <a:t>учирсан</a:t>
            </a:r>
            <a:r>
              <a:rPr lang="en-US" dirty="0">
                <a:latin typeface="Arial" pitchFamily="34" charset="0"/>
                <a:cs typeface="Arial" pitchFamily="34" charset="0"/>
              </a:rPr>
              <a:t> </a:t>
            </a:r>
            <a:r>
              <a:rPr lang="en-US" dirty="0" err="1">
                <a:latin typeface="Arial" pitchFamily="34" charset="0"/>
                <a:cs typeface="Arial" pitchFamily="34" charset="0"/>
              </a:rPr>
              <a:t>хохирлыг</a:t>
            </a:r>
            <a:r>
              <a:rPr lang="en-US" dirty="0">
                <a:latin typeface="Arial" pitchFamily="34" charset="0"/>
                <a:cs typeface="Arial" pitchFamily="34" charset="0"/>
              </a:rPr>
              <a:t> </a:t>
            </a:r>
            <a:r>
              <a:rPr lang="en-US" dirty="0" err="1">
                <a:latin typeface="Arial" pitchFamily="34" charset="0"/>
                <a:cs typeface="Arial" pitchFamily="34" charset="0"/>
              </a:rPr>
              <a:t>гэм</a:t>
            </a:r>
            <a:r>
              <a:rPr lang="en-US" dirty="0">
                <a:latin typeface="Arial" pitchFamily="34" charset="0"/>
                <a:cs typeface="Arial" pitchFamily="34" charset="0"/>
              </a:rPr>
              <a:t> </a:t>
            </a:r>
            <a:r>
              <a:rPr lang="en-US" dirty="0" err="1">
                <a:latin typeface="Arial" pitchFamily="34" charset="0"/>
                <a:cs typeface="Arial" pitchFamily="34" charset="0"/>
              </a:rPr>
              <a:t>буруутай</a:t>
            </a:r>
            <a:r>
              <a:rPr lang="en-US" dirty="0">
                <a:latin typeface="Arial" pitchFamily="34" charset="0"/>
                <a:cs typeface="Arial" pitchFamily="34" charset="0"/>
              </a:rPr>
              <a:t> </a:t>
            </a:r>
            <a:r>
              <a:rPr lang="en-US" dirty="0" err="1">
                <a:latin typeface="Arial" pitchFamily="34" charset="0"/>
                <a:cs typeface="Arial" pitchFamily="34" charset="0"/>
              </a:rPr>
              <a:t>этгээдээр</a:t>
            </a:r>
            <a:r>
              <a:rPr lang="en-US" dirty="0">
                <a:latin typeface="Arial" pitchFamily="34" charset="0"/>
                <a:cs typeface="Arial" pitchFamily="34" charset="0"/>
              </a:rPr>
              <a:t> </a:t>
            </a:r>
            <a:r>
              <a:rPr lang="en-US" dirty="0" err="1">
                <a:latin typeface="Arial" pitchFamily="34" charset="0"/>
                <a:cs typeface="Arial" pitchFamily="34" charset="0"/>
              </a:rPr>
              <a:t>тогтоосон</a:t>
            </a:r>
            <a:r>
              <a:rPr lang="en-US" dirty="0">
                <a:latin typeface="Arial" pitchFamily="34" charset="0"/>
                <a:cs typeface="Arial" pitchFamily="34" charset="0"/>
              </a:rPr>
              <a:t> </a:t>
            </a:r>
            <a:r>
              <a:rPr lang="en-US" dirty="0" err="1">
                <a:latin typeface="Arial" pitchFamily="34" charset="0"/>
                <a:cs typeface="Arial" pitchFamily="34" charset="0"/>
              </a:rPr>
              <a:t>журмын</a:t>
            </a:r>
            <a:r>
              <a:rPr lang="en-US" dirty="0">
                <a:latin typeface="Arial" pitchFamily="34" charset="0"/>
                <a:cs typeface="Arial" pitchFamily="34" charset="0"/>
              </a:rPr>
              <a:t> </a:t>
            </a:r>
            <a:r>
              <a:rPr lang="en-US" dirty="0" err="1">
                <a:latin typeface="Arial" pitchFamily="34" charset="0"/>
                <a:cs typeface="Arial" pitchFamily="34" charset="0"/>
              </a:rPr>
              <a:t>дагуу</a:t>
            </a:r>
            <a:r>
              <a:rPr lang="en-US" dirty="0">
                <a:latin typeface="Arial" pitchFamily="34" charset="0"/>
                <a:cs typeface="Arial" pitchFamily="34" charset="0"/>
              </a:rPr>
              <a:t> </a:t>
            </a:r>
            <a:r>
              <a:rPr lang="en-US" dirty="0" err="1">
                <a:latin typeface="Arial" pitchFamily="34" charset="0"/>
                <a:cs typeface="Arial" pitchFamily="34" charset="0"/>
              </a:rPr>
              <a:t>нөхөн</a:t>
            </a:r>
            <a:r>
              <a:rPr lang="en-US" dirty="0">
                <a:latin typeface="Arial" pitchFamily="34" charset="0"/>
                <a:cs typeface="Arial" pitchFamily="34" charset="0"/>
              </a:rPr>
              <a:t> </a:t>
            </a:r>
            <a:r>
              <a:rPr lang="en-US" dirty="0" err="1">
                <a:latin typeface="Arial" pitchFamily="34" charset="0"/>
                <a:cs typeface="Arial" pitchFamily="34" charset="0"/>
              </a:rPr>
              <a:t>төлүүлэх</a:t>
            </a:r>
            <a:r>
              <a:rPr lang="en-US" dirty="0">
                <a:latin typeface="Arial" pitchFamily="34" charset="0"/>
                <a:cs typeface="Arial" pitchFamily="34" charset="0"/>
              </a:rPr>
              <a:t>;</a:t>
            </a:r>
          </a:p>
          <a:p>
            <a:r>
              <a:rPr lang="en-US" dirty="0">
                <a:latin typeface="Arial" pitchFamily="34" charset="0"/>
                <a:cs typeface="Arial" pitchFamily="34" charset="0"/>
              </a:rPr>
              <a:t>35.1.4.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эзэмшүүлэх</a:t>
            </a:r>
            <a:r>
              <a:rPr lang="en-US" dirty="0">
                <a:latin typeface="Arial" pitchFamily="34" charset="0"/>
                <a:cs typeface="Arial" pitchFamily="34" charset="0"/>
              </a:rPr>
              <a:t> </a:t>
            </a:r>
            <a:r>
              <a:rPr lang="en-US" dirty="0" err="1">
                <a:latin typeface="Arial" pitchFamily="34" charset="0"/>
                <a:cs typeface="Arial" pitchFamily="34" charset="0"/>
              </a:rPr>
              <a:t>тухай</a:t>
            </a:r>
            <a:r>
              <a:rPr lang="en-US" dirty="0">
                <a:latin typeface="Arial" pitchFamily="34" charset="0"/>
                <a:cs typeface="Arial" pitchFamily="34" charset="0"/>
              </a:rPr>
              <a:t> </a:t>
            </a:r>
            <a:r>
              <a:rPr lang="en-US" dirty="0" err="1">
                <a:latin typeface="Arial" pitchFamily="34" charset="0"/>
                <a:cs typeface="Arial" pitchFamily="34" charset="0"/>
              </a:rPr>
              <a:t>шийдвэр</a:t>
            </a:r>
            <a:r>
              <a:rPr lang="en-US" dirty="0">
                <a:latin typeface="Arial" pitchFamily="34" charset="0"/>
                <a:cs typeface="Arial" pitchFamily="34" charset="0"/>
              </a:rPr>
              <a:t> </a:t>
            </a:r>
            <a:r>
              <a:rPr lang="en-US" dirty="0" err="1">
                <a:latin typeface="Arial" pitchFamily="34" charset="0"/>
                <a:cs typeface="Arial" pitchFamily="34" charset="0"/>
              </a:rPr>
              <a:t>гаргасан</a:t>
            </a:r>
            <a:r>
              <a:rPr lang="en-US" dirty="0">
                <a:latin typeface="Arial" pitchFamily="34" charset="0"/>
                <a:cs typeface="Arial" pitchFamily="34" charset="0"/>
              </a:rPr>
              <a:t> </a:t>
            </a:r>
            <a:r>
              <a:rPr lang="en-US" dirty="0" err="1">
                <a:latin typeface="Arial" pitchFamily="34" charset="0"/>
                <a:cs typeface="Arial" pitchFamily="34" charset="0"/>
              </a:rPr>
              <a:t>этгээдийн</a:t>
            </a:r>
            <a:r>
              <a:rPr lang="en-US" dirty="0">
                <a:latin typeface="Arial" pitchFamily="34" charset="0"/>
                <a:cs typeface="Arial" pitchFamily="34" charset="0"/>
              </a:rPr>
              <a:t> </a:t>
            </a:r>
            <a:r>
              <a:rPr lang="en-US" dirty="0" err="1">
                <a:latin typeface="Arial" pitchFamily="34" charset="0"/>
                <a:cs typeface="Arial" pitchFamily="34" charset="0"/>
              </a:rPr>
              <a:t>зөвшөөрөлтэйгээр</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гэрчилгээгээ</a:t>
            </a:r>
            <a:r>
              <a:rPr lang="en-US" dirty="0">
                <a:latin typeface="Arial" pitchFamily="34" charset="0"/>
                <a:cs typeface="Arial" pitchFamily="34" charset="0"/>
              </a:rPr>
              <a:t> </a:t>
            </a:r>
            <a:r>
              <a:rPr lang="en-US" dirty="0" err="1">
                <a:latin typeface="Arial" pitchFamily="34" charset="0"/>
                <a:cs typeface="Arial" pitchFamily="34" charset="0"/>
              </a:rPr>
              <a:t>бусдад</a:t>
            </a:r>
            <a:r>
              <a:rPr lang="en-US" dirty="0">
                <a:latin typeface="Arial" pitchFamily="34" charset="0"/>
                <a:cs typeface="Arial" pitchFamily="34" charset="0"/>
              </a:rPr>
              <a:t> </a:t>
            </a:r>
            <a:r>
              <a:rPr lang="en-US" dirty="0" err="1">
                <a:latin typeface="Arial" pitchFamily="34" charset="0"/>
                <a:cs typeface="Arial" pitchFamily="34" charset="0"/>
              </a:rPr>
              <a:t>шилжүүлэх</a:t>
            </a:r>
            <a:r>
              <a:rPr lang="en-US" dirty="0">
                <a:latin typeface="Arial" pitchFamily="34" charset="0"/>
                <a:cs typeface="Arial" pitchFamily="34" charset="0"/>
              </a:rPr>
              <a:t>,;</a:t>
            </a:r>
          </a:p>
          <a:p>
            <a:r>
              <a:rPr lang="en-US" b="1" dirty="0">
                <a:latin typeface="Arial" pitchFamily="34" charset="0"/>
                <a:cs typeface="Arial" pitchFamily="34" charset="0"/>
              </a:rPr>
              <a:t>35.1.5</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тухай</a:t>
            </a:r>
            <a:r>
              <a:rPr lang="en-US" dirty="0">
                <a:latin typeface="Arial" pitchFamily="34" charset="0"/>
                <a:cs typeface="Arial" pitchFamily="34" charset="0"/>
              </a:rPr>
              <a:t> </a:t>
            </a:r>
            <a:r>
              <a:rPr lang="en-US" dirty="0" err="1">
                <a:latin typeface="Arial" pitchFamily="34" charset="0"/>
                <a:cs typeface="Arial" pitchFamily="34" charset="0"/>
              </a:rPr>
              <a:t>хууль</a:t>
            </a:r>
            <a:r>
              <a:rPr lang="en-US" dirty="0">
                <a:latin typeface="Arial" pitchFamily="34" charset="0"/>
                <a:cs typeface="Arial" pitchFamily="34" charset="0"/>
              </a:rPr>
              <a:t> </a:t>
            </a:r>
            <a:r>
              <a:rPr lang="en-US" dirty="0" err="1">
                <a:latin typeface="Arial" pitchFamily="34" charset="0"/>
                <a:cs typeface="Arial" pitchFamily="34" charset="0"/>
              </a:rPr>
              <a:t>тогтоомж</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гэрээнд</a:t>
            </a:r>
            <a:r>
              <a:rPr lang="en-US" dirty="0">
                <a:latin typeface="Arial" pitchFamily="34" charset="0"/>
                <a:cs typeface="Arial" pitchFamily="34" charset="0"/>
              </a:rPr>
              <a:t> </a:t>
            </a:r>
            <a:r>
              <a:rPr lang="en-US" dirty="0" err="1">
                <a:latin typeface="Arial" pitchFamily="34" charset="0"/>
                <a:cs typeface="Arial" pitchFamily="34" charset="0"/>
              </a:rPr>
              <a:t>заасан</a:t>
            </a:r>
            <a:r>
              <a:rPr lang="en-US" dirty="0">
                <a:latin typeface="Arial" pitchFamily="34" charset="0"/>
                <a:cs typeface="Arial" pitchFamily="34" charset="0"/>
              </a:rPr>
              <a:t> </a:t>
            </a:r>
            <a:r>
              <a:rPr lang="en-US" dirty="0" err="1">
                <a:latin typeface="Arial" pitchFamily="34" charset="0"/>
                <a:cs typeface="Arial" pitchFamily="34" charset="0"/>
              </a:rPr>
              <a:t>үүргээ</a:t>
            </a:r>
            <a:r>
              <a:rPr lang="en-US" dirty="0">
                <a:latin typeface="Arial" pitchFamily="34" charset="0"/>
                <a:cs typeface="Arial" pitchFamily="34" charset="0"/>
              </a:rPr>
              <a:t> </a:t>
            </a:r>
            <a:r>
              <a:rPr lang="en-US" dirty="0" err="1">
                <a:latin typeface="Arial" pitchFamily="34" charset="0"/>
                <a:cs typeface="Arial" pitchFamily="34" charset="0"/>
              </a:rPr>
              <a:t>зохих</a:t>
            </a:r>
            <a:r>
              <a:rPr lang="en-US" dirty="0">
                <a:latin typeface="Arial" pitchFamily="34" charset="0"/>
                <a:cs typeface="Arial" pitchFamily="34" charset="0"/>
              </a:rPr>
              <a:t> </a:t>
            </a:r>
            <a:r>
              <a:rPr lang="en-US" dirty="0" err="1">
                <a:latin typeface="Arial" pitchFamily="34" charset="0"/>
                <a:cs typeface="Arial" pitchFamily="34" charset="0"/>
              </a:rPr>
              <a:t>ёсоор</a:t>
            </a:r>
            <a:r>
              <a:rPr lang="en-US" dirty="0">
                <a:latin typeface="Arial" pitchFamily="34" charset="0"/>
                <a:cs typeface="Arial" pitchFamily="34" charset="0"/>
              </a:rPr>
              <a:t> </a:t>
            </a:r>
            <a:r>
              <a:rPr lang="en-US" dirty="0" err="1">
                <a:latin typeface="Arial" pitchFamily="34" charset="0"/>
                <a:cs typeface="Arial" pitchFamily="34" charset="0"/>
              </a:rPr>
              <a:t>биелүүлж</a:t>
            </a:r>
            <a:r>
              <a:rPr lang="en-US" dirty="0">
                <a:latin typeface="Arial" pitchFamily="34" charset="0"/>
                <a:cs typeface="Arial" pitchFamily="34" charset="0"/>
              </a:rPr>
              <a:t> </a:t>
            </a:r>
            <a:r>
              <a:rPr lang="en-US" dirty="0" err="1">
                <a:latin typeface="Arial" pitchFamily="34" charset="0"/>
                <a:cs typeface="Arial" pitchFamily="34" charset="0"/>
              </a:rPr>
              <a:t>ирсэн</a:t>
            </a:r>
            <a:r>
              <a:rPr lang="en-US" dirty="0">
                <a:latin typeface="Arial" pitchFamily="34" charset="0"/>
                <a:cs typeface="Arial" pitchFamily="34" charset="0"/>
              </a:rPr>
              <a:t> </a:t>
            </a:r>
            <a:r>
              <a:rPr lang="en-US" dirty="0" err="1">
                <a:latin typeface="Arial" pitchFamily="34" charset="0"/>
                <a:cs typeface="Arial" pitchFamily="34" charset="0"/>
              </a:rPr>
              <a:t>бол</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гэрчилгээний</a:t>
            </a:r>
            <a:r>
              <a:rPr lang="en-US" dirty="0">
                <a:latin typeface="Arial" pitchFamily="34" charset="0"/>
                <a:cs typeface="Arial" pitchFamily="34" charset="0"/>
              </a:rPr>
              <a:t> </a:t>
            </a:r>
            <a:r>
              <a:rPr lang="en-US" dirty="0" err="1">
                <a:latin typeface="Arial" pitchFamily="34" charset="0"/>
                <a:cs typeface="Arial" pitchFamily="34" charset="0"/>
              </a:rPr>
              <a:t>хугацаа</a:t>
            </a:r>
            <a:r>
              <a:rPr lang="en-US" dirty="0">
                <a:latin typeface="Arial" pitchFamily="34" charset="0"/>
                <a:cs typeface="Arial" pitchFamily="34" charset="0"/>
              </a:rPr>
              <a:t> </a:t>
            </a:r>
            <a:r>
              <a:rPr lang="en-US" dirty="0" err="1">
                <a:latin typeface="Arial" pitchFamily="34" charset="0"/>
                <a:cs typeface="Arial" pitchFamily="34" charset="0"/>
              </a:rPr>
              <a:t>дуусахад</a:t>
            </a:r>
            <a:r>
              <a:rPr lang="en-US" dirty="0">
                <a:latin typeface="Arial" pitchFamily="34" charset="0"/>
                <a:cs typeface="Arial" pitchFamily="34" charset="0"/>
              </a:rPr>
              <a:t> </a:t>
            </a:r>
            <a:r>
              <a:rPr lang="en-US" dirty="0" err="1">
                <a:latin typeface="Arial" pitchFamily="34" charset="0"/>
                <a:cs typeface="Arial" pitchFamily="34" charset="0"/>
              </a:rPr>
              <a:t>уг</a:t>
            </a:r>
            <a:r>
              <a:rPr lang="en-US" dirty="0">
                <a:latin typeface="Arial" pitchFamily="34" charset="0"/>
                <a:cs typeface="Arial" pitchFamily="34" charset="0"/>
              </a:rPr>
              <a:t>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үргэлжлүүлэн</a:t>
            </a:r>
            <a:r>
              <a:rPr lang="en-US" dirty="0">
                <a:latin typeface="Arial" pitchFamily="34" charset="0"/>
                <a:cs typeface="Arial" pitchFamily="34" charset="0"/>
              </a:rPr>
              <a:t> </a:t>
            </a:r>
            <a:r>
              <a:rPr lang="en-US" dirty="0" err="1">
                <a:latin typeface="Arial" pitchFamily="34" charset="0"/>
                <a:cs typeface="Arial" pitchFamily="34" charset="0"/>
              </a:rPr>
              <a:t>эзэмшихээр</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гэрчилгээний</a:t>
            </a:r>
            <a:r>
              <a:rPr lang="en-US" dirty="0">
                <a:latin typeface="Arial" pitchFamily="34" charset="0"/>
                <a:cs typeface="Arial" pitchFamily="34" charset="0"/>
              </a:rPr>
              <a:t> </a:t>
            </a:r>
            <a:r>
              <a:rPr lang="en-US" dirty="0" err="1">
                <a:latin typeface="Arial" pitchFamily="34" charset="0"/>
                <a:cs typeface="Arial" pitchFamily="34" charset="0"/>
              </a:rPr>
              <a:t>хугацааг</a:t>
            </a:r>
            <a:r>
              <a:rPr lang="en-US" dirty="0">
                <a:latin typeface="Arial" pitchFamily="34" charset="0"/>
                <a:cs typeface="Arial" pitchFamily="34" charset="0"/>
              </a:rPr>
              <a:t> </a:t>
            </a:r>
            <a:r>
              <a:rPr lang="en-US" dirty="0" err="1">
                <a:latin typeface="Arial" pitchFamily="34" charset="0"/>
                <a:cs typeface="Arial" pitchFamily="34" charset="0"/>
              </a:rPr>
              <a:t>сунгуулах</a:t>
            </a:r>
            <a:r>
              <a:rPr lang="en-US" dirty="0">
                <a:latin typeface="Arial" pitchFamily="34" charset="0"/>
                <a:cs typeface="Arial" pitchFamily="34" charset="0"/>
              </a:rPr>
              <a:t>; </a:t>
            </a:r>
          </a:p>
          <a:p>
            <a:r>
              <a:rPr lang="en-US" dirty="0">
                <a:latin typeface="Arial" pitchFamily="34" charset="0"/>
                <a:cs typeface="Arial" pitchFamily="34" charset="0"/>
              </a:rPr>
              <a:t>35.1.6.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эзэмшигч</a:t>
            </a:r>
            <a:r>
              <a:rPr lang="en-US" dirty="0">
                <a:latin typeface="Arial" pitchFamily="34" charset="0"/>
                <a:cs typeface="Arial" pitchFamily="34" charset="0"/>
              </a:rPr>
              <a:t> </a:t>
            </a:r>
            <a:r>
              <a:rPr lang="en-US" dirty="0" err="1">
                <a:latin typeface="Arial" pitchFamily="34" charset="0"/>
                <a:cs typeface="Arial" pitchFamily="34" charset="0"/>
              </a:rPr>
              <a:t>нь</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эзэмшүүлэх</a:t>
            </a:r>
            <a:r>
              <a:rPr lang="en-US" dirty="0">
                <a:latin typeface="Arial" pitchFamily="34" charset="0"/>
                <a:cs typeface="Arial" pitchFamily="34" charset="0"/>
              </a:rPr>
              <a:t> </a:t>
            </a:r>
            <a:r>
              <a:rPr lang="en-US" dirty="0" err="1">
                <a:latin typeface="Arial" pitchFamily="34" charset="0"/>
                <a:cs typeface="Arial" pitchFamily="34" charset="0"/>
              </a:rPr>
              <a:t>тухай</a:t>
            </a:r>
            <a:r>
              <a:rPr lang="en-US" dirty="0">
                <a:latin typeface="Arial" pitchFamily="34" charset="0"/>
                <a:cs typeface="Arial" pitchFamily="34" charset="0"/>
              </a:rPr>
              <a:t> </a:t>
            </a:r>
            <a:r>
              <a:rPr lang="en-US" dirty="0" err="1">
                <a:latin typeface="Arial" pitchFamily="34" charset="0"/>
                <a:cs typeface="Arial" pitchFamily="34" charset="0"/>
              </a:rPr>
              <a:t>шийдвэр</a:t>
            </a:r>
            <a:r>
              <a:rPr lang="en-US" dirty="0">
                <a:latin typeface="Arial" pitchFamily="34" charset="0"/>
                <a:cs typeface="Arial" pitchFamily="34" charset="0"/>
              </a:rPr>
              <a:t> </a:t>
            </a:r>
            <a:r>
              <a:rPr lang="en-US" dirty="0" err="1">
                <a:latin typeface="Arial" pitchFamily="34" charset="0"/>
                <a:cs typeface="Arial" pitchFamily="34" charset="0"/>
              </a:rPr>
              <a:t>гаргасан</a:t>
            </a:r>
            <a:r>
              <a:rPr lang="en-US" dirty="0">
                <a:latin typeface="Arial" pitchFamily="34" charset="0"/>
                <a:cs typeface="Arial" pitchFamily="34" charset="0"/>
              </a:rPr>
              <a:t> </a:t>
            </a:r>
            <a:r>
              <a:rPr lang="en-US" dirty="0" err="1">
                <a:latin typeface="Arial" pitchFamily="34" charset="0"/>
                <a:cs typeface="Arial" pitchFamily="34" charset="0"/>
              </a:rPr>
              <a:t>этгээдийн</a:t>
            </a:r>
            <a:r>
              <a:rPr lang="en-US" dirty="0">
                <a:latin typeface="Arial" pitchFamily="34" charset="0"/>
                <a:cs typeface="Arial" pitchFamily="34" charset="0"/>
              </a:rPr>
              <a:t> </a:t>
            </a:r>
            <a:r>
              <a:rPr lang="en-US" dirty="0" err="1">
                <a:latin typeface="Arial" pitchFamily="34" charset="0"/>
                <a:cs typeface="Arial" pitchFamily="34" charset="0"/>
              </a:rPr>
              <a:t>зөвшөөрөлтэйгээр</a:t>
            </a:r>
            <a:r>
              <a:rPr lang="en-US" dirty="0">
                <a:latin typeface="Arial" pitchFamily="34" charset="0"/>
                <a:cs typeface="Arial" pitchFamily="34" charset="0"/>
              </a:rPr>
              <a:t> </a:t>
            </a:r>
            <a:r>
              <a:rPr lang="en-US" dirty="0" err="1">
                <a:latin typeface="Arial" pitchFamily="34" charset="0"/>
                <a:cs typeface="Arial" pitchFamily="34" charset="0"/>
              </a:rPr>
              <a:t>тухайн</a:t>
            </a:r>
            <a:r>
              <a:rPr lang="en-US" dirty="0">
                <a:latin typeface="Arial" pitchFamily="34" charset="0"/>
                <a:cs typeface="Arial" pitchFamily="34" charset="0"/>
              </a:rPr>
              <a:t> </a:t>
            </a:r>
            <a:r>
              <a:rPr lang="en-US" dirty="0" err="1">
                <a:latin typeface="Arial" pitchFamily="34" charset="0"/>
                <a:cs typeface="Arial" pitchFamily="34" charset="0"/>
              </a:rPr>
              <a:t>газраа</a:t>
            </a:r>
            <a:r>
              <a:rPr lang="en-US" dirty="0">
                <a:latin typeface="Arial" pitchFamily="34" charset="0"/>
                <a:cs typeface="Arial" pitchFamily="34" charset="0"/>
              </a:rPr>
              <a:t> </a:t>
            </a:r>
            <a:r>
              <a:rPr lang="en-US" dirty="0" err="1">
                <a:latin typeface="Arial" pitchFamily="34" charset="0"/>
                <a:cs typeface="Arial" pitchFamily="34" charset="0"/>
              </a:rPr>
              <a:t>бүгдийг</a:t>
            </a:r>
            <a:r>
              <a:rPr lang="en-US" dirty="0">
                <a:latin typeface="Arial" pitchFamily="34" charset="0"/>
                <a:cs typeface="Arial" pitchFamily="34" charset="0"/>
              </a:rPr>
              <a:t> </a:t>
            </a:r>
            <a:r>
              <a:rPr lang="en-US" dirty="0" err="1">
                <a:latin typeface="Arial" pitchFamily="34" charset="0"/>
                <a:cs typeface="Arial" pitchFamily="34" charset="0"/>
              </a:rPr>
              <a:t>нь</a:t>
            </a:r>
            <a:r>
              <a:rPr lang="en-US" dirty="0">
                <a:latin typeface="Arial" pitchFamily="34" charset="0"/>
                <a:cs typeface="Arial" pitchFamily="34" charset="0"/>
              </a:rPr>
              <a:t> </a:t>
            </a:r>
            <a:r>
              <a:rPr lang="en-US" dirty="0" err="1">
                <a:latin typeface="Arial" pitchFamily="34" charset="0"/>
                <a:cs typeface="Arial" pitchFamily="34" charset="0"/>
              </a:rPr>
              <a:t>буюу</a:t>
            </a:r>
            <a:r>
              <a:rPr lang="en-US" dirty="0">
                <a:latin typeface="Arial" pitchFamily="34" charset="0"/>
                <a:cs typeface="Arial" pitchFamily="34" charset="0"/>
              </a:rPr>
              <a:t> </a:t>
            </a:r>
            <a:r>
              <a:rPr lang="en-US" dirty="0" err="1">
                <a:latin typeface="Arial" pitchFamily="34" charset="0"/>
                <a:cs typeface="Arial" pitchFamily="34" charset="0"/>
              </a:rPr>
              <a:t>зарим</a:t>
            </a:r>
            <a:r>
              <a:rPr lang="en-US" dirty="0">
                <a:latin typeface="Arial" pitchFamily="34" charset="0"/>
                <a:cs typeface="Arial" pitchFamily="34" charset="0"/>
              </a:rPr>
              <a:t> </a:t>
            </a:r>
            <a:r>
              <a:rPr lang="en-US" dirty="0" err="1">
                <a:latin typeface="Arial" pitchFamily="34" charset="0"/>
                <a:cs typeface="Arial" pitchFamily="34" charset="0"/>
              </a:rPr>
              <a:t>хэсгийг</a:t>
            </a:r>
            <a:r>
              <a:rPr lang="en-US" dirty="0">
                <a:latin typeface="Arial" pitchFamily="34" charset="0"/>
                <a:cs typeface="Arial" pitchFamily="34" charset="0"/>
              </a:rPr>
              <a:t> </a:t>
            </a:r>
            <a:r>
              <a:rPr lang="en-US" dirty="0" err="1">
                <a:latin typeface="Arial" pitchFamily="34" charset="0"/>
                <a:cs typeface="Arial" pitchFamily="34" charset="0"/>
              </a:rPr>
              <a:t>бусдад</a:t>
            </a:r>
            <a:r>
              <a:rPr lang="en-US" dirty="0">
                <a:latin typeface="Arial" pitchFamily="34" charset="0"/>
                <a:cs typeface="Arial" pitchFamily="34" charset="0"/>
              </a:rPr>
              <a:t> </a:t>
            </a:r>
            <a:r>
              <a:rPr lang="en-US" dirty="0" err="1">
                <a:latin typeface="Arial" pitchFamily="34" charset="0"/>
                <a:cs typeface="Arial" pitchFamily="34" charset="0"/>
              </a:rPr>
              <a:t>ашиглуулж</a:t>
            </a:r>
            <a:r>
              <a:rPr lang="en-US" dirty="0">
                <a:latin typeface="Arial" pitchFamily="34" charset="0"/>
                <a:cs typeface="Arial" pitchFamily="34" charset="0"/>
              </a:rPr>
              <a:t> </a:t>
            </a:r>
            <a:r>
              <a:rPr lang="en-US" dirty="0" err="1">
                <a:latin typeface="Arial" pitchFamily="34" charset="0"/>
                <a:cs typeface="Arial" pitchFamily="34" charset="0"/>
              </a:rPr>
              <a:t>болно</a:t>
            </a:r>
            <a:r>
              <a:rPr lang="en-US" dirty="0">
                <a:latin typeface="Arial" pitchFamily="34" charset="0"/>
                <a:cs typeface="Arial" pitchFamily="34" charset="0"/>
              </a:rPr>
              <a:t>.</a:t>
            </a:r>
          </a:p>
          <a:p>
            <a:r>
              <a:rPr lang="en-US" dirty="0">
                <a:latin typeface="Arial" pitchFamily="34" charset="0"/>
                <a:cs typeface="Arial" pitchFamily="34" charset="0"/>
              </a:rPr>
              <a:t>35.1.7.газар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эрхээ</a:t>
            </a:r>
            <a:r>
              <a:rPr lang="en-US" dirty="0">
                <a:latin typeface="Arial" pitchFamily="34" charset="0"/>
                <a:cs typeface="Arial" pitchFamily="34" charset="0"/>
              </a:rPr>
              <a:t> </a:t>
            </a:r>
            <a:r>
              <a:rPr lang="en-US" dirty="0" err="1">
                <a:latin typeface="Arial" pitchFamily="34" charset="0"/>
                <a:cs typeface="Arial" pitchFamily="34" charset="0"/>
              </a:rPr>
              <a:t>энэ</a:t>
            </a:r>
            <a:r>
              <a:rPr lang="en-US" dirty="0">
                <a:latin typeface="Arial" pitchFamily="34" charset="0"/>
                <a:cs typeface="Arial" pitchFamily="34" charset="0"/>
              </a:rPr>
              <a:t> </a:t>
            </a:r>
            <a:r>
              <a:rPr lang="en-US" dirty="0" err="1">
                <a:latin typeface="Arial" pitchFamily="34" charset="0"/>
                <a:cs typeface="Arial" pitchFamily="34" charset="0"/>
              </a:rPr>
              <a:t>хуульд</a:t>
            </a:r>
            <a:r>
              <a:rPr lang="en-US" dirty="0">
                <a:latin typeface="Arial" pitchFamily="34" charset="0"/>
                <a:cs typeface="Arial" pitchFamily="34" charset="0"/>
              </a:rPr>
              <a:t> </a:t>
            </a:r>
            <a:r>
              <a:rPr lang="en-US" dirty="0" err="1">
                <a:latin typeface="Arial" pitchFamily="34" charset="0"/>
                <a:cs typeface="Arial" pitchFamily="34" charset="0"/>
              </a:rPr>
              <a:t>заасан</a:t>
            </a:r>
            <a:r>
              <a:rPr lang="en-US" dirty="0">
                <a:latin typeface="Arial" pitchFamily="34" charset="0"/>
                <a:cs typeface="Arial" pitchFamily="34" charset="0"/>
              </a:rPr>
              <a:t> </a:t>
            </a:r>
            <a:r>
              <a:rPr lang="en-US" dirty="0" err="1">
                <a:latin typeface="Arial" pitchFamily="34" charset="0"/>
                <a:cs typeface="Arial" pitchFamily="34" charset="0"/>
              </a:rPr>
              <a:t>журмын</a:t>
            </a:r>
            <a:r>
              <a:rPr lang="en-US" dirty="0">
                <a:latin typeface="Arial" pitchFamily="34" charset="0"/>
                <a:cs typeface="Arial" pitchFamily="34" charset="0"/>
              </a:rPr>
              <a:t> </a:t>
            </a:r>
            <a:r>
              <a:rPr lang="en-US" dirty="0" err="1">
                <a:latin typeface="Arial" pitchFamily="34" charset="0"/>
                <a:cs typeface="Arial" pitchFamily="34" charset="0"/>
              </a:rPr>
              <a:t>дагуу</a:t>
            </a:r>
            <a:r>
              <a:rPr lang="en-US" dirty="0">
                <a:latin typeface="Arial" pitchFamily="34" charset="0"/>
                <a:cs typeface="Arial" pitchFamily="34" charset="0"/>
              </a:rPr>
              <a:t> </a:t>
            </a:r>
            <a:r>
              <a:rPr lang="en-US" dirty="0" err="1">
                <a:latin typeface="Arial" pitchFamily="34" charset="0"/>
                <a:cs typeface="Arial" pitchFamily="34" charset="0"/>
              </a:rPr>
              <a:t>барьцаалах</a:t>
            </a:r>
            <a:r>
              <a:rPr lang="en-US" dirty="0" smtClean="0">
                <a:latin typeface="Arial" pitchFamily="34" charset="0"/>
                <a:cs typeface="Arial" pitchFamily="34" charset="0"/>
              </a:rPr>
              <a:t>.</a:t>
            </a:r>
            <a:endParaRPr lang="mn-MN" dirty="0" smtClean="0">
              <a:latin typeface="Arial" pitchFamily="34" charset="0"/>
              <a:cs typeface="Arial" pitchFamily="34" charset="0"/>
            </a:endParaRPr>
          </a:p>
          <a:p>
            <a:r>
              <a:rPr lang="en-US" dirty="0">
                <a:latin typeface="Arial" pitchFamily="34" charset="0"/>
                <a:cs typeface="Arial" pitchFamily="34" charset="0"/>
              </a:rPr>
              <a:t>35.2. </a:t>
            </a:r>
            <a:r>
              <a:rPr lang="en-US" dirty="0" err="1">
                <a:latin typeface="Arial" pitchFamily="34" charset="0"/>
                <a:cs typeface="Arial" pitchFamily="34" charset="0"/>
              </a:rPr>
              <a:t>Энэ</a:t>
            </a:r>
            <a:r>
              <a:rPr lang="en-US" dirty="0">
                <a:latin typeface="Arial" pitchFamily="34" charset="0"/>
                <a:cs typeface="Arial" pitchFamily="34" charset="0"/>
              </a:rPr>
              <a:t> </a:t>
            </a:r>
            <a:r>
              <a:rPr lang="en-US" dirty="0" err="1">
                <a:latin typeface="Arial" pitchFamily="34" charset="0"/>
                <a:cs typeface="Arial" pitchFamily="34" charset="0"/>
              </a:rPr>
              <a:t>хуулийн</a:t>
            </a:r>
            <a:r>
              <a:rPr lang="en-US" dirty="0">
                <a:latin typeface="Arial" pitchFamily="34" charset="0"/>
                <a:cs typeface="Arial" pitchFamily="34" charset="0"/>
              </a:rPr>
              <a:t> 35.1.4, 35.1.6-д </a:t>
            </a:r>
            <a:r>
              <a:rPr lang="en-US" dirty="0" err="1">
                <a:latin typeface="Arial" pitchFamily="34" charset="0"/>
                <a:cs typeface="Arial" pitchFamily="34" charset="0"/>
              </a:rPr>
              <a:t>заасан</a:t>
            </a:r>
            <a:r>
              <a:rPr lang="en-US" dirty="0">
                <a:latin typeface="Arial" pitchFamily="34" charset="0"/>
                <a:cs typeface="Arial" pitchFamily="34" charset="0"/>
              </a:rPr>
              <a:t> </a:t>
            </a:r>
            <a:r>
              <a:rPr lang="en-US" dirty="0" err="1">
                <a:latin typeface="Arial" pitchFamily="34" charset="0"/>
                <a:cs typeface="Arial" pitchFamily="34" charset="0"/>
              </a:rPr>
              <a:t>эрх</a:t>
            </a:r>
            <a:r>
              <a:rPr lang="en-US" dirty="0">
                <a:latin typeface="Arial" pitchFamily="34" charset="0"/>
                <a:cs typeface="Arial" pitchFamily="34" charset="0"/>
              </a:rPr>
              <a:t> </a:t>
            </a:r>
            <a:r>
              <a:rPr lang="en-US" dirty="0" err="1">
                <a:latin typeface="Arial" pitchFamily="34" charset="0"/>
                <a:cs typeface="Arial" pitchFamily="34" charset="0"/>
              </a:rPr>
              <a:t>төрийн</a:t>
            </a:r>
            <a:r>
              <a:rPr lang="en-US" dirty="0">
                <a:latin typeface="Arial" pitchFamily="34" charset="0"/>
                <a:cs typeface="Arial" pitchFamily="34" charset="0"/>
              </a:rPr>
              <a:t> </a:t>
            </a:r>
            <a:r>
              <a:rPr lang="en-US" dirty="0" err="1">
                <a:latin typeface="Arial" pitchFamily="34" charset="0"/>
                <a:cs typeface="Arial" pitchFamily="34" charset="0"/>
              </a:rPr>
              <a:t>байгууллагад</a:t>
            </a:r>
            <a:r>
              <a:rPr lang="en-US" dirty="0">
                <a:latin typeface="Arial" pitchFamily="34" charset="0"/>
                <a:cs typeface="Arial" pitchFamily="34" charset="0"/>
              </a:rPr>
              <a:t> </a:t>
            </a:r>
            <a:r>
              <a:rPr lang="en-US" dirty="0" err="1">
                <a:latin typeface="Arial" pitchFamily="34" charset="0"/>
                <a:cs typeface="Arial" pitchFamily="34" charset="0"/>
              </a:rPr>
              <a:t>хамаарахгүй</a:t>
            </a:r>
            <a:endParaRPr lang="en-US" dirty="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700" dirty="0" smtClean="0">
                <a:latin typeface="Arial" pitchFamily="34" charset="0"/>
                <a:cs typeface="Arial" pitchFamily="34" charset="0"/>
              </a:rPr>
              <a:t/>
            </a:r>
            <a:br>
              <a:rPr lang="mn-MN" sz="2700" dirty="0" smtClean="0">
                <a:latin typeface="Arial" pitchFamily="34" charset="0"/>
                <a:cs typeface="Arial" pitchFamily="34" charset="0"/>
              </a:rPr>
            </a:br>
            <a:r>
              <a:rPr lang="mn-MN" sz="2700" dirty="0">
                <a:latin typeface="Arial" pitchFamily="34" charset="0"/>
                <a:cs typeface="Arial" pitchFamily="34" charset="0"/>
              </a:rPr>
              <a:t/>
            </a:r>
            <a:br>
              <a:rPr lang="mn-MN" sz="2700" dirty="0">
                <a:latin typeface="Arial" pitchFamily="34" charset="0"/>
                <a:cs typeface="Arial" pitchFamily="34" charset="0"/>
              </a:rPr>
            </a:br>
            <a:r>
              <a:rPr lang="mn-MN" sz="2700" dirty="0" smtClean="0">
                <a:latin typeface="Arial" pitchFamily="34" charset="0"/>
                <a:cs typeface="Arial" pitchFamily="34" charset="0"/>
              </a:rPr>
              <a:t/>
            </a:r>
            <a:br>
              <a:rPr lang="mn-MN" sz="2700" dirty="0" smtClean="0">
                <a:latin typeface="Arial" pitchFamily="34" charset="0"/>
                <a:cs typeface="Arial" pitchFamily="34" charset="0"/>
              </a:rPr>
            </a:br>
            <a:r>
              <a:rPr lang="en-US" sz="2700" dirty="0" smtClean="0">
                <a:solidFill>
                  <a:schemeClr val="tx1"/>
                </a:solidFill>
                <a:latin typeface="Arial" pitchFamily="34" charset="0"/>
                <a:cs typeface="Arial" pitchFamily="34" charset="0"/>
              </a:rPr>
              <a:t>35.3</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Газар</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эзэмшигч</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дараахь</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үүрэг</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хүлээнэ</a:t>
            </a:r>
            <a:r>
              <a:rPr lang="en-US" sz="2700" dirty="0" smtClean="0">
                <a:solidFill>
                  <a:schemeClr val="tx1"/>
                </a:solidFill>
                <a:latin typeface="Arial" pitchFamily="34" charset="0"/>
                <a:cs typeface="Arial" pitchFamily="34" charset="0"/>
              </a:rPr>
              <a:t>:</a:t>
            </a:r>
            <a:r>
              <a:rPr lang="mn-MN" sz="2700" dirty="0" smtClean="0">
                <a:solidFill>
                  <a:schemeClr val="tx1"/>
                </a:solidFill>
                <a:latin typeface="Arial" pitchFamily="34" charset="0"/>
                <a:cs typeface="Arial" pitchFamily="34" charset="0"/>
              </a:rPr>
              <a:t/>
            </a:r>
            <a:br>
              <a:rPr lang="mn-MN" sz="2700" dirty="0" smtClean="0">
                <a:solidFill>
                  <a:schemeClr val="tx1"/>
                </a:solidFill>
                <a:latin typeface="Arial" pitchFamily="34" charset="0"/>
                <a:cs typeface="Arial" pitchFamily="34" charset="0"/>
              </a:rPr>
            </a:br>
            <a:r>
              <a:rPr lang="en-US" dirty="0"/>
              <a:t/>
            </a:r>
            <a:br>
              <a:rPr lang="en-US" dirty="0"/>
            </a:br>
            <a:endParaRPr lang="en-US" dirty="0"/>
          </a:p>
        </p:txBody>
      </p:sp>
      <p:sp>
        <p:nvSpPr>
          <p:cNvPr id="3" name="Content Placeholder 2"/>
          <p:cNvSpPr>
            <a:spLocks noGrp="1"/>
          </p:cNvSpPr>
          <p:nvPr>
            <p:ph idx="1"/>
          </p:nvPr>
        </p:nvSpPr>
        <p:spPr>
          <a:xfrm>
            <a:off x="457200" y="1428736"/>
            <a:ext cx="8229600" cy="4697427"/>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en-US" b="1" dirty="0" smtClean="0">
                <a:latin typeface="Arial" pitchFamily="34" charset="0"/>
                <a:cs typeface="Arial" pitchFamily="34" charset="0"/>
              </a:rPr>
              <a:t>35.3.1</a:t>
            </a:r>
            <a:r>
              <a:rPr lang="en-US" b="1"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гэрээнд</a:t>
            </a:r>
            <a:r>
              <a:rPr lang="en-US" dirty="0">
                <a:latin typeface="Arial" pitchFamily="34" charset="0"/>
                <a:cs typeface="Arial" pitchFamily="34" charset="0"/>
              </a:rPr>
              <a:t> </a:t>
            </a:r>
            <a:r>
              <a:rPr lang="en-US" dirty="0" err="1">
                <a:latin typeface="Arial" pitchFamily="34" charset="0"/>
                <a:cs typeface="Arial" pitchFamily="34" charset="0"/>
              </a:rPr>
              <a:t>заасан</a:t>
            </a:r>
            <a:r>
              <a:rPr lang="en-US" dirty="0">
                <a:latin typeface="Arial" pitchFamily="34" charset="0"/>
                <a:cs typeface="Arial" pitchFamily="34" charset="0"/>
              </a:rPr>
              <a:t> </a:t>
            </a:r>
            <a:r>
              <a:rPr lang="en-US" dirty="0" err="1">
                <a:latin typeface="Arial" pitchFamily="34" charset="0"/>
                <a:cs typeface="Arial" pitchFamily="34" charset="0"/>
              </a:rPr>
              <a:t>нөхцөл</a:t>
            </a:r>
            <a:r>
              <a:rPr lang="en-US" dirty="0">
                <a:latin typeface="Arial" pitchFamily="34" charset="0"/>
                <a:cs typeface="Arial" pitchFamily="34" charset="0"/>
              </a:rPr>
              <a:t>, </a:t>
            </a:r>
            <a:r>
              <a:rPr lang="en-US" dirty="0" err="1">
                <a:latin typeface="Arial" pitchFamily="34" charset="0"/>
                <a:cs typeface="Arial" pitchFamily="34" charset="0"/>
              </a:rPr>
              <a:t>болзлыг</a:t>
            </a:r>
            <a:r>
              <a:rPr lang="en-US" dirty="0">
                <a:latin typeface="Arial" pitchFamily="34" charset="0"/>
                <a:cs typeface="Arial" pitchFamily="34" charset="0"/>
              </a:rPr>
              <a:t> </a:t>
            </a:r>
            <a:r>
              <a:rPr lang="en-US" dirty="0" err="1">
                <a:latin typeface="Arial" pitchFamily="34" charset="0"/>
                <a:cs typeface="Arial" pitchFamily="34" charset="0"/>
              </a:rPr>
              <a:t>биелүүлэх</a:t>
            </a:r>
            <a:r>
              <a:rPr lang="en-US" dirty="0">
                <a:latin typeface="Arial" pitchFamily="34" charset="0"/>
                <a:cs typeface="Arial" pitchFamily="34" charset="0"/>
              </a:rPr>
              <a:t>;</a:t>
            </a:r>
          </a:p>
          <a:p>
            <a:r>
              <a:rPr lang="en-US" b="1" dirty="0" smtClean="0">
                <a:latin typeface="Arial" pitchFamily="34" charset="0"/>
                <a:cs typeface="Arial" pitchFamily="34" charset="0"/>
              </a:rPr>
              <a:t>35.3.2</a:t>
            </a:r>
            <a:r>
              <a:rPr lang="en-US" dirty="0">
                <a:latin typeface="Arial" pitchFamily="34" charset="0"/>
                <a:cs typeface="Arial" pitchFamily="34" charset="0"/>
              </a:rPr>
              <a:t>.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үр</a:t>
            </a:r>
            <a:r>
              <a:rPr lang="en-US" dirty="0">
                <a:latin typeface="Arial" pitchFamily="34" charset="0"/>
                <a:cs typeface="Arial" pitchFamily="34" charset="0"/>
              </a:rPr>
              <a:t> </a:t>
            </a:r>
            <a:r>
              <a:rPr lang="en-US" dirty="0" err="1">
                <a:latin typeface="Arial" pitchFamily="34" charset="0"/>
                <a:cs typeface="Arial" pitchFamily="34" charset="0"/>
              </a:rPr>
              <a:t>ашигтай</a:t>
            </a:r>
            <a:r>
              <a:rPr lang="en-US" dirty="0">
                <a:latin typeface="Arial" pitchFamily="34" charset="0"/>
                <a:cs typeface="Arial" pitchFamily="34" charset="0"/>
              </a:rPr>
              <a:t>, </a:t>
            </a:r>
            <a:r>
              <a:rPr lang="en-US" dirty="0" err="1">
                <a:latin typeface="Arial" pitchFamily="34" charset="0"/>
                <a:cs typeface="Arial" pitchFamily="34" charset="0"/>
              </a:rPr>
              <a:t>зохистой</a:t>
            </a:r>
            <a:r>
              <a:rPr lang="en-US" dirty="0">
                <a:latin typeface="Arial" pitchFamily="34" charset="0"/>
                <a:cs typeface="Arial" pitchFamily="34" charset="0"/>
              </a:rPr>
              <a:t> </a:t>
            </a:r>
            <a:r>
              <a:rPr lang="en-US" dirty="0" err="1">
                <a:latin typeface="Arial" pitchFamily="34" charset="0"/>
                <a:cs typeface="Arial" pitchFamily="34" charset="0"/>
              </a:rPr>
              <a:t>ашиглах</a:t>
            </a:r>
            <a:r>
              <a:rPr lang="en-US" dirty="0">
                <a:latin typeface="Arial" pitchFamily="34" charset="0"/>
                <a:cs typeface="Arial" pitchFamily="34" charset="0"/>
              </a:rPr>
              <a:t>, </a:t>
            </a:r>
            <a:r>
              <a:rPr lang="en-US" dirty="0" err="1">
                <a:latin typeface="Arial" pitchFamily="34" charset="0"/>
                <a:cs typeface="Arial" pitchFamily="34" charset="0"/>
              </a:rPr>
              <a:t>хамгаалах</a:t>
            </a:r>
            <a:r>
              <a:rPr lang="en-US" dirty="0">
                <a:latin typeface="Arial" pitchFamily="34" charset="0"/>
                <a:cs typeface="Arial" pitchFamily="34" charset="0"/>
              </a:rPr>
              <a:t>, </a:t>
            </a:r>
            <a:r>
              <a:rPr lang="en-US" dirty="0" err="1">
                <a:latin typeface="Arial" pitchFamily="34" charset="0"/>
                <a:cs typeface="Arial" pitchFamily="34" charset="0"/>
              </a:rPr>
              <a:t>байгаль</a:t>
            </a:r>
            <a:r>
              <a:rPr lang="en-US" dirty="0">
                <a:latin typeface="Arial" pitchFamily="34" charset="0"/>
                <a:cs typeface="Arial" pitchFamily="34" charset="0"/>
              </a:rPr>
              <a:t> </a:t>
            </a:r>
            <a:r>
              <a:rPr lang="en-US" dirty="0" err="1">
                <a:latin typeface="Arial" pitchFamily="34" charset="0"/>
                <a:cs typeface="Arial" pitchFamily="34" charset="0"/>
              </a:rPr>
              <a:t>орчныг</a:t>
            </a:r>
            <a:r>
              <a:rPr lang="en-US" dirty="0">
                <a:latin typeface="Arial" pitchFamily="34" charset="0"/>
                <a:cs typeface="Arial" pitchFamily="34" charset="0"/>
              </a:rPr>
              <a:t> </a:t>
            </a:r>
            <a:r>
              <a:rPr lang="en-US" dirty="0" err="1">
                <a:latin typeface="Arial" pitchFamily="34" charset="0"/>
                <a:cs typeface="Arial" pitchFamily="34" charset="0"/>
              </a:rPr>
              <a:t>хамгаалах</a:t>
            </a:r>
            <a:r>
              <a:rPr lang="en-US" dirty="0">
                <a:latin typeface="Arial" pitchFamily="34" charset="0"/>
                <a:cs typeface="Arial" pitchFamily="34" charset="0"/>
              </a:rPr>
              <a:t> </a:t>
            </a:r>
            <a:r>
              <a:rPr lang="en-US" dirty="0" err="1">
                <a:latin typeface="Arial" pitchFamily="34" charset="0"/>
                <a:cs typeface="Arial" pitchFamily="34" charset="0"/>
              </a:rPr>
              <a:t>тухай</a:t>
            </a:r>
            <a:r>
              <a:rPr lang="en-US" dirty="0">
                <a:latin typeface="Arial" pitchFamily="34" charset="0"/>
                <a:cs typeface="Arial" pitchFamily="34" charset="0"/>
              </a:rPr>
              <a:t> </a:t>
            </a:r>
            <a:r>
              <a:rPr lang="en-US" dirty="0" err="1">
                <a:latin typeface="Arial" pitchFamily="34" charset="0"/>
                <a:cs typeface="Arial" pitchFamily="34" charset="0"/>
              </a:rPr>
              <a:t>хууль</a:t>
            </a:r>
            <a:r>
              <a:rPr lang="en-US" dirty="0">
                <a:latin typeface="Arial" pitchFamily="34" charset="0"/>
                <a:cs typeface="Arial" pitchFamily="34" charset="0"/>
              </a:rPr>
              <a:t> </a:t>
            </a:r>
            <a:r>
              <a:rPr lang="en-US" dirty="0" err="1">
                <a:latin typeface="Arial" pitchFamily="34" charset="0"/>
                <a:cs typeface="Arial" pitchFamily="34" charset="0"/>
              </a:rPr>
              <a:t>тогтоомж</a:t>
            </a:r>
            <a:r>
              <a:rPr lang="en-US" dirty="0">
                <a:latin typeface="Arial" pitchFamily="34" charset="0"/>
                <a:cs typeface="Arial" pitchFamily="34" charset="0"/>
              </a:rPr>
              <a:t> </a:t>
            </a:r>
            <a:r>
              <a:rPr lang="en-US" dirty="0" err="1">
                <a:latin typeface="Arial" pitchFamily="34" charset="0"/>
                <a:cs typeface="Arial" pitchFamily="34" charset="0"/>
              </a:rPr>
              <a:t>болон</a:t>
            </a:r>
            <a:r>
              <a:rPr lang="en-US" dirty="0">
                <a:latin typeface="Arial" pitchFamily="34" charset="0"/>
                <a:cs typeface="Arial" pitchFamily="34" charset="0"/>
              </a:rPr>
              <a:t> </a:t>
            </a:r>
            <a:r>
              <a:rPr lang="en-US" dirty="0" err="1">
                <a:latin typeface="Arial" pitchFamily="34" charset="0"/>
                <a:cs typeface="Arial" pitchFamily="34" charset="0"/>
              </a:rPr>
              <a:t>төрийн</a:t>
            </a:r>
            <a:r>
              <a:rPr lang="en-US" dirty="0">
                <a:latin typeface="Arial" pitchFamily="34" charset="0"/>
                <a:cs typeface="Arial" pitchFamily="34" charset="0"/>
              </a:rPr>
              <a:t> </a:t>
            </a:r>
            <a:r>
              <a:rPr lang="en-US" dirty="0" err="1">
                <a:latin typeface="Arial" pitchFamily="34" charset="0"/>
                <a:cs typeface="Arial" pitchFamily="34" charset="0"/>
              </a:rPr>
              <a:t>эрх</a:t>
            </a:r>
            <a:r>
              <a:rPr lang="en-US" dirty="0">
                <a:latin typeface="Arial" pitchFamily="34" charset="0"/>
                <a:cs typeface="Arial" pitchFamily="34" charset="0"/>
              </a:rPr>
              <a:t> </a:t>
            </a:r>
            <a:r>
              <a:rPr lang="en-US" dirty="0" err="1">
                <a:latin typeface="Arial" pitchFamily="34" charset="0"/>
                <a:cs typeface="Arial" pitchFamily="34" charset="0"/>
              </a:rPr>
              <a:t>бүхий</a:t>
            </a:r>
            <a:r>
              <a:rPr lang="en-US" dirty="0">
                <a:latin typeface="Arial" pitchFamily="34" charset="0"/>
                <a:cs typeface="Arial" pitchFamily="34" charset="0"/>
              </a:rPr>
              <a:t> </a:t>
            </a:r>
            <a:r>
              <a:rPr lang="en-US" dirty="0" err="1">
                <a:latin typeface="Arial" pitchFamily="34" charset="0"/>
                <a:cs typeface="Arial" pitchFamily="34" charset="0"/>
              </a:rPr>
              <a:t>байгууллагаас</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ашиглалттай</a:t>
            </a:r>
            <a:r>
              <a:rPr lang="en-US" dirty="0">
                <a:latin typeface="Arial" pitchFamily="34" charset="0"/>
                <a:cs typeface="Arial" pitchFamily="34" charset="0"/>
              </a:rPr>
              <a:t> </a:t>
            </a:r>
            <a:r>
              <a:rPr lang="en-US" dirty="0" err="1">
                <a:latin typeface="Arial" pitchFamily="34" charset="0"/>
                <a:cs typeface="Arial" pitchFamily="34" charset="0"/>
              </a:rPr>
              <a:t>холбогдуулан</a:t>
            </a:r>
            <a:r>
              <a:rPr lang="en-US" dirty="0">
                <a:latin typeface="Arial" pitchFamily="34" charset="0"/>
                <a:cs typeface="Arial" pitchFamily="34" charset="0"/>
              </a:rPr>
              <a:t> </a:t>
            </a:r>
            <a:r>
              <a:rPr lang="en-US" dirty="0" err="1">
                <a:latin typeface="Arial" pitchFamily="34" charset="0"/>
                <a:cs typeface="Arial" pitchFamily="34" charset="0"/>
              </a:rPr>
              <a:t>тавьсан</a:t>
            </a:r>
            <a:r>
              <a:rPr lang="en-US" dirty="0">
                <a:latin typeface="Arial" pitchFamily="34" charset="0"/>
                <a:cs typeface="Arial" pitchFamily="34" charset="0"/>
              </a:rPr>
              <a:t> </a:t>
            </a:r>
            <a:r>
              <a:rPr lang="en-US" dirty="0" err="1">
                <a:latin typeface="Arial" pitchFamily="34" charset="0"/>
                <a:cs typeface="Arial" pitchFamily="34" charset="0"/>
              </a:rPr>
              <a:t>нийтлэг</a:t>
            </a:r>
            <a:r>
              <a:rPr lang="en-US" dirty="0">
                <a:latin typeface="Arial" pitchFamily="34" charset="0"/>
                <a:cs typeface="Arial" pitchFamily="34" charset="0"/>
              </a:rPr>
              <a:t> </a:t>
            </a:r>
            <a:r>
              <a:rPr lang="en-US" dirty="0" err="1">
                <a:latin typeface="Arial" pitchFamily="34" charset="0"/>
                <a:cs typeface="Arial" pitchFamily="34" charset="0"/>
              </a:rPr>
              <a:t>шаардлагыг</a:t>
            </a:r>
            <a:r>
              <a:rPr lang="en-US" dirty="0">
                <a:latin typeface="Arial" pitchFamily="34" charset="0"/>
                <a:cs typeface="Arial" pitchFamily="34" charset="0"/>
              </a:rPr>
              <a:t> </a:t>
            </a:r>
            <a:r>
              <a:rPr lang="en-US" dirty="0" err="1">
                <a:latin typeface="Arial" pitchFamily="34" charset="0"/>
                <a:cs typeface="Arial" pitchFamily="34" charset="0"/>
              </a:rPr>
              <a:t>биелүүлэх</a:t>
            </a:r>
            <a:r>
              <a:rPr lang="en-US" dirty="0">
                <a:latin typeface="Arial" pitchFamily="34" charset="0"/>
                <a:cs typeface="Arial" pitchFamily="34" charset="0"/>
              </a:rPr>
              <a:t>;</a:t>
            </a:r>
          </a:p>
          <a:p>
            <a:r>
              <a:rPr lang="en-US" b="1" dirty="0">
                <a:latin typeface="Arial" pitchFamily="34" charset="0"/>
                <a:cs typeface="Arial" pitchFamily="34" charset="0"/>
              </a:rPr>
              <a:t>35.3.3.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төлбөрийг</a:t>
            </a:r>
            <a:r>
              <a:rPr lang="en-US" dirty="0">
                <a:latin typeface="Arial" pitchFamily="34" charset="0"/>
                <a:cs typeface="Arial" pitchFamily="34" charset="0"/>
              </a:rPr>
              <a:t> </a:t>
            </a:r>
            <a:r>
              <a:rPr lang="en-US" dirty="0" err="1">
                <a:latin typeface="Arial" pitchFamily="34" charset="0"/>
                <a:cs typeface="Arial" pitchFamily="34" charset="0"/>
              </a:rPr>
              <a:t>тогтоосон</a:t>
            </a:r>
            <a:r>
              <a:rPr lang="en-US" dirty="0">
                <a:latin typeface="Arial" pitchFamily="34" charset="0"/>
                <a:cs typeface="Arial" pitchFamily="34" charset="0"/>
              </a:rPr>
              <a:t> </a:t>
            </a:r>
            <a:r>
              <a:rPr lang="en-US" dirty="0" err="1">
                <a:latin typeface="Arial" pitchFamily="34" charset="0"/>
                <a:cs typeface="Arial" pitchFamily="34" charset="0"/>
              </a:rPr>
              <a:t>хугацаанд</a:t>
            </a:r>
            <a:r>
              <a:rPr lang="en-US" dirty="0">
                <a:latin typeface="Arial" pitchFamily="34" charset="0"/>
                <a:cs typeface="Arial" pitchFamily="34" charset="0"/>
              </a:rPr>
              <a:t> </a:t>
            </a:r>
            <a:r>
              <a:rPr lang="en-US" dirty="0" err="1">
                <a:latin typeface="Arial" pitchFamily="34" charset="0"/>
                <a:cs typeface="Arial" pitchFamily="34" charset="0"/>
              </a:rPr>
              <a:t>төлөх</a:t>
            </a:r>
            <a:r>
              <a:rPr lang="en-US" dirty="0">
                <a:latin typeface="Arial" pitchFamily="34" charset="0"/>
                <a:cs typeface="Arial" pitchFamily="34" charset="0"/>
              </a:rPr>
              <a:t>; </a:t>
            </a:r>
            <a:r>
              <a:rPr lang="en-US" b="1" dirty="0">
                <a:latin typeface="Arial" pitchFamily="34" charset="0"/>
                <a:cs typeface="Arial" pitchFamily="34" charset="0"/>
              </a:rPr>
              <a:t>35.3.4</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төлөв</a:t>
            </a:r>
            <a:r>
              <a:rPr lang="en-US" dirty="0">
                <a:latin typeface="Arial" pitchFamily="34" charset="0"/>
                <a:cs typeface="Arial" pitchFamily="34" charset="0"/>
              </a:rPr>
              <a:t> </a:t>
            </a:r>
            <a:r>
              <a:rPr lang="en-US" dirty="0" err="1">
                <a:latin typeface="Arial" pitchFamily="34" charset="0"/>
                <a:cs typeface="Arial" pitchFamily="34" charset="0"/>
              </a:rPr>
              <a:t>байдал</a:t>
            </a:r>
            <a:r>
              <a:rPr lang="en-US" dirty="0">
                <a:latin typeface="Arial" pitchFamily="34" charset="0"/>
                <a:cs typeface="Arial" pitchFamily="34" charset="0"/>
              </a:rPr>
              <a:t>, </a:t>
            </a:r>
            <a:r>
              <a:rPr lang="en-US" dirty="0" err="1">
                <a:latin typeface="Arial" pitchFamily="34" charset="0"/>
                <a:cs typeface="Arial" pitchFamily="34" charset="0"/>
              </a:rPr>
              <a:t>чанарын</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хянан</a:t>
            </a:r>
            <a:r>
              <a:rPr lang="en-US" dirty="0">
                <a:latin typeface="Arial" pitchFamily="34" charset="0"/>
                <a:cs typeface="Arial" pitchFamily="34" charset="0"/>
              </a:rPr>
              <a:t> </a:t>
            </a:r>
            <a:r>
              <a:rPr lang="en-US" dirty="0" err="1">
                <a:latin typeface="Arial" pitchFamily="34" charset="0"/>
                <a:cs typeface="Arial" pitchFamily="34" charset="0"/>
              </a:rPr>
              <a:t>баталгааг</a:t>
            </a:r>
            <a:r>
              <a:rPr lang="en-US" dirty="0">
                <a:latin typeface="Arial" pitchFamily="34" charset="0"/>
                <a:cs typeface="Arial" pitchFamily="34" charset="0"/>
              </a:rPr>
              <a:t> </a:t>
            </a:r>
            <a:r>
              <a:rPr lang="en-US" dirty="0" err="1">
                <a:latin typeface="Arial" pitchFamily="34" charset="0"/>
                <a:cs typeface="Arial" pitchFamily="34" charset="0"/>
              </a:rPr>
              <a:t>тогтоосон</a:t>
            </a:r>
            <a:r>
              <a:rPr lang="en-US" dirty="0">
                <a:latin typeface="Arial" pitchFamily="34" charset="0"/>
                <a:cs typeface="Arial" pitchFamily="34" charset="0"/>
              </a:rPr>
              <a:t> </a:t>
            </a:r>
            <a:r>
              <a:rPr lang="en-US" dirty="0" err="1">
                <a:latin typeface="Arial" pitchFamily="34" charset="0"/>
                <a:cs typeface="Arial" pitchFamily="34" charset="0"/>
              </a:rPr>
              <a:t>журмын</a:t>
            </a:r>
            <a:r>
              <a:rPr lang="en-US" dirty="0">
                <a:latin typeface="Arial" pitchFamily="34" charset="0"/>
                <a:cs typeface="Arial" pitchFamily="34" charset="0"/>
              </a:rPr>
              <a:t> </a:t>
            </a:r>
            <a:r>
              <a:rPr lang="en-US" dirty="0" err="1">
                <a:latin typeface="Arial" pitchFamily="34" charset="0"/>
                <a:cs typeface="Arial" pitchFamily="34" charset="0"/>
              </a:rPr>
              <a:t>дагуу</a:t>
            </a:r>
            <a:r>
              <a:rPr lang="en-US" dirty="0">
                <a:latin typeface="Arial" pitchFamily="34" charset="0"/>
                <a:cs typeface="Arial" pitchFamily="34" charset="0"/>
              </a:rPr>
              <a:t> </a:t>
            </a:r>
            <a:r>
              <a:rPr lang="en-US" dirty="0" err="1">
                <a:latin typeface="Arial" pitchFamily="34" charset="0"/>
                <a:cs typeface="Arial" pitchFamily="34" charset="0"/>
              </a:rPr>
              <a:t>хийлгэж</a:t>
            </a:r>
            <a:r>
              <a:rPr lang="en-US" dirty="0">
                <a:latin typeface="Arial" pitchFamily="34" charset="0"/>
                <a:cs typeface="Arial" pitchFamily="34" charset="0"/>
              </a:rPr>
              <a:t> </a:t>
            </a:r>
            <a:r>
              <a:rPr lang="en-US" dirty="0" err="1">
                <a:latin typeface="Arial" pitchFamily="34" charset="0"/>
                <a:cs typeface="Arial" pitchFamily="34" charset="0"/>
              </a:rPr>
              <a:t>байх</a:t>
            </a:r>
            <a:r>
              <a:rPr lang="en-US" dirty="0">
                <a:latin typeface="Arial" pitchFamily="34" charset="0"/>
                <a:cs typeface="Arial" pitchFamily="34" charset="0"/>
              </a:rPr>
              <a:t>;</a:t>
            </a:r>
          </a:p>
          <a:p>
            <a:r>
              <a:rPr lang="en-US" b="1" dirty="0">
                <a:latin typeface="Arial" pitchFamily="34" charset="0"/>
                <a:cs typeface="Arial" pitchFamily="34" charset="0"/>
              </a:rPr>
              <a:t>35.3.5. </a:t>
            </a:r>
            <a:r>
              <a:rPr lang="en-US" dirty="0" err="1">
                <a:latin typeface="Arial" pitchFamily="34" charset="0"/>
                <a:cs typeface="Arial" pitchFamily="34" charset="0"/>
              </a:rPr>
              <a:t>бусдын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эзэмшихтэй</a:t>
            </a:r>
            <a:r>
              <a:rPr lang="en-US" dirty="0">
                <a:latin typeface="Arial" pitchFamily="34" charset="0"/>
                <a:cs typeface="Arial" pitchFamily="34" charset="0"/>
              </a:rPr>
              <a:t> </a:t>
            </a:r>
            <a:r>
              <a:rPr lang="en-US" dirty="0" err="1">
                <a:latin typeface="Arial" pitchFamily="34" charset="0"/>
                <a:cs typeface="Arial" pitchFamily="34" charset="0"/>
              </a:rPr>
              <a:t>холбогдсон</a:t>
            </a:r>
            <a:r>
              <a:rPr lang="en-US" dirty="0">
                <a:latin typeface="Arial" pitchFamily="34" charset="0"/>
                <a:cs typeface="Arial" pitchFamily="34" charset="0"/>
              </a:rPr>
              <a:t> </a:t>
            </a:r>
            <a:r>
              <a:rPr lang="en-US" dirty="0" err="1">
                <a:latin typeface="Arial" pitchFamily="34" charset="0"/>
                <a:cs typeface="Arial" pitchFamily="34" charset="0"/>
              </a:rPr>
              <a:t>эрх</a:t>
            </a:r>
            <a:r>
              <a:rPr lang="en-US" dirty="0">
                <a:latin typeface="Arial" pitchFamily="34" charset="0"/>
                <a:cs typeface="Arial" pitchFamily="34" charset="0"/>
              </a:rPr>
              <a:t>, </a:t>
            </a:r>
            <a:r>
              <a:rPr lang="en-US" dirty="0" err="1">
                <a:latin typeface="Arial" pitchFamily="34" charset="0"/>
                <a:cs typeface="Arial" pitchFamily="34" charset="0"/>
              </a:rPr>
              <a:t>хууль</a:t>
            </a:r>
            <a:r>
              <a:rPr lang="en-US" dirty="0">
                <a:latin typeface="Arial" pitchFamily="34" charset="0"/>
                <a:cs typeface="Arial" pitchFamily="34" charset="0"/>
              </a:rPr>
              <a:t> </a:t>
            </a:r>
            <a:r>
              <a:rPr lang="en-US" dirty="0" err="1">
                <a:latin typeface="Arial" pitchFamily="34" charset="0"/>
                <a:cs typeface="Arial" pitchFamily="34" charset="0"/>
              </a:rPr>
              <a:t>ёсны</a:t>
            </a:r>
            <a:r>
              <a:rPr lang="en-US" dirty="0">
                <a:latin typeface="Arial" pitchFamily="34" charset="0"/>
                <a:cs typeface="Arial" pitchFamily="34" charset="0"/>
              </a:rPr>
              <a:t> </a:t>
            </a:r>
            <a:r>
              <a:rPr lang="en-US" dirty="0" err="1">
                <a:latin typeface="Arial" pitchFamily="34" charset="0"/>
                <a:cs typeface="Arial" pitchFamily="34" charset="0"/>
              </a:rPr>
              <a:t>ашиг</a:t>
            </a:r>
            <a:r>
              <a:rPr lang="en-US" dirty="0">
                <a:latin typeface="Arial" pitchFamily="34" charset="0"/>
                <a:cs typeface="Arial" pitchFamily="34" charset="0"/>
              </a:rPr>
              <a:t> </a:t>
            </a:r>
            <a:r>
              <a:rPr lang="en-US" dirty="0" err="1">
                <a:latin typeface="Arial" pitchFamily="34" charset="0"/>
                <a:cs typeface="Arial" pitchFamily="34" charset="0"/>
              </a:rPr>
              <a:t>сонирхлыг</a:t>
            </a:r>
            <a:r>
              <a:rPr lang="en-US" dirty="0">
                <a:latin typeface="Arial" pitchFamily="34" charset="0"/>
                <a:cs typeface="Arial" pitchFamily="34" charset="0"/>
              </a:rPr>
              <a:t> </a:t>
            </a:r>
            <a:r>
              <a:rPr lang="en-US" dirty="0" err="1">
                <a:latin typeface="Arial" pitchFamily="34" charset="0"/>
                <a:cs typeface="Arial" pitchFamily="34" charset="0"/>
              </a:rPr>
              <a:t>зөрчихгүй</a:t>
            </a:r>
            <a:r>
              <a:rPr lang="en-US" dirty="0">
                <a:latin typeface="Arial" pitchFamily="34" charset="0"/>
                <a:cs typeface="Arial" pitchFamily="34" charset="0"/>
              </a:rPr>
              <a:t> </a:t>
            </a:r>
            <a:r>
              <a:rPr lang="en-US" dirty="0" err="1">
                <a:latin typeface="Arial" pitchFamily="34" charset="0"/>
                <a:cs typeface="Arial" pitchFamily="34" charset="0"/>
              </a:rPr>
              <a:t>байх</a:t>
            </a:r>
            <a:r>
              <a:rPr lang="en-US" dirty="0">
                <a:latin typeface="Arial" pitchFamily="34" charset="0"/>
                <a:cs typeface="Arial" pitchFamily="34" charset="0"/>
              </a:rPr>
              <a:t>;</a:t>
            </a:r>
          </a:p>
          <a:p>
            <a:r>
              <a:rPr lang="en-US" dirty="0" smtClean="0">
                <a:latin typeface="Arial" pitchFamily="34" charset="0"/>
                <a:cs typeface="Arial" pitchFamily="34" charset="0"/>
              </a:rPr>
              <a:t>35.3.6</a:t>
            </a:r>
            <a:r>
              <a:rPr lang="en-US" dirty="0">
                <a:latin typeface="Arial" pitchFamily="34" charset="0"/>
                <a:cs typeface="Arial" pitchFamily="34" charset="0"/>
              </a:rPr>
              <a:t>. </a:t>
            </a:r>
            <a:r>
              <a:rPr lang="en-US" dirty="0" err="1">
                <a:latin typeface="Arial" pitchFamily="34" charset="0"/>
                <a:cs typeface="Arial" pitchFamily="34" charset="0"/>
              </a:rPr>
              <a:t>энэ</a:t>
            </a:r>
            <a:r>
              <a:rPr lang="en-US" dirty="0">
                <a:latin typeface="Arial" pitchFamily="34" charset="0"/>
                <a:cs typeface="Arial" pitchFamily="34" charset="0"/>
              </a:rPr>
              <a:t> </a:t>
            </a:r>
            <a:r>
              <a:rPr lang="en-US" dirty="0" err="1">
                <a:latin typeface="Arial" pitchFamily="34" charset="0"/>
                <a:cs typeface="Arial" pitchFamily="34" charset="0"/>
              </a:rPr>
              <a:t>хуульд</a:t>
            </a:r>
            <a:r>
              <a:rPr lang="en-US" dirty="0">
                <a:latin typeface="Arial" pitchFamily="34" charset="0"/>
                <a:cs typeface="Arial" pitchFamily="34" charset="0"/>
              </a:rPr>
              <a:t> </a:t>
            </a:r>
            <a:r>
              <a:rPr lang="en-US" dirty="0" err="1">
                <a:latin typeface="Arial" pitchFamily="34" charset="0"/>
                <a:cs typeface="Arial" pitchFamily="34" charset="0"/>
              </a:rPr>
              <a:t>заасны</a:t>
            </a:r>
            <a:r>
              <a:rPr lang="en-US" dirty="0">
                <a:latin typeface="Arial" pitchFamily="34" charset="0"/>
                <a:cs typeface="Arial" pitchFamily="34" charset="0"/>
              </a:rPr>
              <a:t> </a:t>
            </a:r>
            <a:r>
              <a:rPr lang="en-US" dirty="0" err="1">
                <a:latin typeface="Arial" pitchFamily="34" charset="0"/>
                <a:cs typeface="Arial" pitchFamily="34" charset="0"/>
              </a:rPr>
              <a:t>дагуу</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гэрчилгээгээ</a:t>
            </a:r>
            <a:r>
              <a:rPr lang="en-US" dirty="0">
                <a:latin typeface="Arial" pitchFamily="34" charset="0"/>
                <a:cs typeface="Arial" pitchFamily="34" charset="0"/>
              </a:rPr>
              <a:t> </a:t>
            </a:r>
            <a:r>
              <a:rPr lang="en-US" dirty="0" err="1">
                <a:latin typeface="Arial" pitchFamily="34" charset="0"/>
                <a:cs typeface="Arial" pitchFamily="34" charset="0"/>
              </a:rPr>
              <a:t>барьцаалах</a:t>
            </a:r>
            <a:r>
              <a:rPr lang="en-US" dirty="0">
                <a:latin typeface="Arial" pitchFamily="34" charset="0"/>
                <a:cs typeface="Arial" pitchFamily="34" charset="0"/>
              </a:rPr>
              <a:t>, </a:t>
            </a:r>
            <a:r>
              <a:rPr lang="en-US" dirty="0" err="1">
                <a:latin typeface="Arial" pitchFamily="34" charset="0"/>
                <a:cs typeface="Arial" pitchFamily="34" charset="0"/>
              </a:rPr>
              <a:t>шилжүүлэх</a:t>
            </a:r>
            <a:r>
              <a:rPr lang="en-US" dirty="0">
                <a:latin typeface="Arial" pitchFamily="34" charset="0"/>
                <a:cs typeface="Arial" pitchFamily="34" charset="0"/>
              </a:rPr>
              <a:t> </a:t>
            </a:r>
            <a:r>
              <a:rPr lang="en-US" dirty="0" err="1">
                <a:latin typeface="Arial" pitchFamily="34" charset="0"/>
                <a:cs typeface="Arial" pitchFamily="34" charset="0"/>
              </a:rPr>
              <a:t>тохиолдолд</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бүртгэлд</a:t>
            </a:r>
            <a:r>
              <a:rPr lang="en-US" dirty="0">
                <a:latin typeface="Arial" pitchFamily="34" charset="0"/>
                <a:cs typeface="Arial" pitchFamily="34" charset="0"/>
              </a:rPr>
              <a:t> </a:t>
            </a:r>
            <a:r>
              <a:rPr lang="en-US" dirty="0" err="1">
                <a:latin typeface="Arial" pitchFamily="34" charset="0"/>
                <a:cs typeface="Arial" pitchFamily="34" charset="0"/>
              </a:rPr>
              <a:t>бүртгүүлэх</a:t>
            </a:r>
            <a:r>
              <a:rPr lang="en-US" dirty="0">
                <a:latin typeface="Arial" pitchFamily="34" charset="0"/>
                <a:cs typeface="Arial" pitchFamily="34" charset="0"/>
              </a:rPr>
              <a:t>.</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8229600" cy="1143000"/>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700" b="1" dirty="0" smtClean="0">
                <a:solidFill>
                  <a:schemeClr val="tx1"/>
                </a:solidFill>
                <a:latin typeface="Arial" pitchFamily="34" charset="0"/>
                <a:cs typeface="Arial" pitchFamily="34" charset="0"/>
              </a:rPr>
              <a:t/>
            </a:r>
            <a:br>
              <a:rPr lang="mn-MN" sz="2700" b="1" dirty="0" smtClean="0">
                <a:solidFill>
                  <a:schemeClr val="tx1"/>
                </a:solidFill>
                <a:latin typeface="Arial" pitchFamily="34" charset="0"/>
                <a:cs typeface="Arial" pitchFamily="34" charset="0"/>
              </a:rPr>
            </a:br>
            <a:r>
              <a:rPr lang="en-US" sz="2700" b="1" dirty="0" smtClean="0">
                <a:solidFill>
                  <a:schemeClr val="tx1"/>
                </a:solidFill>
                <a:latin typeface="Arial" pitchFamily="34" charset="0"/>
                <a:cs typeface="Arial" pitchFamily="34" charset="0"/>
              </a:rPr>
              <a:t>36 </a:t>
            </a:r>
            <a:r>
              <a:rPr lang="en-US" sz="2700" b="1" dirty="0" err="1">
                <a:solidFill>
                  <a:schemeClr val="tx1"/>
                </a:solidFill>
                <a:latin typeface="Arial" pitchFamily="34" charset="0"/>
                <a:cs typeface="Arial" pitchFamily="34" charset="0"/>
              </a:rPr>
              <a:t>дугаар</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зүйл</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Газар</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эзэмших</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эрхийн</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гэрчилгээний</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дуудлага</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худалдааны</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үнэ</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үйлчилгээний</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хураамж</a:t>
            </a:r>
            <a:r>
              <a:rPr lang="en-US" dirty="0">
                <a:solidFill>
                  <a:schemeClr val="tx1"/>
                </a:solidFill>
                <a:latin typeface="Arial" pitchFamily="34" charset="0"/>
                <a:cs typeface="Arial" pitchFamily="34" charset="0"/>
              </a:rPr>
              <a:t/>
            </a:r>
            <a:br>
              <a:rPr lang="en-US" dirty="0">
                <a:solidFill>
                  <a:schemeClr val="tx1"/>
                </a:solidFill>
                <a:latin typeface="Arial" pitchFamily="34" charset="0"/>
                <a:cs typeface="Arial" pitchFamily="34" charset="0"/>
              </a:rPr>
            </a:br>
            <a:endParaRPr lang="en-US" dirty="0">
              <a:solidFill>
                <a:schemeClr val="tx1"/>
              </a:solidFill>
              <a:latin typeface="Arial" pitchFamily="34" charset="0"/>
              <a:cs typeface="Arial" pitchFamily="34" charset="0"/>
            </a:endParaRPr>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endParaRPr lang="mn-MN" dirty="0" smtClean="0">
              <a:latin typeface="Arial" pitchFamily="34" charset="0"/>
              <a:cs typeface="Arial" pitchFamily="34" charset="0"/>
            </a:endParaRPr>
          </a:p>
          <a:p>
            <a:r>
              <a:rPr lang="en-US" dirty="0" smtClean="0">
                <a:latin typeface="Arial" pitchFamily="34" charset="0"/>
                <a:cs typeface="Arial" pitchFamily="34" charset="0"/>
              </a:rPr>
              <a:t>36.1</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ашиглах</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гэрчилгээний</a:t>
            </a:r>
            <a:r>
              <a:rPr lang="en-US" dirty="0">
                <a:latin typeface="Arial" pitchFamily="34" charset="0"/>
                <a:cs typeface="Arial" pitchFamily="34" charset="0"/>
              </a:rPr>
              <a:t> </a:t>
            </a:r>
            <a:r>
              <a:rPr lang="en-US" dirty="0" err="1">
                <a:latin typeface="Arial" pitchFamily="34" charset="0"/>
                <a:cs typeface="Arial" pitchFamily="34" charset="0"/>
              </a:rPr>
              <a:t>дуудлага</a:t>
            </a:r>
            <a:r>
              <a:rPr lang="en-US" dirty="0">
                <a:latin typeface="Arial" pitchFamily="34" charset="0"/>
                <a:cs typeface="Arial" pitchFamily="34" charset="0"/>
              </a:rPr>
              <a:t> </a:t>
            </a:r>
            <a:r>
              <a:rPr lang="en-US" dirty="0" err="1">
                <a:latin typeface="Arial" pitchFamily="34" charset="0"/>
                <a:cs typeface="Arial" pitchFamily="34" charset="0"/>
              </a:rPr>
              <a:t>худалдааны</a:t>
            </a:r>
            <a:r>
              <a:rPr lang="en-US" dirty="0">
                <a:latin typeface="Arial" pitchFamily="34" charset="0"/>
                <a:cs typeface="Arial" pitchFamily="34" charset="0"/>
              </a:rPr>
              <a:t> </a:t>
            </a:r>
            <a:r>
              <a:rPr lang="en-US" dirty="0" err="1">
                <a:latin typeface="Arial" pitchFamily="34" charset="0"/>
                <a:cs typeface="Arial" pitchFamily="34" charset="0"/>
              </a:rPr>
              <a:t>анхны</a:t>
            </a:r>
            <a:r>
              <a:rPr lang="en-US" dirty="0">
                <a:latin typeface="Arial" pitchFamily="34" charset="0"/>
                <a:cs typeface="Arial" pitchFamily="34" charset="0"/>
              </a:rPr>
              <a:t> </a:t>
            </a:r>
            <a:r>
              <a:rPr lang="en-US" dirty="0" err="1">
                <a:latin typeface="Arial" pitchFamily="34" charset="0"/>
                <a:cs typeface="Arial" pitchFamily="34" charset="0"/>
              </a:rPr>
              <a:t>үнийг</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асуудал</a:t>
            </a:r>
            <a:r>
              <a:rPr lang="en-US" dirty="0">
                <a:latin typeface="Arial" pitchFamily="34" charset="0"/>
                <a:cs typeface="Arial" pitchFamily="34" charset="0"/>
              </a:rPr>
              <a:t> </a:t>
            </a:r>
            <a:r>
              <a:rPr lang="en-US" dirty="0" err="1">
                <a:latin typeface="Arial" pitchFamily="34" charset="0"/>
                <a:cs typeface="Arial" pitchFamily="34" charset="0"/>
              </a:rPr>
              <a:t>эрхэлсэн</a:t>
            </a:r>
            <a:r>
              <a:rPr lang="en-US" dirty="0">
                <a:latin typeface="Arial" pitchFamily="34" charset="0"/>
                <a:cs typeface="Arial" pitchFamily="34" charset="0"/>
              </a:rPr>
              <a:t> </a:t>
            </a:r>
            <a:r>
              <a:rPr lang="en-US" dirty="0" err="1">
                <a:latin typeface="Arial" pitchFamily="34" charset="0"/>
                <a:cs typeface="Arial" pitchFamily="34" charset="0"/>
              </a:rPr>
              <a:t>төрийн</a:t>
            </a:r>
            <a:r>
              <a:rPr lang="en-US" dirty="0">
                <a:latin typeface="Arial" pitchFamily="34" charset="0"/>
                <a:cs typeface="Arial" pitchFamily="34" charset="0"/>
              </a:rPr>
              <a:t> </a:t>
            </a:r>
            <a:r>
              <a:rPr lang="en-US" dirty="0" err="1">
                <a:latin typeface="Arial" pitchFamily="34" charset="0"/>
                <a:cs typeface="Arial" pitchFamily="34" charset="0"/>
              </a:rPr>
              <a:t>захиргааны</a:t>
            </a:r>
            <a:r>
              <a:rPr lang="en-US" dirty="0">
                <a:latin typeface="Arial" pitchFamily="34" charset="0"/>
                <a:cs typeface="Arial" pitchFamily="34" charset="0"/>
              </a:rPr>
              <a:t> </a:t>
            </a:r>
            <a:r>
              <a:rPr lang="en-US" dirty="0" err="1">
                <a:latin typeface="Arial" pitchFamily="34" charset="0"/>
                <a:cs typeface="Arial" pitchFamily="34" charset="0"/>
              </a:rPr>
              <a:t>төв</a:t>
            </a:r>
            <a:r>
              <a:rPr lang="en-US" dirty="0">
                <a:latin typeface="Arial" pitchFamily="34" charset="0"/>
                <a:cs typeface="Arial" pitchFamily="34" charset="0"/>
              </a:rPr>
              <a:t> </a:t>
            </a:r>
            <a:r>
              <a:rPr lang="en-US" dirty="0" err="1">
                <a:latin typeface="Arial" pitchFamily="34" charset="0"/>
                <a:cs typeface="Arial" pitchFamily="34" charset="0"/>
              </a:rPr>
              <a:t>байгууллагаас</a:t>
            </a:r>
            <a:r>
              <a:rPr lang="en-US" dirty="0">
                <a:latin typeface="Arial" pitchFamily="34" charset="0"/>
                <a:cs typeface="Arial" pitchFamily="34" charset="0"/>
              </a:rPr>
              <a:t> </a:t>
            </a:r>
            <a:r>
              <a:rPr lang="en-US" dirty="0" err="1">
                <a:latin typeface="Arial" pitchFamily="34" charset="0"/>
                <a:cs typeface="Arial" pitchFamily="34" charset="0"/>
              </a:rPr>
              <a:t>баталсан</a:t>
            </a:r>
            <a:r>
              <a:rPr lang="en-US" dirty="0">
                <a:latin typeface="Arial" pitchFamily="34" charset="0"/>
                <a:cs typeface="Arial" pitchFamily="34" charset="0"/>
              </a:rPr>
              <a:t> </a:t>
            </a:r>
            <a:r>
              <a:rPr lang="en-US" dirty="0" err="1">
                <a:latin typeface="Arial" pitchFamily="34" charset="0"/>
                <a:cs typeface="Arial" pitchFamily="34" charset="0"/>
              </a:rPr>
              <a:t>аргачлалын</a:t>
            </a:r>
            <a:r>
              <a:rPr lang="en-US" dirty="0">
                <a:latin typeface="Arial" pitchFamily="34" charset="0"/>
                <a:cs typeface="Arial" pitchFamily="34" charset="0"/>
              </a:rPr>
              <a:t> </a:t>
            </a:r>
            <a:r>
              <a:rPr lang="en-US" dirty="0" err="1">
                <a:latin typeface="Arial" pitchFamily="34" charset="0"/>
                <a:cs typeface="Arial" pitchFamily="34" charset="0"/>
              </a:rPr>
              <a:t>дагуу</a:t>
            </a:r>
            <a:r>
              <a:rPr lang="en-US" dirty="0">
                <a:latin typeface="Arial" pitchFamily="34" charset="0"/>
                <a:cs typeface="Arial" pitchFamily="34" charset="0"/>
              </a:rPr>
              <a:t> </a:t>
            </a:r>
            <a:r>
              <a:rPr lang="en-US" dirty="0" err="1">
                <a:latin typeface="Arial" pitchFamily="34" charset="0"/>
                <a:cs typeface="Arial" pitchFamily="34" charset="0"/>
              </a:rPr>
              <a:t>тухайн</a:t>
            </a:r>
            <a:r>
              <a:rPr lang="en-US" dirty="0">
                <a:latin typeface="Arial" pitchFamily="34" charset="0"/>
                <a:cs typeface="Arial" pitchFamily="34" charset="0"/>
              </a:rPr>
              <a:t> </a:t>
            </a:r>
            <a:r>
              <a:rPr lang="en-US" dirty="0" err="1">
                <a:latin typeface="Arial" pitchFamily="34" charset="0"/>
                <a:cs typeface="Arial" pitchFamily="34" charset="0"/>
              </a:rPr>
              <a:t>шатны</a:t>
            </a:r>
            <a:r>
              <a:rPr lang="en-US" dirty="0">
                <a:latin typeface="Arial" pitchFamily="34" charset="0"/>
                <a:cs typeface="Arial" pitchFamily="34" charset="0"/>
              </a:rPr>
              <a:t> </a:t>
            </a:r>
            <a:r>
              <a:rPr lang="en-US" dirty="0" err="1">
                <a:latin typeface="Arial" pitchFamily="34" charset="0"/>
                <a:cs typeface="Arial" pitchFamily="34" charset="0"/>
              </a:rPr>
              <a:t>Засаг</a:t>
            </a:r>
            <a:r>
              <a:rPr lang="en-US" dirty="0">
                <a:latin typeface="Arial" pitchFamily="34" charset="0"/>
                <a:cs typeface="Arial" pitchFamily="34" charset="0"/>
              </a:rPr>
              <a:t> </a:t>
            </a:r>
            <a:r>
              <a:rPr lang="en-US" dirty="0" err="1">
                <a:latin typeface="Arial" pitchFamily="34" charset="0"/>
                <a:cs typeface="Arial" pitchFamily="34" charset="0"/>
              </a:rPr>
              <a:t>дарга</a:t>
            </a:r>
            <a:r>
              <a:rPr lang="en-US" dirty="0">
                <a:latin typeface="Arial" pitchFamily="34" charset="0"/>
                <a:cs typeface="Arial" pitchFamily="34" charset="0"/>
              </a:rPr>
              <a:t> </a:t>
            </a:r>
            <a:r>
              <a:rPr lang="en-US" dirty="0" err="1">
                <a:latin typeface="Arial" pitchFamily="34" charset="0"/>
                <a:cs typeface="Arial" pitchFamily="34" charset="0"/>
              </a:rPr>
              <a:t>тогтооно</a:t>
            </a:r>
            <a:r>
              <a:rPr lang="en-US" dirty="0" smtClean="0">
                <a:latin typeface="Arial" pitchFamily="34" charset="0"/>
                <a:cs typeface="Arial" pitchFamily="34" charset="0"/>
              </a:rPr>
              <a:t>.</a:t>
            </a:r>
            <a:endParaRPr lang="mn-MN" dirty="0" smtClean="0">
              <a:latin typeface="Arial" pitchFamily="34" charset="0"/>
              <a:cs typeface="Arial" pitchFamily="34" charset="0"/>
            </a:endParaRPr>
          </a:p>
          <a:p>
            <a:r>
              <a:rPr lang="en-US" dirty="0">
                <a:latin typeface="Arial" pitchFamily="34" charset="0"/>
                <a:cs typeface="Arial" pitchFamily="34" charset="0"/>
              </a:rPr>
              <a:t>36.2. </a:t>
            </a:r>
            <a:r>
              <a:rPr lang="en-US" dirty="0" err="1">
                <a:latin typeface="Arial" pitchFamily="34" charset="0"/>
                <a:cs typeface="Arial" pitchFamily="34" charset="0"/>
              </a:rPr>
              <a:t>Дуудлагын</a:t>
            </a:r>
            <a:r>
              <a:rPr lang="en-US" dirty="0">
                <a:latin typeface="Arial" pitchFamily="34" charset="0"/>
                <a:cs typeface="Arial" pitchFamily="34" charset="0"/>
              </a:rPr>
              <a:t> </a:t>
            </a:r>
            <a:r>
              <a:rPr lang="en-US" dirty="0" err="1">
                <a:latin typeface="Arial" pitchFamily="34" charset="0"/>
                <a:cs typeface="Arial" pitchFamily="34" charset="0"/>
              </a:rPr>
              <a:t>худалдаагаар</a:t>
            </a:r>
            <a:r>
              <a:rPr lang="en-US" dirty="0">
                <a:latin typeface="Arial" pitchFamily="34" charset="0"/>
                <a:cs typeface="Arial" pitchFamily="34" charset="0"/>
              </a:rPr>
              <a:t> </a:t>
            </a:r>
            <a:r>
              <a:rPr lang="en-US" dirty="0" err="1">
                <a:latin typeface="Arial" pitchFamily="34" charset="0"/>
                <a:cs typeface="Arial" pitchFamily="34" charset="0"/>
              </a:rPr>
              <a:t>тогтоогдсон</a:t>
            </a:r>
            <a:r>
              <a:rPr lang="en-US" dirty="0">
                <a:latin typeface="Arial" pitchFamily="34" charset="0"/>
                <a:cs typeface="Arial" pitchFamily="34" charset="0"/>
              </a:rPr>
              <a:t> </a:t>
            </a:r>
            <a:r>
              <a:rPr lang="en-US" dirty="0" err="1">
                <a:latin typeface="Arial" pitchFamily="34" charset="0"/>
                <a:cs typeface="Arial" pitchFamily="34" charset="0"/>
              </a:rPr>
              <a:t>үнэ</a:t>
            </a:r>
            <a:r>
              <a:rPr lang="en-US" dirty="0">
                <a:latin typeface="Arial" pitchFamily="34" charset="0"/>
                <a:cs typeface="Arial" pitchFamily="34" charset="0"/>
              </a:rPr>
              <a:t> </a:t>
            </a:r>
            <a:r>
              <a:rPr lang="en-US" dirty="0" err="1">
                <a:latin typeface="Arial" pitchFamily="34" charset="0"/>
                <a:cs typeface="Arial" pitchFamily="34" charset="0"/>
              </a:rPr>
              <a:t>нь</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гэрчилгээний</a:t>
            </a:r>
            <a:r>
              <a:rPr lang="en-US" dirty="0">
                <a:latin typeface="Arial" pitchFamily="34" charset="0"/>
                <a:cs typeface="Arial" pitchFamily="34" charset="0"/>
              </a:rPr>
              <a:t> </a:t>
            </a:r>
            <a:r>
              <a:rPr lang="en-US" dirty="0" err="1">
                <a:latin typeface="Arial" pitchFamily="34" charset="0"/>
                <a:cs typeface="Arial" pitchFamily="34" charset="0"/>
              </a:rPr>
              <a:t>бодит</a:t>
            </a:r>
            <a:r>
              <a:rPr lang="en-US" dirty="0">
                <a:latin typeface="Arial" pitchFamily="34" charset="0"/>
                <a:cs typeface="Arial" pitchFamily="34" charset="0"/>
              </a:rPr>
              <a:t> </a:t>
            </a:r>
            <a:r>
              <a:rPr lang="en-US" dirty="0" err="1">
                <a:latin typeface="Arial" pitchFamily="34" charset="0"/>
                <a:cs typeface="Arial" pitchFamily="34" charset="0"/>
              </a:rPr>
              <a:t>үнэ</a:t>
            </a:r>
            <a:r>
              <a:rPr lang="en-US" dirty="0">
                <a:latin typeface="Arial" pitchFamily="34" charset="0"/>
                <a:cs typeface="Arial" pitchFamily="34" charset="0"/>
              </a:rPr>
              <a:t> </a:t>
            </a:r>
            <a:r>
              <a:rPr lang="en-US" dirty="0" err="1" smtClean="0">
                <a:latin typeface="Arial" pitchFamily="34" charset="0"/>
                <a:cs typeface="Arial" pitchFamily="34" charset="0"/>
              </a:rPr>
              <a:t>байн</a:t>
            </a:r>
            <a:r>
              <a:rPr lang="mn-MN" dirty="0" smtClean="0">
                <a:latin typeface="Arial" pitchFamily="34" charset="0"/>
                <a:cs typeface="Arial" pitchFamily="34" charset="0"/>
              </a:rPr>
              <a:t>а.</a:t>
            </a:r>
          </a:p>
          <a:p>
            <a:r>
              <a:rPr lang="en-US" dirty="0">
                <a:latin typeface="Arial" pitchFamily="34" charset="0"/>
                <a:cs typeface="Arial" pitchFamily="34" charset="0"/>
              </a:rPr>
              <a:t>36.4.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a:t>
            </a:r>
            <a:r>
              <a:rPr lang="en-US" dirty="0">
                <a:latin typeface="Arial" pitchFamily="34" charset="0"/>
                <a:cs typeface="Arial" pitchFamily="34" charset="0"/>
              </a:rPr>
              <a:t> </a:t>
            </a:r>
            <a:r>
              <a:rPr lang="en-US" dirty="0" err="1">
                <a:latin typeface="Arial" pitchFamily="34" charset="0"/>
                <a:cs typeface="Arial" pitchFamily="34" charset="0"/>
              </a:rPr>
              <a:t>олгох</a:t>
            </a:r>
            <a:r>
              <a:rPr lang="en-US" dirty="0">
                <a:latin typeface="Arial" pitchFamily="34" charset="0"/>
                <a:cs typeface="Arial" pitchFamily="34" charset="0"/>
              </a:rPr>
              <a:t>, </a:t>
            </a:r>
            <a:r>
              <a:rPr lang="en-US" dirty="0" err="1">
                <a:latin typeface="Arial" pitchFamily="34" charset="0"/>
                <a:cs typeface="Arial" pitchFamily="34" charset="0"/>
              </a:rPr>
              <a:t>бусдад</a:t>
            </a:r>
            <a:r>
              <a:rPr lang="en-US" dirty="0">
                <a:latin typeface="Arial" pitchFamily="34" charset="0"/>
                <a:cs typeface="Arial" pitchFamily="34" charset="0"/>
              </a:rPr>
              <a:t> </a:t>
            </a:r>
            <a:r>
              <a:rPr lang="en-US" dirty="0" err="1">
                <a:latin typeface="Arial" pitchFamily="34" charset="0"/>
                <a:cs typeface="Arial" pitchFamily="34" charset="0"/>
              </a:rPr>
              <a:t>шилжүүлэх</a:t>
            </a:r>
            <a:r>
              <a:rPr lang="en-US" dirty="0">
                <a:latin typeface="Arial" pitchFamily="34" charset="0"/>
                <a:cs typeface="Arial" pitchFamily="34" charset="0"/>
              </a:rPr>
              <a:t>, </a:t>
            </a:r>
            <a:r>
              <a:rPr lang="en-US" dirty="0" err="1">
                <a:latin typeface="Arial" pitchFamily="34" charset="0"/>
                <a:cs typeface="Arial" pitchFamily="34" charset="0"/>
              </a:rPr>
              <a:t>гэрчилгээний</a:t>
            </a:r>
            <a:r>
              <a:rPr lang="en-US" dirty="0">
                <a:latin typeface="Arial" pitchFamily="34" charset="0"/>
                <a:cs typeface="Arial" pitchFamily="34" charset="0"/>
              </a:rPr>
              <a:t> </a:t>
            </a:r>
            <a:r>
              <a:rPr lang="en-US" dirty="0" err="1">
                <a:latin typeface="Arial" pitchFamily="34" charset="0"/>
                <a:cs typeface="Arial" pitchFamily="34" charset="0"/>
              </a:rPr>
              <a:t>хугацааг</a:t>
            </a:r>
            <a:r>
              <a:rPr lang="en-US" dirty="0">
                <a:latin typeface="Arial" pitchFamily="34" charset="0"/>
                <a:cs typeface="Arial" pitchFamily="34" charset="0"/>
              </a:rPr>
              <a:t> </a:t>
            </a:r>
            <a:r>
              <a:rPr lang="en-US" dirty="0" err="1">
                <a:latin typeface="Arial" pitchFamily="34" charset="0"/>
                <a:cs typeface="Arial" pitchFamily="34" charset="0"/>
              </a:rPr>
              <a:t>сунгуулахад</a:t>
            </a:r>
            <a:r>
              <a:rPr lang="en-US" dirty="0">
                <a:latin typeface="Arial" pitchFamily="34" charset="0"/>
                <a:cs typeface="Arial" pitchFamily="34" charset="0"/>
              </a:rPr>
              <a:t> </a:t>
            </a:r>
            <a:r>
              <a:rPr lang="en-US" dirty="0" err="1">
                <a:latin typeface="Arial" pitchFamily="34" charset="0"/>
                <a:cs typeface="Arial" pitchFamily="34" charset="0"/>
              </a:rPr>
              <a:t>төлөх</a:t>
            </a:r>
            <a:r>
              <a:rPr lang="en-US" dirty="0">
                <a:latin typeface="Arial" pitchFamily="34" charset="0"/>
                <a:cs typeface="Arial" pitchFamily="34" charset="0"/>
              </a:rPr>
              <a:t> </a:t>
            </a:r>
            <a:r>
              <a:rPr lang="en-US" dirty="0" err="1">
                <a:latin typeface="Arial" pitchFamily="34" charset="0"/>
                <a:cs typeface="Arial" pitchFamily="34" charset="0"/>
              </a:rPr>
              <a:t>хураамжийн</a:t>
            </a:r>
            <a:r>
              <a:rPr lang="en-US" dirty="0">
                <a:latin typeface="Arial" pitchFamily="34" charset="0"/>
                <a:cs typeface="Arial" pitchFamily="34" charset="0"/>
              </a:rPr>
              <a:t> </a:t>
            </a:r>
            <a:r>
              <a:rPr lang="en-US" dirty="0" err="1">
                <a:latin typeface="Arial" pitchFamily="34" charset="0"/>
                <a:cs typeface="Arial" pitchFamily="34" charset="0"/>
              </a:rPr>
              <a:t>хэмжээг</a:t>
            </a:r>
            <a:r>
              <a:rPr lang="en-US" dirty="0">
                <a:latin typeface="Arial" pitchFamily="34" charset="0"/>
                <a:cs typeface="Arial" pitchFamily="34" charset="0"/>
              </a:rPr>
              <a:t> </a:t>
            </a:r>
            <a:r>
              <a:rPr lang="en-US" dirty="0" err="1">
                <a:latin typeface="Arial" pitchFamily="34" charset="0"/>
                <a:cs typeface="Arial" pitchFamily="34" charset="0"/>
              </a:rPr>
              <a:t>Засгийн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тогтооно</a:t>
            </a:r>
            <a:r>
              <a:rPr lang="en-US" dirty="0">
                <a:latin typeface="Arial" pitchFamily="34" charset="0"/>
                <a:cs typeface="Arial" pitchFamily="34" charset="0"/>
              </a:rPr>
              <a:t>.</a:t>
            </a:r>
          </a:p>
          <a:p>
            <a:r>
              <a:rPr lang="en-US" dirty="0">
                <a:latin typeface="Arial" pitchFamily="34" charset="0"/>
                <a:cs typeface="Arial" pitchFamily="34" charset="0"/>
              </a:rPr>
              <a:t>36.5.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гэрчилгээгээ</a:t>
            </a:r>
            <a:r>
              <a:rPr lang="en-US" dirty="0">
                <a:latin typeface="Arial" pitchFamily="34" charset="0"/>
                <a:cs typeface="Arial" pitchFamily="34" charset="0"/>
              </a:rPr>
              <a:t> </a:t>
            </a:r>
            <a:r>
              <a:rPr lang="en-US" dirty="0" err="1">
                <a:latin typeface="Arial" pitchFamily="34" charset="0"/>
                <a:cs typeface="Arial" pitchFamily="34" charset="0"/>
              </a:rPr>
              <a:t>бусдад</a:t>
            </a:r>
            <a:r>
              <a:rPr lang="en-US" dirty="0">
                <a:latin typeface="Arial" pitchFamily="34" charset="0"/>
                <a:cs typeface="Arial" pitchFamily="34" charset="0"/>
              </a:rPr>
              <a:t> </a:t>
            </a:r>
            <a:r>
              <a:rPr lang="en-US" dirty="0" err="1">
                <a:latin typeface="Arial" pitchFamily="34" charset="0"/>
                <a:cs typeface="Arial" pitchFamily="34" charset="0"/>
              </a:rPr>
              <a:t>шилжүүлсний</a:t>
            </a:r>
            <a:r>
              <a:rPr lang="en-US" dirty="0">
                <a:latin typeface="Arial" pitchFamily="34" charset="0"/>
                <a:cs typeface="Arial" pitchFamily="34" charset="0"/>
              </a:rPr>
              <a:t> </a:t>
            </a:r>
            <a:r>
              <a:rPr lang="en-US" dirty="0" err="1">
                <a:latin typeface="Arial" pitchFamily="34" charset="0"/>
                <a:cs typeface="Arial" pitchFamily="34" charset="0"/>
              </a:rPr>
              <a:t>болон</a:t>
            </a:r>
            <a:r>
              <a:rPr lang="en-US" dirty="0">
                <a:latin typeface="Arial" pitchFamily="34" charset="0"/>
                <a:cs typeface="Arial" pitchFamily="34" charset="0"/>
              </a:rPr>
              <a:t> </a:t>
            </a:r>
            <a:r>
              <a:rPr lang="en-US" dirty="0" err="1">
                <a:latin typeface="Arial" pitchFamily="34" charset="0"/>
                <a:cs typeface="Arial" pitchFamily="34" charset="0"/>
              </a:rPr>
              <a:t>хугацаа</a:t>
            </a:r>
            <a:r>
              <a:rPr lang="en-US" dirty="0">
                <a:latin typeface="Arial" pitchFamily="34" charset="0"/>
                <a:cs typeface="Arial" pitchFamily="34" charset="0"/>
              </a:rPr>
              <a:t> </a:t>
            </a:r>
            <a:r>
              <a:rPr lang="en-US" dirty="0" err="1">
                <a:latin typeface="Arial" pitchFamily="34" charset="0"/>
                <a:cs typeface="Arial" pitchFamily="34" charset="0"/>
              </a:rPr>
              <a:t>сунгуулсны</a:t>
            </a:r>
            <a:r>
              <a:rPr lang="en-US" dirty="0">
                <a:latin typeface="Arial" pitchFamily="34" charset="0"/>
                <a:cs typeface="Arial" pitchFamily="34" charset="0"/>
              </a:rPr>
              <a:t> </a:t>
            </a:r>
            <a:r>
              <a:rPr lang="en-US" dirty="0" err="1">
                <a:latin typeface="Arial" pitchFamily="34" charset="0"/>
                <a:cs typeface="Arial" pitchFamily="34" charset="0"/>
              </a:rPr>
              <a:t>үйлчилгээний</a:t>
            </a:r>
            <a:r>
              <a:rPr lang="en-US" dirty="0">
                <a:latin typeface="Arial" pitchFamily="34" charset="0"/>
                <a:cs typeface="Arial" pitchFamily="34" charset="0"/>
              </a:rPr>
              <a:t> </a:t>
            </a:r>
            <a:r>
              <a:rPr lang="en-US" dirty="0" err="1">
                <a:latin typeface="Arial" pitchFamily="34" charset="0"/>
                <a:cs typeface="Arial" pitchFamily="34" charset="0"/>
              </a:rPr>
              <a:t>хураамжийг</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хамгаалах</a:t>
            </a:r>
            <a:r>
              <a:rPr lang="en-US" dirty="0">
                <a:latin typeface="Arial" pitchFamily="34" charset="0"/>
                <a:cs typeface="Arial" pitchFamily="34" charset="0"/>
              </a:rPr>
              <a:t>, </a:t>
            </a:r>
            <a:r>
              <a:rPr lang="en-US" dirty="0" err="1">
                <a:latin typeface="Arial" pitchFamily="34" charset="0"/>
                <a:cs typeface="Arial" pitchFamily="34" charset="0"/>
              </a:rPr>
              <a:t>нөхөн</a:t>
            </a:r>
            <a:r>
              <a:rPr lang="en-US" dirty="0">
                <a:latin typeface="Arial" pitchFamily="34" charset="0"/>
                <a:cs typeface="Arial" pitchFamily="34" charset="0"/>
              </a:rPr>
              <a:t> </a:t>
            </a:r>
            <a:r>
              <a:rPr lang="en-US" dirty="0" err="1">
                <a:latin typeface="Arial" pitchFamily="34" charset="0"/>
                <a:cs typeface="Arial" pitchFamily="34" charset="0"/>
              </a:rPr>
              <a:t>сэргээх</a:t>
            </a:r>
            <a:r>
              <a:rPr lang="en-US" dirty="0">
                <a:latin typeface="Arial" pitchFamily="34" charset="0"/>
                <a:cs typeface="Arial" pitchFamily="34" charset="0"/>
              </a:rPr>
              <a:t> </a:t>
            </a:r>
            <a:r>
              <a:rPr lang="en-US" dirty="0" err="1">
                <a:latin typeface="Arial" pitchFamily="34" charset="0"/>
                <a:cs typeface="Arial" pitchFamily="34" charset="0"/>
              </a:rPr>
              <a:t>санд</a:t>
            </a:r>
            <a:r>
              <a:rPr lang="en-US" dirty="0">
                <a:latin typeface="Arial" pitchFamily="34" charset="0"/>
                <a:cs typeface="Arial" pitchFamily="34" charset="0"/>
              </a:rPr>
              <a:t> </a:t>
            </a:r>
            <a:r>
              <a:rPr lang="en-US" dirty="0" err="1">
                <a:latin typeface="Arial" pitchFamily="34" charset="0"/>
                <a:cs typeface="Arial" pitchFamily="34" charset="0"/>
              </a:rPr>
              <a:t>төвлөрүүлнэ</a:t>
            </a:r>
            <a:r>
              <a:rPr lang="en-US" dirty="0">
                <a:latin typeface="Arial" pitchFamily="34" charset="0"/>
                <a:cs typeface="Arial" pitchFamily="34" charset="0"/>
              </a:rPr>
              <a:t>.</a:t>
            </a:r>
          </a:p>
          <a:p>
            <a:endParaRPr lang="en-US" dirty="0"/>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700" b="1" dirty="0" smtClean="0"/>
              <a:t/>
            </a:r>
            <a:br>
              <a:rPr lang="mn-MN" sz="2700" b="1" dirty="0" smtClean="0"/>
            </a:br>
            <a:r>
              <a:rPr lang="en-US" sz="2700" dirty="0" smtClean="0">
                <a:solidFill>
                  <a:schemeClr val="tx1"/>
                </a:solidFill>
                <a:latin typeface="Arial" pitchFamily="34" charset="0"/>
                <a:cs typeface="Arial" pitchFamily="34" charset="0"/>
              </a:rPr>
              <a:t>37 </a:t>
            </a:r>
            <a:r>
              <a:rPr lang="en-US" sz="2700" dirty="0" err="1">
                <a:solidFill>
                  <a:schemeClr val="tx1"/>
                </a:solidFill>
                <a:latin typeface="Arial" pitchFamily="34" charset="0"/>
                <a:cs typeface="Arial" pitchFamily="34" charset="0"/>
              </a:rPr>
              <a:t>дугаар</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зүйл</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Газар</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эзэмших</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эрхийн</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гэрчилгээний</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хугацааг</a:t>
            </a:r>
            <a:r>
              <a:rPr lang="en-US" sz="2700" dirty="0">
                <a:solidFill>
                  <a:schemeClr val="tx1"/>
                </a:solidFill>
                <a:latin typeface="Arial" pitchFamily="34" charset="0"/>
                <a:cs typeface="Arial" pitchFamily="34" charset="0"/>
              </a:rPr>
              <a:t> </a:t>
            </a:r>
            <a:r>
              <a:rPr lang="en-US" sz="2700" dirty="0" err="1">
                <a:solidFill>
                  <a:schemeClr val="tx1"/>
                </a:solidFill>
                <a:latin typeface="Arial" pitchFamily="34" charset="0"/>
                <a:cs typeface="Arial" pitchFamily="34" charset="0"/>
              </a:rPr>
              <a:t>сунгах</a:t>
            </a:r>
            <a:r>
              <a:rPr lang="en-US" dirty="0"/>
              <a:t/>
            </a:r>
            <a:br>
              <a:rPr lang="en-US" dirty="0"/>
            </a:b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endParaRPr lang="mn-MN" dirty="0" smtClean="0">
              <a:latin typeface="Arial" pitchFamily="34" charset="0"/>
              <a:cs typeface="Arial" pitchFamily="34" charset="0"/>
            </a:endParaRPr>
          </a:p>
          <a:p>
            <a:r>
              <a:rPr lang="en-US" dirty="0" smtClean="0">
                <a:latin typeface="Arial" pitchFamily="34" charset="0"/>
                <a:cs typeface="Arial" pitchFamily="34" charset="0"/>
              </a:rPr>
              <a:t>37.1</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гэрчилгээний</a:t>
            </a:r>
            <a:r>
              <a:rPr lang="en-US" dirty="0">
                <a:latin typeface="Arial" pitchFamily="34" charset="0"/>
                <a:cs typeface="Arial" pitchFamily="34" charset="0"/>
              </a:rPr>
              <a:t> </a:t>
            </a:r>
            <a:r>
              <a:rPr lang="en-US" dirty="0" err="1">
                <a:latin typeface="Arial" pitchFamily="34" charset="0"/>
                <a:cs typeface="Arial" pitchFamily="34" charset="0"/>
              </a:rPr>
              <a:t>хүчин</a:t>
            </a:r>
            <a:r>
              <a:rPr lang="en-US" dirty="0">
                <a:latin typeface="Arial" pitchFamily="34" charset="0"/>
                <a:cs typeface="Arial" pitchFamily="34" charset="0"/>
              </a:rPr>
              <a:t> </a:t>
            </a:r>
            <a:r>
              <a:rPr lang="en-US" dirty="0" err="1">
                <a:latin typeface="Arial" pitchFamily="34" charset="0"/>
                <a:cs typeface="Arial" pitchFamily="34" charset="0"/>
              </a:rPr>
              <a:t>төгөлдөр</a:t>
            </a:r>
            <a:r>
              <a:rPr lang="en-US" dirty="0">
                <a:latin typeface="Arial" pitchFamily="34" charset="0"/>
                <a:cs typeface="Arial" pitchFamily="34" charset="0"/>
              </a:rPr>
              <a:t> </a:t>
            </a:r>
            <a:r>
              <a:rPr lang="en-US" dirty="0" err="1">
                <a:latin typeface="Arial" pitchFamily="34" charset="0"/>
                <a:cs typeface="Arial" pitchFamily="34" charset="0"/>
              </a:rPr>
              <a:t>байх</a:t>
            </a:r>
            <a:r>
              <a:rPr lang="en-US" dirty="0">
                <a:latin typeface="Arial" pitchFamily="34" charset="0"/>
                <a:cs typeface="Arial" pitchFamily="34" charset="0"/>
              </a:rPr>
              <a:t> </a:t>
            </a:r>
            <a:r>
              <a:rPr lang="en-US" dirty="0" err="1">
                <a:latin typeface="Arial" pitchFamily="34" charset="0"/>
                <a:cs typeface="Arial" pitchFamily="34" charset="0"/>
              </a:rPr>
              <a:t>хугацаа</a:t>
            </a:r>
            <a:r>
              <a:rPr lang="en-US" dirty="0">
                <a:latin typeface="Arial" pitchFamily="34" charset="0"/>
                <a:cs typeface="Arial" pitchFamily="34" charset="0"/>
              </a:rPr>
              <a:t> </a:t>
            </a:r>
            <a:r>
              <a:rPr lang="en-US" dirty="0" err="1">
                <a:latin typeface="Arial" pitchFamily="34" charset="0"/>
                <a:cs typeface="Arial" pitchFamily="34" charset="0"/>
              </a:rPr>
              <a:t>дуусахаас</a:t>
            </a:r>
            <a:r>
              <a:rPr lang="en-US" dirty="0">
                <a:latin typeface="Arial" pitchFamily="34" charset="0"/>
                <a:cs typeface="Arial" pitchFamily="34" charset="0"/>
              </a:rPr>
              <a:t> 30-аас </a:t>
            </a:r>
            <a:r>
              <a:rPr lang="en-US" dirty="0" err="1">
                <a:latin typeface="Arial" pitchFamily="34" charset="0"/>
                <a:cs typeface="Arial" pitchFamily="34" charset="0"/>
              </a:rPr>
              <a:t>доошгүй</a:t>
            </a:r>
            <a:r>
              <a:rPr lang="en-US" dirty="0">
                <a:latin typeface="Arial" pitchFamily="34" charset="0"/>
                <a:cs typeface="Arial" pitchFamily="34" charset="0"/>
              </a:rPr>
              <a:t> </a:t>
            </a:r>
            <a:r>
              <a:rPr lang="en-US" dirty="0" err="1">
                <a:latin typeface="Arial" pitchFamily="34" charset="0"/>
                <a:cs typeface="Arial" pitchFamily="34" charset="0"/>
              </a:rPr>
              <a:t>хоногийн</a:t>
            </a:r>
            <a:r>
              <a:rPr lang="en-US" dirty="0">
                <a:latin typeface="Arial" pitchFamily="34" charset="0"/>
                <a:cs typeface="Arial" pitchFamily="34" charset="0"/>
              </a:rPr>
              <a:t> </a:t>
            </a:r>
            <a:r>
              <a:rPr lang="en-US" dirty="0" err="1">
                <a:latin typeface="Arial" pitchFamily="34" charset="0"/>
                <a:cs typeface="Arial" pitchFamily="34" charset="0"/>
              </a:rPr>
              <a:t>өмнө</a:t>
            </a:r>
            <a:r>
              <a:rPr lang="en-US" dirty="0">
                <a:latin typeface="Arial" pitchFamily="34" charset="0"/>
                <a:cs typeface="Arial" pitchFamily="34" charset="0"/>
              </a:rPr>
              <a:t> </a:t>
            </a:r>
            <a:r>
              <a:rPr lang="en-US" dirty="0" err="1">
                <a:latin typeface="Arial" pitchFamily="34" charset="0"/>
                <a:cs typeface="Arial" pitchFamily="34" charset="0"/>
              </a:rPr>
              <a:t>эзэмшигч</a:t>
            </a:r>
            <a:r>
              <a:rPr lang="en-US" dirty="0">
                <a:latin typeface="Arial" pitchFamily="34" charset="0"/>
                <a:cs typeface="Arial" pitchFamily="34" charset="0"/>
              </a:rPr>
              <a:t> </a:t>
            </a:r>
            <a:r>
              <a:rPr lang="en-US" dirty="0" err="1">
                <a:latin typeface="Arial" pitchFamily="34" charset="0"/>
                <a:cs typeface="Arial" pitchFamily="34" charset="0"/>
              </a:rPr>
              <a:t>нь</a:t>
            </a:r>
            <a:r>
              <a:rPr lang="en-US" dirty="0">
                <a:latin typeface="Arial" pitchFamily="34" charset="0"/>
                <a:cs typeface="Arial" pitchFamily="34" charset="0"/>
              </a:rPr>
              <a:t> </a:t>
            </a:r>
            <a:r>
              <a:rPr lang="en-US" dirty="0" err="1">
                <a:latin typeface="Arial" pitchFamily="34" charset="0"/>
                <a:cs typeface="Arial" pitchFamily="34" charset="0"/>
              </a:rPr>
              <a:t>хугацаа</a:t>
            </a:r>
            <a:r>
              <a:rPr lang="en-US" dirty="0">
                <a:latin typeface="Arial" pitchFamily="34" charset="0"/>
                <a:cs typeface="Arial" pitchFamily="34" charset="0"/>
              </a:rPr>
              <a:t> </a:t>
            </a:r>
            <a:r>
              <a:rPr lang="en-US" dirty="0" err="1">
                <a:latin typeface="Arial" pitchFamily="34" charset="0"/>
                <a:cs typeface="Arial" pitchFamily="34" charset="0"/>
              </a:rPr>
              <a:t>сунгуулах</a:t>
            </a:r>
            <a:r>
              <a:rPr lang="en-US" dirty="0">
                <a:latin typeface="Arial" pitchFamily="34" charset="0"/>
                <a:cs typeface="Arial" pitchFamily="34" charset="0"/>
              </a:rPr>
              <a:t> </a:t>
            </a:r>
            <a:r>
              <a:rPr lang="en-US" dirty="0" err="1">
                <a:latin typeface="Arial" pitchFamily="34" charset="0"/>
                <a:cs typeface="Arial" pitchFamily="34" charset="0"/>
              </a:rPr>
              <a:t>тухай</a:t>
            </a:r>
            <a:r>
              <a:rPr lang="en-US" dirty="0">
                <a:latin typeface="Arial" pitchFamily="34" charset="0"/>
                <a:cs typeface="Arial" pitchFamily="34" charset="0"/>
              </a:rPr>
              <a:t> </a:t>
            </a:r>
            <a:r>
              <a:rPr lang="en-US" dirty="0" err="1">
                <a:latin typeface="Arial" pitchFamily="34" charset="0"/>
                <a:cs typeface="Arial" pitchFamily="34" charset="0"/>
              </a:rPr>
              <a:t>хүсэлтээ</a:t>
            </a:r>
            <a:r>
              <a:rPr lang="en-US" dirty="0">
                <a:latin typeface="Arial" pitchFamily="34" charset="0"/>
                <a:cs typeface="Arial" pitchFamily="34" charset="0"/>
              </a:rPr>
              <a:t> </a:t>
            </a:r>
            <a:r>
              <a:rPr lang="en-US" dirty="0" err="1">
                <a:latin typeface="Arial" pitchFamily="34" charset="0"/>
                <a:cs typeface="Arial" pitchFamily="34" charset="0"/>
              </a:rPr>
              <a:t>тухайн</a:t>
            </a:r>
            <a:r>
              <a:rPr lang="en-US" dirty="0">
                <a:latin typeface="Arial" pitchFamily="34" charset="0"/>
                <a:cs typeface="Arial" pitchFamily="34" charset="0"/>
              </a:rPr>
              <a:t> </a:t>
            </a:r>
            <a:r>
              <a:rPr lang="en-US" dirty="0" err="1">
                <a:latin typeface="Arial" pitchFamily="34" charset="0"/>
                <a:cs typeface="Arial" pitchFamily="34" charset="0"/>
              </a:rPr>
              <a:t>шатны</a:t>
            </a:r>
            <a:r>
              <a:rPr lang="en-US" dirty="0">
                <a:latin typeface="Arial" pitchFamily="34" charset="0"/>
                <a:cs typeface="Arial" pitchFamily="34" charset="0"/>
              </a:rPr>
              <a:t> </a:t>
            </a:r>
            <a:r>
              <a:rPr lang="en-US" dirty="0" err="1">
                <a:latin typeface="Arial" pitchFamily="34" charset="0"/>
                <a:cs typeface="Arial" pitchFamily="34" charset="0"/>
              </a:rPr>
              <a:t>Засаг</a:t>
            </a:r>
            <a:r>
              <a:rPr lang="en-US" dirty="0">
                <a:latin typeface="Arial" pitchFamily="34" charset="0"/>
                <a:cs typeface="Arial" pitchFamily="34" charset="0"/>
              </a:rPr>
              <a:t> </a:t>
            </a:r>
            <a:r>
              <a:rPr lang="en-US" dirty="0" err="1">
                <a:latin typeface="Arial" pitchFamily="34" charset="0"/>
                <a:cs typeface="Arial" pitchFamily="34" charset="0"/>
              </a:rPr>
              <a:t>даргад</a:t>
            </a:r>
            <a:r>
              <a:rPr lang="en-US" dirty="0">
                <a:latin typeface="Arial" pitchFamily="34" charset="0"/>
                <a:cs typeface="Arial" pitchFamily="34" charset="0"/>
              </a:rPr>
              <a:t> </a:t>
            </a:r>
            <a:r>
              <a:rPr lang="en-US" dirty="0" err="1">
                <a:latin typeface="Arial" pitchFamily="34" charset="0"/>
                <a:cs typeface="Arial" pitchFamily="34" charset="0"/>
              </a:rPr>
              <a:t>гаргах</a:t>
            </a:r>
            <a:r>
              <a:rPr lang="en-US" dirty="0">
                <a:latin typeface="Arial" pitchFamily="34" charset="0"/>
                <a:cs typeface="Arial" pitchFamily="34" charset="0"/>
              </a:rPr>
              <a:t> </a:t>
            </a:r>
            <a:r>
              <a:rPr lang="en-US" dirty="0" err="1">
                <a:latin typeface="Arial" pitchFamily="34" charset="0"/>
                <a:cs typeface="Arial" pitchFamily="34" charset="0"/>
              </a:rPr>
              <a:t>бөгөөд</a:t>
            </a:r>
            <a:r>
              <a:rPr lang="en-US" dirty="0">
                <a:latin typeface="Arial" pitchFamily="34" charset="0"/>
                <a:cs typeface="Arial" pitchFamily="34" charset="0"/>
              </a:rPr>
              <a:t> </a:t>
            </a:r>
            <a:r>
              <a:rPr lang="en-US" dirty="0" err="1">
                <a:latin typeface="Arial" pitchFamily="34" charset="0"/>
                <a:cs typeface="Arial" pitchFamily="34" charset="0"/>
              </a:rPr>
              <a:t>дараахь</a:t>
            </a:r>
            <a:r>
              <a:rPr lang="en-US" dirty="0">
                <a:latin typeface="Arial" pitchFamily="34" charset="0"/>
                <a:cs typeface="Arial" pitchFamily="34" charset="0"/>
              </a:rPr>
              <a:t> </a:t>
            </a:r>
            <a:r>
              <a:rPr lang="en-US" dirty="0" err="1">
                <a:latin typeface="Arial" pitchFamily="34" charset="0"/>
                <a:cs typeface="Arial" pitchFamily="34" charset="0"/>
              </a:rPr>
              <a:t>баримт</a:t>
            </a:r>
            <a:r>
              <a:rPr lang="en-US" dirty="0">
                <a:latin typeface="Arial" pitchFamily="34" charset="0"/>
                <a:cs typeface="Arial" pitchFamily="34" charset="0"/>
              </a:rPr>
              <a:t> </a:t>
            </a:r>
            <a:r>
              <a:rPr lang="en-US" dirty="0" err="1">
                <a:latin typeface="Arial" pitchFamily="34" charset="0"/>
                <a:cs typeface="Arial" pitchFamily="34" charset="0"/>
              </a:rPr>
              <a:t>бичгүүдийг</a:t>
            </a:r>
            <a:r>
              <a:rPr lang="en-US" dirty="0">
                <a:latin typeface="Arial" pitchFamily="34" charset="0"/>
                <a:cs typeface="Arial" pitchFamily="34" charset="0"/>
              </a:rPr>
              <a:t> </a:t>
            </a:r>
            <a:r>
              <a:rPr lang="en-US" dirty="0" err="1">
                <a:latin typeface="Arial" pitchFamily="34" charset="0"/>
                <a:cs typeface="Arial" pitchFamily="34" charset="0"/>
              </a:rPr>
              <a:t>хавсаргана</a:t>
            </a:r>
            <a:r>
              <a:rPr lang="en-US" dirty="0">
                <a:latin typeface="Arial" pitchFamily="34" charset="0"/>
                <a:cs typeface="Arial" pitchFamily="34" charset="0"/>
              </a:rPr>
              <a:t>:</a:t>
            </a:r>
          </a:p>
          <a:p>
            <a:r>
              <a:rPr lang="en-US" dirty="0">
                <a:latin typeface="Arial" pitchFamily="34" charset="0"/>
                <a:cs typeface="Arial" pitchFamily="34" charset="0"/>
              </a:rPr>
              <a:t> 37.1.1.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a:t>
            </a:r>
            <a:r>
              <a:rPr lang="en-US" dirty="0">
                <a:latin typeface="Arial" pitchFamily="34" charset="0"/>
                <a:cs typeface="Arial" pitchFamily="34" charset="0"/>
              </a:rPr>
              <a:t>;</a:t>
            </a:r>
          </a:p>
          <a:p>
            <a:r>
              <a:rPr lang="en-US" dirty="0">
                <a:latin typeface="Arial" pitchFamily="34" charset="0"/>
                <a:cs typeface="Arial" pitchFamily="34" charset="0"/>
              </a:rPr>
              <a:t> 37.1.2.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төлбөрийг</a:t>
            </a:r>
            <a:r>
              <a:rPr lang="en-US" dirty="0">
                <a:latin typeface="Arial" pitchFamily="34" charset="0"/>
                <a:cs typeface="Arial" pitchFamily="34" charset="0"/>
              </a:rPr>
              <a:t> </a:t>
            </a:r>
            <a:r>
              <a:rPr lang="en-US" dirty="0" err="1">
                <a:latin typeface="Arial" pitchFamily="34" charset="0"/>
                <a:cs typeface="Arial" pitchFamily="34" charset="0"/>
              </a:rPr>
              <a:t>төлсөн</a:t>
            </a:r>
            <a:r>
              <a:rPr lang="en-US" dirty="0">
                <a:latin typeface="Arial" pitchFamily="34" charset="0"/>
                <a:cs typeface="Arial" pitchFamily="34" charset="0"/>
              </a:rPr>
              <a:t> </a:t>
            </a:r>
            <a:r>
              <a:rPr lang="en-US" dirty="0" err="1">
                <a:latin typeface="Arial" pitchFamily="34" charset="0"/>
                <a:cs typeface="Arial" pitchFamily="34" charset="0"/>
              </a:rPr>
              <a:t>тухай</a:t>
            </a:r>
            <a:r>
              <a:rPr lang="en-US" dirty="0">
                <a:latin typeface="Arial" pitchFamily="34" charset="0"/>
                <a:cs typeface="Arial" pitchFamily="34" charset="0"/>
              </a:rPr>
              <a:t> </a:t>
            </a:r>
            <a:r>
              <a:rPr lang="en-US" dirty="0" err="1">
                <a:latin typeface="Arial" pitchFamily="34" charset="0"/>
                <a:cs typeface="Arial" pitchFamily="34" charset="0"/>
              </a:rPr>
              <a:t>баримт</a:t>
            </a:r>
            <a:r>
              <a:rPr lang="en-US" dirty="0">
                <a:latin typeface="Arial" pitchFamily="34" charset="0"/>
                <a:cs typeface="Arial" pitchFamily="34" charset="0"/>
              </a:rPr>
              <a:t>; 37.1.3.байгаль </a:t>
            </a:r>
            <a:r>
              <a:rPr lang="en-US" dirty="0" err="1">
                <a:latin typeface="Arial" pitchFamily="34" charset="0"/>
                <a:cs typeface="Arial" pitchFamily="34" charset="0"/>
              </a:rPr>
              <a:t>орчны</a:t>
            </a:r>
            <a:r>
              <a:rPr lang="en-US" dirty="0">
                <a:latin typeface="Arial" pitchFamily="34" charset="0"/>
                <a:cs typeface="Arial" pitchFamily="34" charset="0"/>
              </a:rPr>
              <a:t> </a:t>
            </a:r>
            <a:r>
              <a:rPr lang="en-US" dirty="0" err="1">
                <a:latin typeface="Arial" pitchFamily="34" charset="0"/>
                <a:cs typeface="Arial" pitchFamily="34" charset="0"/>
              </a:rPr>
              <a:t>нөлөөллийн</a:t>
            </a:r>
            <a:r>
              <a:rPr lang="en-US" dirty="0">
                <a:latin typeface="Arial" pitchFamily="34" charset="0"/>
                <a:cs typeface="Arial" pitchFamily="34" charset="0"/>
              </a:rPr>
              <a:t> </a:t>
            </a:r>
            <a:r>
              <a:rPr lang="en-US" dirty="0" err="1">
                <a:latin typeface="Arial" pitchFamily="34" charset="0"/>
                <a:cs typeface="Arial" pitchFamily="34" charset="0"/>
              </a:rPr>
              <a:t>үнэлгээгээр</a:t>
            </a:r>
            <a:r>
              <a:rPr lang="en-US" dirty="0">
                <a:latin typeface="Arial" pitchFamily="34" charset="0"/>
                <a:cs typeface="Arial" pitchFamily="34" charset="0"/>
              </a:rPr>
              <a:t> </a:t>
            </a:r>
            <a:r>
              <a:rPr lang="en-US" dirty="0" err="1">
                <a:latin typeface="Arial" pitchFamily="34" charset="0"/>
                <a:cs typeface="Arial" pitchFamily="34" charset="0"/>
              </a:rPr>
              <a:t>гарсан</a:t>
            </a:r>
            <a:r>
              <a:rPr lang="en-US" dirty="0">
                <a:latin typeface="Arial" pitchFamily="34" charset="0"/>
                <a:cs typeface="Arial" pitchFamily="34" charset="0"/>
              </a:rPr>
              <a:t> </a:t>
            </a:r>
            <a:r>
              <a:rPr lang="en-US" dirty="0" err="1">
                <a:latin typeface="Arial" pitchFamily="34" charset="0"/>
                <a:cs typeface="Arial" pitchFamily="34" charset="0"/>
              </a:rPr>
              <a:t>дүгнэлтийг</a:t>
            </a:r>
            <a:r>
              <a:rPr lang="en-US" dirty="0">
                <a:latin typeface="Arial" pitchFamily="34" charset="0"/>
                <a:cs typeface="Arial" pitchFamily="34" charset="0"/>
              </a:rPr>
              <a:t> </a:t>
            </a:r>
            <a:r>
              <a:rPr lang="en-US" dirty="0" err="1">
                <a:latin typeface="Arial" pitchFamily="34" charset="0"/>
                <a:cs typeface="Arial" pitchFamily="34" charset="0"/>
              </a:rPr>
              <a:t>хэрэгжүүлсэн</a:t>
            </a:r>
            <a:r>
              <a:rPr lang="en-US" dirty="0">
                <a:latin typeface="Arial" pitchFamily="34" charset="0"/>
                <a:cs typeface="Arial" pitchFamily="34" charset="0"/>
              </a:rPr>
              <a:t> </a:t>
            </a:r>
            <a:r>
              <a:rPr lang="en-US" dirty="0" err="1">
                <a:latin typeface="Arial" pitchFamily="34" charset="0"/>
                <a:cs typeface="Arial" pitchFamily="34" charset="0"/>
              </a:rPr>
              <a:t>талаархи</a:t>
            </a:r>
            <a:r>
              <a:rPr lang="en-US" dirty="0">
                <a:latin typeface="Arial" pitchFamily="34" charset="0"/>
                <a:cs typeface="Arial" pitchFamily="34" charset="0"/>
              </a:rPr>
              <a:t> </a:t>
            </a:r>
            <a:r>
              <a:rPr lang="en-US" dirty="0" err="1">
                <a:latin typeface="Arial" pitchFamily="34" charset="0"/>
                <a:cs typeface="Arial" pitchFamily="34" charset="0"/>
              </a:rPr>
              <a:t>тодорхойлолт</a:t>
            </a:r>
            <a:r>
              <a:rPr lang="en-US" dirty="0" smtClean="0">
                <a:latin typeface="Arial" pitchFamily="34" charset="0"/>
                <a:cs typeface="Arial" pitchFamily="34" charset="0"/>
              </a:rPr>
              <a:t>.</a:t>
            </a:r>
            <a:r>
              <a:rPr lang="en-US" dirty="0">
                <a:latin typeface="Arial" pitchFamily="34" charset="0"/>
                <a:cs typeface="Arial" pitchFamily="34" charset="0"/>
              </a:rPr>
              <a:t>  .</a:t>
            </a:r>
          </a:p>
          <a:p>
            <a:r>
              <a:rPr lang="en-US" dirty="0">
                <a:latin typeface="Arial" pitchFamily="34" charset="0"/>
                <a:cs typeface="Arial" pitchFamily="34" charset="0"/>
              </a:rPr>
              <a:t>37.2. </a:t>
            </a:r>
            <a:r>
              <a:rPr lang="en-US" dirty="0" err="1">
                <a:latin typeface="Arial" pitchFamily="34" charset="0"/>
                <a:cs typeface="Arial" pitchFamily="34" charset="0"/>
              </a:rPr>
              <a:t>Аймаг</a:t>
            </a:r>
            <a:r>
              <a:rPr lang="en-US" dirty="0">
                <a:latin typeface="Arial" pitchFamily="34" charset="0"/>
                <a:cs typeface="Arial" pitchFamily="34" charset="0"/>
              </a:rPr>
              <a:t>, </a:t>
            </a:r>
            <a:r>
              <a:rPr lang="en-US" dirty="0" err="1">
                <a:latin typeface="Arial" pitchFamily="34" charset="0"/>
                <a:cs typeface="Arial" pitchFamily="34" charset="0"/>
              </a:rPr>
              <a:t>нийслэл</a:t>
            </a:r>
            <a:r>
              <a:rPr lang="en-US" dirty="0">
                <a:latin typeface="Arial" pitchFamily="34" charset="0"/>
                <a:cs typeface="Arial" pitchFamily="34" charset="0"/>
              </a:rPr>
              <a:t>, </a:t>
            </a:r>
            <a:r>
              <a:rPr lang="en-US" dirty="0" err="1">
                <a:latin typeface="Arial" pitchFamily="34" charset="0"/>
                <a:cs typeface="Arial" pitchFamily="34" charset="0"/>
              </a:rPr>
              <a:t>сум</a:t>
            </a:r>
            <a:r>
              <a:rPr lang="en-US" dirty="0">
                <a:latin typeface="Arial" pitchFamily="34" charset="0"/>
                <a:cs typeface="Arial" pitchFamily="34" charset="0"/>
              </a:rPr>
              <a:t>, </a:t>
            </a:r>
            <a:r>
              <a:rPr lang="en-US" dirty="0" err="1">
                <a:latin typeface="Arial" pitchFamily="34" charset="0"/>
                <a:cs typeface="Arial" pitchFamily="34" charset="0"/>
              </a:rPr>
              <a:t>дүүргийн</a:t>
            </a:r>
            <a:r>
              <a:rPr lang="en-US" dirty="0">
                <a:latin typeface="Arial" pitchFamily="34" charset="0"/>
                <a:cs typeface="Arial" pitchFamily="34" charset="0"/>
              </a:rPr>
              <a:t> </a:t>
            </a:r>
            <a:r>
              <a:rPr lang="en-US" dirty="0" err="1">
                <a:latin typeface="Arial" pitchFamily="34" charset="0"/>
                <a:cs typeface="Arial" pitchFamily="34" charset="0"/>
              </a:rPr>
              <a:t>Засаг</a:t>
            </a:r>
            <a:r>
              <a:rPr lang="en-US" dirty="0">
                <a:latin typeface="Arial" pitchFamily="34" charset="0"/>
                <a:cs typeface="Arial" pitchFamily="34" charset="0"/>
              </a:rPr>
              <a:t> </a:t>
            </a:r>
            <a:r>
              <a:rPr lang="en-US" dirty="0" err="1">
                <a:latin typeface="Arial" pitchFamily="34" charset="0"/>
                <a:cs typeface="Arial" pitchFamily="34" charset="0"/>
              </a:rPr>
              <a:t>дарга</a:t>
            </a:r>
            <a:r>
              <a:rPr lang="en-US" dirty="0">
                <a:latin typeface="Arial" pitchFamily="34" charset="0"/>
                <a:cs typeface="Arial" pitchFamily="34" charset="0"/>
              </a:rPr>
              <a:t> </a:t>
            </a:r>
            <a:r>
              <a:rPr lang="en-US" dirty="0" err="1">
                <a:latin typeface="Arial" pitchFamily="34" charset="0"/>
                <a:cs typeface="Arial" pitchFamily="34" charset="0"/>
              </a:rPr>
              <a:t>хугацаа</a:t>
            </a:r>
            <a:r>
              <a:rPr lang="en-US" dirty="0">
                <a:latin typeface="Arial" pitchFamily="34" charset="0"/>
                <a:cs typeface="Arial" pitchFamily="34" charset="0"/>
              </a:rPr>
              <a:t> </a:t>
            </a:r>
            <a:r>
              <a:rPr lang="en-US" dirty="0" err="1">
                <a:latin typeface="Arial" pitchFamily="34" charset="0"/>
                <a:cs typeface="Arial" pitchFamily="34" charset="0"/>
              </a:rPr>
              <a:t>сунгуулах</a:t>
            </a:r>
            <a:r>
              <a:rPr lang="en-US" dirty="0">
                <a:latin typeface="Arial" pitchFamily="34" charset="0"/>
                <a:cs typeface="Arial" pitchFamily="34" charset="0"/>
              </a:rPr>
              <a:t> </a:t>
            </a:r>
            <a:r>
              <a:rPr lang="en-US" dirty="0" err="1">
                <a:latin typeface="Arial" pitchFamily="34" charset="0"/>
                <a:cs typeface="Arial" pitchFamily="34" charset="0"/>
              </a:rPr>
              <a:t>тухай</a:t>
            </a:r>
            <a:r>
              <a:rPr lang="en-US" dirty="0">
                <a:latin typeface="Arial" pitchFamily="34" charset="0"/>
                <a:cs typeface="Arial" pitchFamily="34" charset="0"/>
              </a:rPr>
              <a:t> </a:t>
            </a:r>
            <a:r>
              <a:rPr lang="en-US" dirty="0" err="1">
                <a:latin typeface="Arial" pitchFamily="34" charset="0"/>
                <a:cs typeface="Arial" pitchFamily="34" charset="0"/>
              </a:rPr>
              <a:t>хүсэлтийг</a:t>
            </a:r>
            <a:r>
              <a:rPr lang="en-US" dirty="0">
                <a:latin typeface="Arial" pitchFamily="34" charset="0"/>
                <a:cs typeface="Arial" pitchFamily="34" charset="0"/>
              </a:rPr>
              <a:t> </a:t>
            </a:r>
            <a:r>
              <a:rPr lang="en-US" dirty="0" err="1">
                <a:latin typeface="Arial" pitchFamily="34" charset="0"/>
                <a:cs typeface="Arial" pitchFamily="34" charset="0"/>
              </a:rPr>
              <a:t>хүлээн</a:t>
            </a:r>
            <a:r>
              <a:rPr lang="en-US" dirty="0">
                <a:latin typeface="Arial" pitchFamily="34" charset="0"/>
                <a:cs typeface="Arial" pitchFamily="34" charset="0"/>
              </a:rPr>
              <a:t> </a:t>
            </a:r>
            <a:r>
              <a:rPr lang="en-US" dirty="0" err="1">
                <a:latin typeface="Arial" pitchFamily="34" charset="0"/>
                <a:cs typeface="Arial" pitchFamily="34" charset="0"/>
              </a:rPr>
              <a:t>авснаас</a:t>
            </a:r>
            <a:r>
              <a:rPr lang="en-US" dirty="0">
                <a:latin typeface="Arial" pitchFamily="34" charset="0"/>
                <a:cs typeface="Arial" pitchFamily="34" charset="0"/>
              </a:rPr>
              <a:t> </a:t>
            </a:r>
            <a:r>
              <a:rPr lang="en-US" dirty="0" err="1">
                <a:latin typeface="Arial" pitchFamily="34" charset="0"/>
                <a:cs typeface="Arial" pitchFamily="34" charset="0"/>
              </a:rPr>
              <a:t>хойш</a:t>
            </a:r>
            <a:r>
              <a:rPr lang="en-US" dirty="0">
                <a:latin typeface="Arial" pitchFamily="34" charset="0"/>
                <a:cs typeface="Arial" pitchFamily="34" charset="0"/>
              </a:rPr>
              <a:t> 15 </a:t>
            </a:r>
            <a:r>
              <a:rPr lang="en-US" dirty="0" err="1">
                <a:latin typeface="Arial" pitchFamily="34" charset="0"/>
                <a:cs typeface="Arial" pitchFamily="34" charset="0"/>
              </a:rPr>
              <a:t>хоногийн</a:t>
            </a:r>
            <a:r>
              <a:rPr lang="en-US" dirty="0">
                <a:latin typeface="Arial" pitchFamily="34" charset="0"/>
                <a:cs typeface="Arial" pitchFamily="34" charset="0"/>
              </a:rPr>
              <a:t> </a:t>
            </a:r>
            <a:r>
              <a:rPr lang="en-US" dirty="0" err="1">
                <a:latin typeface="Arial" pitchFamily="34" charset="0"/>
                <a:cs typeface="Arial" pitchFamily="34" charset="0"/>
              </a:rPr>
              <a:t>дотор</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нөхцөлийг</a:t>
            </a:r>
            <a:r>
              <a:rPr lang="en-US" dirty="0">
                <a:latin typeface="Arial" pitchFamily="34" charset="0"/>
                <a:cs typeface="Arial" pitchFamily="34" charset="0"/>
              </a:rPr>
              <a:t> </a:t>
            </a:r>
            <a:r>
              <a:rPr lang="en-US" dirty="0" err="1">
                <a:latin typeface="Arial" pitchFamily="34" charset="0"/>
                <a:cs typeface="Arial" pitchFamily="34" charset="0"/>
              </a:rPr>
              <a:t>хангаж</a:t>
            </a:r>
            <a:r>
              <a:rPr lang="en-US" dirty="0">
                <a:latin typeface="Arial" pitchFamily="34" charset="0"/>
                <a:cs typeface="Arial" pitchFamily="34" charset="0"/>
              </a:rPr>
              <a:t> </a:t>
            </a:r>
            <a:r>
              <a:rPr lang="en-US" dirty="0" err="1">
                <a:latin typeface="Arial" pitchFamily="34" charset="0"/>
                <a:cs typeface="Arial" pitchFamily="34" charset="0"/>
              </a:rPr>
              <a:t>ажилласан</a:t>
            </a:r>
            <a:r>
              <a:rPr lang="en-US" dirty="0">
                <a:latin typeface="Arial" pitchFamily="34" charset="0"/>
                <a:cs typeface="Arial" pitchFamily="34" charset="0"/>
              </a:rPr>
              <a:t> </a:t>
            </a:r>
            <a:r>
              <a:rPr lang="en-US" dirty="0" err="1">
                <a:latin typeface="Arial" pitchFamily="34" charset="0"/>
                <a:cs typeface="Arial" pitchFamily="34" charset="0"/>
              </a:rPr>
              <a:t>эсэхийг</a:t>
            </a:r>
            <a:r>
              <a:rPr lang="en-US" dirty="0">
                <a:latin typeface="Arial" pitchFamily="34" charset="0"/>
                <a:cs typeface="Arial" pitchFamily="34" charset="0"/>
              </a:rPr>
              <a:t> </a:t>
            </a:r>
            <a:r>
              <a:rPr lang="en-US" dirty="0" err="1">
                <a:latin typeface="Arial" pitchFamily="34" charset="0"/>
                <a:cs typeface="Arial" pitchFamily="34" charset="0"/>
              </a:rPr>
              <a:t>хянаж</a:t>
            </a:r>
            <a:r>
              <a:rPr lang="en-US" dirty="0">
                <a:latin typeface="Arial" pitchFamily="34" charset="0"/>
                <a:cs typeface="Arial" pitchFamily="34" charset="0"/>
              </a:rPr>
              <a:t>, </a:t>
            </a:r>
            <a:r>
              <a:rPr lang="en-US" dirty="0" err="1">
                <a:latin typeface="Arial" pitchFamily="34" charset="0"/>
                <a:cs typeface="Arial" pitchFamily="34" charset="0"/>
              </a:rPr>
              <a:t>түүнийг</a:t>
            </a:r>
            <a:r>
              <a:rPr lang="en-US" dirty="0">
                <a:latin typeface="Arial" pitchFamily="34" charset="0"/>
                <a:cs typeface="Arial" pitchFamily="34" charset="0"/>
              </a:rPr>
              <a:t> </a:t>
            </a:r>
            <a:r>
              <a:rPr lang="en-US" dirty="0" err="1">
                <a:latin typeface="Arial" pitchFamily="34" charset="0"/>
                <a:cs typeface="Arial" pitchFamily="34" charset="0"/>
              </a:rPr>
              <a:t>хангасан</a:t>
            </a:r>
            <a:r>
              <a:rPr lang="en-US" dirty="0">
                <a:latin typeface="Arial" pitchFamily="34" charset="0"/>
                <a:cs typeface="Arial" pitchFamily="34" charset="0"/>
              </a:rPr>
              <a:t> </a:t>
            </a:r>
            <a:r>
              <a:rPr lang="en-US" dirty="0" err="1">
                <a:latin typeface="Arial" pitchFamily="34" charset="0"/>
                <a:cs typeface="Arial" pitchFamily="34" charset="0"/>
              </a:rPr>
              <a:t>тохиолдолд</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гэрчилгээний</a:t>
            </a:r>
            <a:r>
              <a:rPr lang="en-US" dirty="0">
                <a:latin typeface="Arial" pitchFamily="34" charset="0"/>
                <a:cs typeface="Arial" pitchFamily="34" charset="0"/>
              </a:rPr>
              <a:t> </a:t>
            </a:r>
            <a:r>
              <a:rPr lang="en-US" dirty="0" err="1">
                <a:latin typeface="Arial" pitchFamily="34" charset="0"/>
                <a:cs typeface="Arial" pitchFamily="34" charset="0"/>
              </a:rPr>
              <a:t>хугацааг</a:t>
            </a:r>
            <a:r>
              <a:rPr lang="en-US" dirty="0">
                <a:latin typeface="Arial" pitchFamily="34" charset="0"/>
                <a:cs typeface="Arial" pitchFamily="34" charset="0"/>
              </a:rPr>
              <a:t> </a:t>
            </a:r>
            <a:r>
              <a:rPr lang="en-US" dirty="0" err="1">
                <a:latin typeface="Arial" pitchFamily="34" charset="0"/>
                <a:cs typeface="Arial" pitchFamily="34" charset="0"/>
              </a:rPr>
              <a:t>сунгах</a:t>
            </a:r>
            <a:r>
              <a:rPr lang="en-US" dirty="0">
                <a:latin typeface="Arial" pitchFamily="34" charset="0"/>
                <a:cs typeface="Arial" pitchFamily="34" charset="0"/>
              </a:rPr>
              <a:t> </a:t>
            </a:r>
            <a:r>
              <a:rPr lang="en-US" dirty="0" err="1">
                <a:latin typeface="Arial" pitchFamily="34" charset="0"/>
                <a:cs typeface="Arial" pitchFamily="34" charset="0"/>
              </a:rPr>
              <a:t>шийдвэр</a:t>
            </a:r>
            <a:r>
              <a:rPr lang="en-US" dirty="0">
                <a:latin typeface="Arial" pitchFamily="34" charset="0"/>
                <a:cs typeface="Arial" pitchFamily="34" charset="0"/>
              </a:rPr>
              <a:t> </a:t>
            </a:r>
            <a:r>
              <a:rPr lang="en-US" dirty="0" err="1">
                <a:latin typeface="Arial" pitchFamily="34" charset="0"/>
                <a:cs typeface="Arial" pitchFamily="34" charset="0"/>
              </a:rPr>
              <a:t>гаргана</a:t>
            </a:r>
            <a:r>
              <a:rPr lang="en-US" dirty="0">
                <a:latin typeface="Arial" pitchFamily="34" charset="0"/>
                <a:cs typeface="Arial" pitchFamily="34" charset="0"/>
              </a:rPr>
              <a:t>. </a:t>
            </a:r>
            <a:r>
              <a:rPr lang="en-US" dirty="0" err="1">
                <a:latin typeface="Arial" pitchFamily="34" charset="0"/>
                <a:cs typeface="Arial" pitchFamily="34" charset="0"/>
              </a:rPr>
              <a:t>Уг</a:t>
            </a:r>
            <a:r>
              <a:rPr lang="en-US" dirty="0">
                <a:latin typeface="Arial" pitchFamily="34" charset="0"/>
                <a:cs typeface="Arial" pitchFamily="34" charset="0"/>
              </a:rPr>
              <a:t> </a:t>
            </a:r>
            <a:r>
              <a:rPr lang="en-US" dirty="0" err="1">
                <a:latin typeface="Arial" pitchFamily="34" charset="0"/>
                <a:cs typeface="Arial" pitchFamily="34" charset="0"/>
              </a:rPr>
              <a:t>шийдвэрийг</a:t>
            </a:r>
            <a:r>
              <a:rPr lang="en-US" dirty="0">
                <a:latin typeface="Arial" pitchFamily="34" charset="0"/>
                <a:cs typeface="Arial" pitchFamily="34" charset="0"/>
              </a:rPr>
              <a:t> </a:t>
            </a:r>
            <a:r>
              <a:rPr lang="en-US" dirty="0" err="1">
                <a:latin typeface="Arial" pitchFamily="34" charset="0"/>
                <a:cs typeface="Arial" pitchFamily="34" charset="0"/>
              </a:rPr>
              <a:t>үндэслэн</a:t>
            </a:r>
            <a:r>
              <a:rPr lang="en-US" dirty="0">
                <a:latin typeface="Arial" pitchFamily="34" charset="0"/>
                <a:cs typeface="Arial" pitchFamily="34" charset="0"/>
              </a:rPr>
              <a:t> </a:t>
            </a:r>
            <a:r>
              <a:rPr lang="en-US" dirty="0" err="1">
                <a:latin typeface="Arial" pitchFamily="34" charset="0"/>
                <a:cs typeface="Arial" pitchFamily="34" charset="0"/>
              </a:rPr>
              <a:t>сумын</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даамал</a:t>
            </a:r>
            <a:r>
              <a:rPr lang="en-US" dirty="0">
                <a:latin typeface="Arial" pitchFamily="34" charset="0"/>
                <a:cs typeface="Arial" pitchFamily="34" charset="0"/>
              </a:rPr>
              <a:t>, </a:t>
            </a:r>
            <a:r>
              <a:rPr lang="en-US" dirty="0" err="1">
                <a:latin typeface="Arial" pitchFamily="34" charset="0"/>
                <a:cs typeface="Arial" pitchFamily="34" charset="0"/>
              </a:rPr>
              <a:t>аймаг</a:t>
            </a:r>
            <a:r>
              <a:rPr lang="en-US" dirty="0">
                <a:latin typeface="Arial" pitchFamily="34" charset="0"/>
                <a:cs typeface="Arial" pitchFamily="34" charset="0"/>
              </a:rPr>
              <a:t>, </a:t>
            </a:r>
            <a:r>
              <a:rPr lang="en-US" dirty="0" err="1">
                <a:latin typeface="Arial" pitchFamily="34" charset="0"/>
                <a:cs typeface="Arial" pitchFamily="34" charset="0"/>
              </a:rPr>
              <a:t>нийслэл</a:t>
            </a:r>
            <a:r>
              <a:rPr lang="en-US" dirty="0">
                <a:latin typeface="Arial" pitchFamily="34" charset="0"/>
                <a:cs typeface="Arial" pitchFamily="34" charset="0"/>
              </a:rPr>
              <a:t>, </a:t>
            </a:r>
            <a:r>
              <a:rPr lang="en-US" dirty="0" err="1">
                <a:latin typeface="Arial" pitchFamily="34" charset="0"/>
                <a:cs typeface="Arial" pitchFamily="34" charset="0"/>
              </a:rPr>
              <a:t>дүүргийн</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алба</a:t>
            </a:r>
            <a:r>
              <a:rPr lang="en-US" dirty="0">
                <a:latin typeface="Arial" pitchFamily="34" charset="0"/>
                <a:cs typeface="Arial" pitchFamily="34" charset="0"/>
              </a:rPr>
              <a:t> </a:t>
            </a:r>
            <a:r>
              <a:rPr lang="en-US" dirty="0" err="1">
                <a:latin typeface="Arial" pitchFamily="34" charset="0"/>
                <a:cs typeface="Arial" pitchFamily="34" charset="0"/>
              </a:rPr>
              <a:t>бүртгэнэ</a:t>
            </a:r>
            <a:r>
              <a:rPr lang="en-US" dirty="0">
                <a:latin typeface="Arial" pitchFamily="34" charset="0"/>
                <a:cs typeface="Arial" pitchFamily="34" charset="0"/>
              </a:rPr>
              <a:t>.</a:t>
            </a:r>
          </a:p>
          <a:p>
            <a:endParaRPr lang="en-US" dirty="0"/>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8229600" cy="1143000"/>
          </a:xfrm>
        </p:spPr>
        <p:style>
          <a:lnRef idx="3">
            <a:schemeClr val="lt1"/>
          </a:lnRef>
          <a:fillRef idx="1">
            <a:schemeClr val="accent3"/>
          </a:fillRef>
          <a:effectRef idx="1">
            <a:schemeClr val="accent3"/>
          </a:effectRef>
          <a:fontRef idx="minor">
            <a:schemeClr val="lt1"/>
          </a:fontRef>
        </p:style>
        <p:txBody>
          <a:bodyPr>
            <a:noAutofit/>
          </a:bodyPr>
          <a:lstStyle/>
          <a:p>
            <a:r>
              <a:rPr lang="en-US" sz="2400" b="1" dirty="0">
                <a:solidFill>
                  <a:schemeClr val="tx1"/>
                </a:solidFill>
                <a:latin typeface="Arial" pitchFamily="34" charset="0"/>
                <a:cs typeface="Arial" pitchFamily="34" charset="0"/>
              </a:rPr>
              <a:t>38 </a:t>
            </a:r>
            <a:r>
              <a:rPr lang="en-US" sz="2400" b="1" dirty="0" err="1">
                <a:solidFill>
                  <a:schemeClr val="tx1"/>
                </a:solidFill>
                <a:latin typeface="Arial" pitchFamily="34" charset="0"/>
                <a:cs typeface="Arial" pitchFamily="34" charset="0"/>
              </a:rPr>
              <a:t>дугаар</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зүйл</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Газар</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эзэмших</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эрхийн</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гэрчилгээг</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бусдад</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шилжүүлэх</a:t>
            </a:r>
            <a:endParaRPr lang="en-US" sz="2400" dirty="0">
              <a:solidFill>
                <a:schemeClr val="tx1"/>
              </a:solidFill>
              <a:latin typeface="Arial" pitchFamily="34" charset="0"/>
              <a:cs typeface="Arial" pitchFamily="34" charset="0"/>
            </a:endParaRPr>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40000" lnSpcReduction="20000"/>
          </a:bodyPr>
          <a:lstStyle/>
          <a:p>
            <a:r>
              <a:rPr lang="en-US" sz="3500" dirty="0">
                <a:latin typeface="Arial" pitchFamily="34" charset="0"/>
                <a:cs typeface="Arial" pitchFamily="34" charset="0"/>
              </a:rPr>
              <a:t>38.1. </a:t>
            </a:r>
            <a:r>
              <a:rPr lang="en-US" sz="3500" dirty="0" err="1">
                <a:latin typeface="Arial" pitchFamily="34" charset="0"/>
                <a:cs typeface="Arial" pitchFamily="34" charset="0"/>
              </a:rPr>
              <a:t>Газар</a:t>
            </a:r>
            <a:r>
              <a:rPr lang="en-US" sz="3500" dirty="0">
                <a:latin typeface="Arial" pitchFamily="34" charset="0"/>
                <a:cs typeface="Arial" pitchFamily="34" charset="0"/>
              </a:rPr>
              <a:t> </a:t>
            </a:r>
            <a:r>
              <a:rPr lang="en-US" sz="3500" dirty="0" err="1">
                <a:latin typeface="Arial" pitchFamily="34" charset="0"/>
                <a:cs typeface="Arial" pitchFamily="34" charset="0"/>
              </a:rPr>
              <a:t>эзэмших</a:t>
            </a:r>
            <a:r>
              <a:rPr lang="en-US" sz="3500" dirty="0">
                <a:latin typeface="Arial" pitchFamily="34" charset="0"/>
                <a:cs typeface="Arial" pitchFamily="34" charset="0"/>
              </a:rPr>
              <a:t> </a:t>
            </a:r>
            <a:r>
              <a:rPr lang="en-US" sz="3500" dirty="0" err="1">
                <a:latin typeface="Arial" pitchFamily="34" charset="0"/>
                <a:cs typeface="Arial" pitchFamily="34" charset="0"/>
              </a:rPr>
              <a:t>эрхийн</a:t>
            </a:r>
            <a:r>
              <a:rPr lang="en-US" sz="3500" dirty="0">
                <a:latin typeface="Arial" pitchFamily="34" charset="0"/>
                <a:cs typeface="Arial" pitchFamily="34" charset="0"/>
              </a:rPr>
              <a:t> </a:t>
            </a:r>
            <a:r>
              <a:rPr lang="en-US" sz="3500" dirty="0" err="1">
                <a:latin typeface="Arial" pitchFamily="34" charset="0"/>
                <a:cs typeface="Arial" pitchFamily="34" charset="0"/>
              </a:rPr>
              <a:t>гэрчилгээг</a:t>
            </a:r>
            <a:r>
              <a:rPr lang="en-US" sz="3500" dirty="0">
                <a:latin typeface="Arial" pitchFamily="34" charset="0"/>
                <a:cs typeface="Arial" pitchFamily="34" charset="0"/>
              </a:rPr>
              <a:t> </a:t>
            </a:r>
            <a:r>
              <a:rPr lang="en-US" sz="3500" dirty="0" err="1">
                <a:latin typeface="Arial" pitchFamily="34" charset="0"/>
                <a:cs typeface="Arial" pitchFamily="34" charset="0"/>
              </a:rPr>
              <a:t>хуулиар</a:t>
            </a:r>
            <a:r>
              <a:rPr lang="en-US" sz="3500" dirty="0">
                <a:latin typeface="Arial" pitchFamily="34" charset="0"/>
                <a:cs typeface="Arial" pitchFamily="34" charset="0"/>
              </a:rPr>
              <a:t> </a:t>
            </a:r>
            <a:r>
              <a:rPr lang="en-US" sz="3500" dirty="0" err="1">
                <a:latin typeface="Arial" pitchFamily="34" charset="0"/>
                <a:cs typeface="Arial" pitchFamily="34" charset="0"/>
              </a:rPr>
              <a:t>зөвшөөрсөн</a:t>
            </a:r>
            <a:r>
              <a:rPr lang="en-US" sz="3500" dirty="0">
                <a:latin typeface="Arial" pitchFamily="34" charset="0"/>
                <a:cs typeface="Arial" pitchFamily="34" charset="0"/>
              </a:rPr>
              <a:t> </a:t>
            </a:r>
            <a:r>
              <a:rPr lang="en-US" sz="3500" dirty="0" err="1">
                <a:latin typeface="Arial" pitchFamily="34" charset="0"/>
                <a:cs typeface="Arial" pitchFamily="34" charset="0"/>
              </a:rPr>
              <a:t>хэлбэрээр</a:t>
            </a:r>
            <a:r>
              <a:rPr lang="en-US" sz="3500" dirty="0">
                <a:latin typeface="Arial" pitchFamily="34" charset="0"/>
                <a:cs typeface="Arial" pitchFamily="34" charset="0"/>
              </a:rPr>
              <a:t> </a:t>
            </a:r>
            <a:r>
              <a:rPr lang="en-US" sz="3500" dirty="0" err="1">
                <a:latin typeface="Arial" pitchFamily="34" charset="0"/>
                <a:cs typeface="Arial" pitchFamily="34" charset="0"/>
              </a:rPr>
              <a:t>бусдад</a:t>
            </a:r>
            <a:r>
              <a:rPr lang="en-US" sz="3500" dirty="0">
                <a:latin typeface="Arial" pitchFamily="34" charset="0"/>
                <a:cs typeface="Arial" pitchFamily="34" charset="0"/>
              </a:rPr>
              <a:t> </a:t>
            </a:r>
            <a:r>
              <a:rPr lang="en-US" sz="3500" dirty="0" err="1">
                <a:latin typeface="Arial" pitchFamily="34" charset="0"/>
                <a:cs typeface="Arial" pitchFamily="34" charset="0"/>
              </a:rPr>
              <a:t>шилжүүлж</a:t>
            </a:r>
            <a:r>
              <a:rPr lang="en-US" sz="3500" dirty="0">
                <a:latin typeface="Arial" pitchFamily="34" charset="0"/>
                <a:cs typeface="Arial" pitchFamily="34" charset="0"/>
              </a:rPr>
              <a:t>, </a:t>
            </a:r>
            <a:r>
              <a:rPr lang="en-US" sz="3500" dirty="0" err="1">
                <a:latin typeface="Arial" pitchFamily="34" charset="0"/>
                <a:cs typeface="Arial" pitchFamily="34" charset="0"/>
              </a:rPr>
              <a:t>барьцаалж</a:t>
            </a:r>
            <a:r>
              <a:rPr lang="en-US" sz="3500" dirty="0">
                <a:latin typeface="Arial" pitchFamily="34" charset="0"/>
                <a:cs typeface="Arial" pitchFamily="34" charset="0"/>
              </a:rPr>
              <a:t> </a:t>
            </a:r>
            <a:r>
              <a:rPr lang="en-US" sz="3500" dirty="0" err="1">
                <a:latin typeface="Arial" pitchFamily="34" charset="0"/>
                <a:cs typeface="Arial" pitchFamily="34" charset="0"/>
              </a:rPr>
              <a:t>болно</a:t>
            </a:r>
            <a:r>
              <a:rPr lang="en-US" sz="3500" dirty="0">
                <a:latin typeface="Arial" pitchFamily="34" charset="0"/>
                <a:cs typeface="Arial" pitchFamily="34" charset="0"/>
              </a:rPr>
              <a:t>. </a:t>
            </a:r>
            <a:r>
              <a:rPr lang="en-US" sz="3500" dirty="0" err="1">
                <a:latin typeface="Arial" pitchFamily="34" charset="0"/>
                <a:cs typeface="Arial" pitchFamily="34" charset="0"/>
              </a:rPr>
              <a:t>Эрхийн</a:t>
            </a:r>
            <a:r>
              <a:rPr lang="en-US" sz="3500" dirty="0">
                <a:latin typeface="Arial" pitchFamily="34" charset="0"/>
                <a:cs typeface="Arial" pitchFamily="34" charset="0"/>
              </a:rPr>
              <a:t> </a:t>
            </a:r>
            <a:r>
              <a:rPr lang="en-US" sz="3500" dirty="0" err="1">
                <a:latin typeface="Arial" pitchFamily="34" charset="0"/>
                <a:cs typeface="Arial" pitchFamily="34" charset="0"/>
              </a:rPr>
              <a:t>гэрчилгээг</a:t>
            </a:r>
            <a:r>
              <a:rPr lang="en-US" sz="3500" dirty="0">
                <a:latin typeface="Arial" pitchFamily="34" charset="0"/>
                <a:cs typeface="Arial" pitchFamily="34" charset="0"/>
              </a:rPr>
              <a:t> </a:t>
            </a:r>
            <a:r>
              <a:rPr lang="en-US" sz="3500" dirty="0" err="1">
                <a:latin typeface="Arial" pitchFamily="34" charset="0"/>
                <a:cs typeface="Arial" pitchFamily="34" charset="0"/>
              </a:rPr>
              <a:t>бусдад</a:t>
            </a:r>
            <a:r>
              <a:rPr lang="en-US" sz="3500" dirty="0">
                <a:latin typeface="Arial" pitchFamily="34" charset="0"/>
                <a:cs typeface="Arial" pitchFamily="34" charset="0"/>
              </a:rPr>
              <a:t> </a:t>
            </a:r>
            <a:r>
              <a:rPr lang="en-US" sz="3500" dirty="0" err="1">
                <a:latin typeface="Arial" pitchFamily="34" charset="0"/>
                <a:cs typeface="Arial" pitchFamily="34" charset="0"/>
              </a:rPr>
              <a:t>шилжүүлэх</a:t>
            </a:r>
            <a:r>
              <a:rPr lang="en-US" sz="3500" dirty="0">
                <a:latin typeface="Arial" pitchFamily="34" charset="0"/>
                <a:cs typeface="Arial" pitchFamily="34" charset="0"/>
              </a:rPr>
              <a:t>, </a:t>
            </a:r>
            <a:r>
              <a:rPr lang="en-US" sz="3500" dirty="0" err="1">
                <a:latin typeface="Arial" pitchFamily="34" charset="0"/>
                <a:cs typeface="Arial" pitchFamily="34" charset="0"/>
              </a:rPr>
              <a:t>барьцаалах</a:t>
            </a:r>
            <a:r>
              <a:rPr lang="en-US" sz="3500" dirty="0">
                <a:latin typeface="Arial" pitchFamily="34" charset="0"/>
                <a:cs typeface="Arial" pitchFamily="34" charset="0"/>
              </a:rPr>
              <a:t> </a:t>
            </a:r>
            <a:r>
              <a:rPr lang="en-US" sz="3500" dirty="0" err="1">
                <a:latin typeface="Arial" pitchFamily="34" charset="0"/>
                <a:cs typeface="Arial" pitchFamily="34" charset="0"/>
              </a:rPr>
              <a:t>үйл</a:t>
            </a:r>
            <a:r>
              <a:rPr lang="en-US" sz="3500" dirty="0">
                <a:latin typeface="Arial" pitchFamily="34" charset="0"/>
                <a:cs typeface="Arial" pitchFamily="34" charset="0"/>
              </a:rPr>
              <a:t> </a:t>
            </a:r>
            <a:r>
              <a:rPr lang="en-US" sz="3500" dirty="0" err="1">
                <a:latin typeface="Arial" pitchFamily="34" charset="0"/>
                <a:cs typeface="Arial" pitchFamily="34" charset="0"/>
              </a:rPr>
              <a:t>ажиллагаа</a:t>
            </a:r>
            <a:r>
              <a:rPr lang="en-US" sz="3500" dirty="0">
                <a:latin typeface="Arial" pitchFamily="34" charset="0"/>
                <a:cs typeface="Arial" pitchFamily="34" charset="0"/>
              </a:rPr>
              <a:t> </a:t>
            </a:r>
            <a:r>
              <a:rPr lang="en-US" sz="3500" dirty="0" err="1">
                <a:latin typeface="Arial" pitchFamily="34" charset="0"/>
                <a:cs typeface="Arial" pitchFamily="34" charset="0"/>
              </a:rPr>
              <a:t>нь</a:t>
            </a:r>
            <a:r>
              <a:rPr lang="en-US" sz="3500" dirty="0">
                <a:latin typeface="Arial" pitchFamily="34" charset="0"/>
                <a:cs typeface="Arial" pitchFamily="34" charset="0"/>
              </a:rPr>
              <a:t> </a:t>
            </a:r>
            <a:r>
              <a:rPr lang="en-US" sz="3500" dirty="0" err="1">
                <a:latin typeface="Arial" pitchFamily="34" charset="0"/>
                <a:cs typeface="Arial" pitchFamily="34" charset="0"/>
              </a:rPr>
              <a:t>зөвхөн</a:t>
            </a:r>
            <a:r>
              <a:rPr lang="en-US" sz="3500" dirty="0">
                <a:latin typeface="Arial" pitchFamily="34" charset="0"/>
                <a:cs typeface="Arial" pitchFamily="34" charset="0"/>
              </a:rPr>
              <a:t> </a:t>
            </a:r>
            <a:r>
              <a:rPr lang="en-US" sz="3500" dirty="0" err="1">
                <a:latin typeface="Arial" pitchFamily="34" charset="0"/>
                <a:cs typeface="Arial" pitchFamily="34" charset="0"/>
              </a:rPr>
              <a:t>Монгол</a:t>
            </a:r>
            <a:r>
              <a:rPr lang="en-US" sz="3500" dirty="0">
                <a:latin typeface="Arial" pitchFamily="34" charset="0"/>
                <a:cs typeface="Arial" pitchFamily="34" charset="0"/>
              </a:rPr>
              <a:t> </a:t>
            </a:r>
            <a:r>
              <a:rPr lang="en-US" sz="3500" dirty="0" err="1">
                <a:latin typeface="Arial" pitchFamily="34" charset="0"/>
                <a:cs typeface="Arial" pitchFamily="34" charset="0"/>
              </a:rPr>
              <a:t>Улсын</a:t>
            </a:r>
            <a:r>
              <a:rPr lang="en-US" sz="3500" dirty="0">
                <a:latin typeface="Arial" pitchFamily="34" charset="0"/>
                <a:cs typeface="Arial" pitchFamily="34" charset="0"/>
              </a:rPr>
              <a:t> </a:t>
            </a:r>
            <a:r>
              <a:rPr lang="en-US" sz="3500" dirty="0" err="1">
                <a:latin typeface="Arial" pitchFamily="34" charset="0"/>
                <a:cs typeface="Arial" pitchFamily="34" charset="0"/>
              </a:rPr>
              <a:t>иргэн</a:t>
            </a:r>
            <a:r>
              <a:rPr lang="en-US" sz="3500" dirty="0">
                <a:latin typeface="Arial" pitchFamily="34" charset="0"/>
                <a:cs typeface="Arial" pitchFamily="34" charset="0"/>
              </a:rPr>
              <a:t>, </a:t>
            </a:r>
            <a:r>
              <a:rPr lang="en-US" sz="3500" dirty="0" err="1">
                <a:latin typeface="Arial" pitchFamily="34" charset="0"/>
                <a:cs typeface="Arial" pitchFamily="34" charset="0"/>
              </a:rPr>
              <a:t>аж</a:t>
            </a:r>
            <a:r>
              <a:rPr lang="en-US" sz="3500" dirty="0">
                <a:latin typeface="Arial" pitchFamily="34" charset="0"/>
                <a:cs typeface="Arial" pitchFamily="34" charset="0"/>
              </a:rPr>
              <a:t> </a:t>
            </a:r>
            <a:r>
              <a:rPr lang="en-US" sz="3500" dirty="0" err="1">
                <a:latin typeface="Arial" pitchFamily="34" charset="0"/>
                <a:cs typeface="Arial" pitchFamily="34" charset="0"/>
              </a:rPr>
              <a:t>ахуйн</a:t>
            </a:r>
            <a:r>
              <a:rPr lang="en-US" sz="3500" dirty="0">
                <a:latin typeface="Arial" pitchFamily="34" charset="0"/>
                <a:cs typeface="Arial" pitchFamily="34" charset="0"/>
              </a:rPr>
              <a:t> </a:t>
            </a:r>
            <a:r>
              <a:rPr lang="en-US" sz="3500" dirty="0" err="1">
                <a:latin typeface="Arial" pitchFamily="34" charset="0"/>
                <a:cs typeface="Arial" pitchFamily="34" charset="0"/>
              </a:rPr>
              <a:t>нэгж</a:t>
            </a:r>
            <a:r>
              <a:rPr lang="en-US" sz="3500" dirty="0">
                <a:latin typeface="Arial" pitchFamily="34" charset="0"/>
                <a:cs typeface="Arial" pitchFamily="34" charset="0"/>
              </a:rPr>
              <a:t>, </a:t>
            </a:r>
            <a:r>
              <a:rPr lang="en-US" sz="3500" dirty="0" err="1">
                <a:latin typeface="Arial" pitchFamily="34" charset="0"/>
                <a:cs typeface="Arial" pitchFamily="34" charset="0"/>
              </a:rPr>
              <a:t>байгууллагын</a:t>
            </a:r>
            <a:r>
              <a:rPr lang="en-US" sz="3500" dirty="0">
                <a:latin typeface="Arial" pitchFamily="34" charset="0"/>
                <a:cs typeface="Arial" pitchFamily="34" charset="0"/>
              </a:rPr>
              <a:t> </a:t>
            </a:r>
            <a:r>
              <a:rPr lang="en-US" sz="3500" dirty="0" err="1">
                <a:latin typeface="Arial" pitchFamily="34" charset="0"/>
                <a:cs typeface="Arial" pitchFamily="34" charset="0"/>
              </a:rPr>
              <a:t>хооронд</a:t>
            </a:r>
            <a:r>
              <a:rPr lang="en-US" sz="3500" dirty="0">
                <a:latin typeface="Arial" pitchFamily="34" charset="0"/>
                <a:cs typeface="Arial" pitchFamily="34" charset="0"/>
              </a:rPr>
              <a:t> </a:t>
            </a:r>
            <a:r>
              <a:rPr lang="en-US" sz="3500" dirty="0" err="1">
                <a:latin typeface="Arial" pitchFamily="34" charset="0"/>
                <a:cs typeface="Arial" pitchFamily="34" charset="0"/>
              </a:rPr>
              <a:t>явагдана</a:t>
            </a:r>
            <a:r>
              <a:rPr lang="en-US" sz="3500" dirty="0">
                <a:latin typeface="Arial" pitchFamily="34" charset="0"/>
                <a:cs typeface="Arial" pitchFamily="34" charset="0"/>
              </a:rPr>
              <a:t>.</a:t>
            </a:r>
          </a:p>
          <a:p>
            <a:r>
              <a:rPr lang="en-US" sz="3500" dirty="0">
                <a:latin typeface="Arial" pitchFamily="34" charset="0"/>
                <a:cs typeface="Arial" pitchFamily="34" charset="0"/>
              </a:rPr>
              <a:t>38.2. </a:t>
            </a:r>
            <a:r>
              <a:rPr lang="en-US" sz="3500" dirty="0" err="1">
                <a:latin typeface="Arial" pitchFamily="34" charset="0"/>
                <a:cs typeface="Arial" pitchFamily="34" charset="0"/>
              </a:rPr>
              <a:t>Эрхийн</a:t>
            </a:r>
            <a:r>
              <a:rPr lang="en-US" sz="3500" dirty="0">
                <a:latin typeface="Arial" pitchFamily="34" charset="0"/>
                <a:cs typeface="Arial" pitchFamily="34" charset="0"/>
              </a:rPr>
              <a:t> </a:t>
            </a:r>
            <a:r>
              <a:rPr lang="en-US" sz="3500" dirty="0" err="1">
                <a:latin typeface="Arial" pitchFamily="34" charset="0"/>
                <a:cs typeface="Arial" pitchFamily="34" charset="0"/>
              </a:rPr>
              <a:t>гэрчилгээг</a:t>
            </a:r>
            <a:r>
              <a:rPr lang="en-US" sz="3500" dirty="0">
                <a:latin typeface="Arial" pitchFamily="34" charset="0"/>
                <a:cs typeface="Arial" pitchFamily="34" charset="0"/>
              </a:rPr>
              <a:t> </a:t>
            </a:r>
            <a:r>
              <a:rPr lang="en-US" sz="3500" dirty="0" err="1">
                <a:latin typeface="Arial" pitchFamily="34" charset="0"/>
                <a:cs typeface="Arial" pitchFamily="34" charset="0"/>
              </a:rPr>
              <a:t>шилжүүлэх</a:t>
            </a:r>
            <a:r>
              <a:rPr lang="en-US" sz="3500" dirty="0">
                <a:latin typeface="Arial" pitchFamily="34" charset="0"/>
                <a:cs typeface="Arial" pitchFamily="34" charset="0"/>
              </a:rPr>
              <a:t> </a:t>
            </a:r>
            <a:r>
              <a:rPr lang="en-US" sz="3500" dirty="0" err="1">
                <a:latin typeface="Arial" pitchFamily="34" charset="0"/>
                <a:cs typeface="Arial" pitchFamily="34" charset="0"/>
              </a:rPr>
              <a:t>хүсэлтийг</a:t>
            </a:r>
            <a:r>
              <a:rPr lang="en-US" sz="3500" dirty="0">
                <a:latin typeface="Arial" pitchFamily="34" charset="0"/>
                <a:cs typeface="Arial" pitchFamily="34" charset="0"/>
              </a:rPr>
              <a:t> </a:t>
            </a:r>
            <a:r>
              <a:rPr lang="en-US" sz="3500" dirty="0" err="1">
                <a:latin typeface="Arial" pitchFamily="34" charset="0"/>
                <a:cs typeface="Arial" pitchFamily="34" charset="0"/>
              </a:rPr>
              <a:t>талууд</a:t>
            </a:r>
            <a:r>
              <a:rPr lang="en-US" sz="3500" dirty="0">
                <a:latin typeface="Arial" pitchFamily="34" charset="0"/>
                <a:cs typeface="Arial" pitchFamily="34" charset="0"/>
              </a:rPr>
              <a:t> </a:t>
            </a:r>
            <a:r>
              <a:rPr lang="en-US" sz="3500" dirty="0" err="1">
                <a:latin typeface="Arial" pitchFamily="34" charset="0"/>
                <a:cs typeface="Arial" pitchFamily="34" charset="0"/>
              </a:rPr>
              <a:t>гаргах</a:t>
            </a:r>
            <a:r>
              <a:rPr lang="en-US" sz="3500" dirty="0">
                <a:latin typeface="Arial" pitchFamily="34" charset="0"/>
                <a:cs typeface="Arial" pitchFamily="34" charset="0"/>
              </a:rPr>
              <a:t> </a:t>
            </a:r>
            <a:r>
              <a:rPr lang="en-US" sz="3500" dirty="0" err="1">
                <a:latin typeface="Arial" pitchFamily="34" charset="0"/>
                <a:cs typeface="Arial" pitchFamily="34" charset="0"/>
              </a:rPr>
              <a:t>бөгөөд</a:t>
            </a:r>
            <a:r>
              <a:rPr lang="en-US" sz="3500" dirty="0">
                <a:latin typeface="Arial" pitchFamily="34" charset="0"/>
                <a:cs typeface="Arial" pitchFamily="34" charset="0"/>
              </a:rPr>
              <a:t> </a:t>
            </a:r>
            <a:r>
              <a:rPr lang="en-US" sz="3500" dirty="0" err="1">
                <a:latin typeface="Arial" pitchFamily="34" charset="0"/>
                <a:cs typeface="Arial" pitchFamily="34" charset="0"/>
              </a:rPr>
              <a:t>дараахь</a:t>
            </a:r>
            <a:r>
              <a:rPr lang="en-US" sz="3500" dirty="0">
                <a:latin typeface="Arial" pitchFamily="34" charset="0"/>
                <a:cs typeface="Arial" pitchFamily="34" charset="0"/>
              </a:rPr>
              <a:t> </a:t>
            </a:r>
            <a:r>
              <a:rPr lang="en-US" sz="3500" dirty="0" err="1">
                <a:latin typeface="Arial" pitchFamily="34" charset="0"/>
                <a:cs typeface="Arial" pitchFamily="34" charset="0"/>
              </a:rPr>
              <a:t>баримт</a:t>
            </a:r>
            <a:r>
              <a:rPr lang="en-US" sz="3500" dirty="0">
                <a:latin typeface="Arial" pitchFamily="34" charset="0"/>
                <a:cs typeface="Arial" pitchFamily="34" charset="0"/>
              </a:rPr>
              <a:t> </a:t>
            </a:r>
            <a:r>
              <a:rPr lang="en-US" sz="3500" dirty="0" err="1">
                <a:latin typeface="Arial" pitchFamily="34" charset="0"/>
                <a:cs typeface="Arial" pitchFamily="34" charset="0"/>
              </a:rPr>
              <a:t>бичгийг</a:t>
            </a:r>
            <a:r>
              <a:rPr lang="en-US" sz="3500" dirty="0">
                <a:latin typeface="Arial" pitchFamily="34" charset="0"/>
                <a:cs typeface="Arial" pitchFamily="34" charset="0"/>
              </a:rPr>
              <a:t> </a:t>
            </a:r>
            <a:r>
              <a:rPr lang="en-US" sz="3500" dirty="0" err="1">
                <a:latin typeface="Arial" pitchFamily="34" charset="0"/>
                <a:cs typeface="Arial" pitchFamily="34" charset="0"/>
              </a:rPr>
              <a:t>хавсаргана</a:t>
            </a:r>
            <a:r>
              <a:rPr lang="en-US" sz="3500" dirty="0">
                <a:latin typeface="Arial" pitchFamily="34" charset="0"/>
                <a:cs typeface="Arial" pitchFamily="34" charset="0"/>
              </a:rPr>
              <a:t>:</a:t>
            </a:r>
          </a:p>
          <a:p>
            <a:r>
              <a:rPr lang="en-US" sz="3500" dirty="0">
                <a:latin typeface="Arial" pitchFamily="34" charset="0"/>
                <a:cs typeface="Arial" pitchFamily="34" charset="0"/>
              </a:rPr>
              <a:t>38.2.1. </a:t>
            </a:r>
            <a:r>
              <a:rPr lang="en-US" sz="3500" dirty="0" err="1">
                <a:latin typeface="Arial" pitchFamily="34" charset="0"/>
                <a:cs typeface="Arial" pitchFamily="34" charset="0"/>
              </a:rPr>
              <a:t>нотариатчаар</a:t>
            </a:r>
            <a:r>
              <a:rPr lang="en-US" sz="3500" dirty="0">
                <a:latin typeface="Arial" pitchFamily="34" charset="0"/>
                <a:cs typeface="Arial" pitchFamily="34" charset="0"/>
              </a:rPr>
              <a:t> </a:t>
            </a:r>
            <a:r>
              <a:rPr lang="en-US" sz="3500" dirty="0" err="1">
                <a:latin typeface="Arial" pitchFamily="34" charset="0"/>
                <a:cs typeface="Arial" pitchFamily="34" charset="0"/>
              </a:rPr>
              <a:t>гэрчлүүлсэн</a:t>
            </a:r>
            <a:r>
              <a:rPr lang="en-US" sz="3500" dirty="0">
                <a:latin typeface="Arial" pitchFamily="34" charset="0"/>
                <a:cs typeface="Arial" pitchFamily="34" charset="0"/>
              </a:rPr>
              <a:t> </a:t>
            </a:r>
            <a:r>
              <a:rPr lang="en-US" sz="3500" dirty="0" err="1">
                <a:latin typeface="Arial" pitchFamily="34" charset="0"/>
                <a:cs typeface="Arial" pitchFamily="34" charset="0"/>
              </a:rPr>
              <a:t>гэрээ</a:t>
            </a:r>
            <a:r>
              <a:rPr lang="en-US" sz="3500" dirty="0">
                <a:latin typeface="Arial" pitchFamily="34" charset="0"/>
                <a:cs typeface="Arial" pitchFamily="34" charset="0"/>
              </a:rPr>
              <a:t>;</a:t>
            </a:r>
          </a:p>
          <a:p>
            <a:r>
              <a:rPr lang="en-US" sz="3500" dirty="0">
                <a:latin typeface="Arial" pitchFamily="34" charset="0"/>
                <a:cs typeface="Arial" pitchFamily="34" charset="0"/>
              </a:rPr>
              <a:t>38.2.2. </a:t>
            </a:r>
            <a:r>
              <a:rPr lang="en-US" sz="3500" dirty="0" err="1">
                <a:latin typeface="Arial" pitchFamily="34" charset="0"/>
                <a:cs typeface="Arial" pitchFamily="34" charset="0"/>
              </a:rPr>
              <a:t>эрхийн</a:t>
            </a:r>
            <a:r>
              <a:rPr lang="en-US" sz="3500" dirty="0">
                <a:latin typeface="Arial" pitchFamily="34" charset="0"/>
                <a:cs typeface="Arial" pitchFamily="34" charset="0"/>
              </a:rPr>
              <a:t> </a:t>
            </a:r>
            <a:r>
              <a:rPr lang="en-US" sz="3500" dirty="0" err="1">
                <a:latin typeface="Arial" pitchFamily="34" charset="0"/>
                <a:cs typeface="Arial" pitchFamily="34" charset="0"/>
              </a:rPr>
              <a:t>гэрчилгээг</a:t>
            </a:r>
            <a:r>
              <a:rPr lang="en-US" sz="3500" dirty="0">
                <a:latin typeface="Arial" pitchFamily="34" charset="0"/>
                <a:cs typeface="Arial" pitchFamily="34" charset="0"/>
              </a:rPr>
              <a:t> </a:t>
            </a:r>
            <a:r>
              <a:rPr lang="en-US" sz="3500" dirty="0" err="1">
                <a:latin typeface="Arial" pitchFamily="34" charset="0"/>
                <a:cs typeface="Arial" pitchFamily="34" charset="0"/>
              </a:rPr>
              <a:t>шилжүүлэн</a:t>
            </a:r>
            <a:r>
              <a:rPr lang="en-US" sz="3500" dirty="0">
                <a:latin typeface="Arial" pitchFamily="34" charset="0"/>
                <a:cs typeface="Arial" pitchFamily="34" charset="0"/>
              </a:rPr>
              <a:t> </a:t>
            </a:r>
            <a:r>
              <a:rPr lang="en-US" sz="3500" dirty="0" err="1">
                <a:latin typeface="Arial" pitchFamily="34" charset="0"/>
                <a:cs typeface="Arial" pitchFamily="34" charset="0"/>
              </a:rPr>
              <a:t>авч</a:t>
            </a:r>
            <a:r>
              <a:rPr lang="en-US" sz="3500" dirty="0">
                <a:latin typeface="Arial" pitchFamily="34" charset="0"/>
                <a:cs typeface="Arial" pitchFamily="34" charset="0"/>
              </a:rPr>
              <a:t> </a:t>
            </a:r>
            <a:r>
              <a:rPr lang="en-US" sz="3500" dirty="0" err="1">
                <a:latin typeface="Arial" pitchFamily="34" charset="0"/>
                <a:cs typeface="Arial" pitchFamily="34" charset="0"/>
              </a:rPr>
              <a:t>байгаа</a:t>
            </a:r>
            <a:r>
              <a:rPr lang="en-US" sz="3500" dirty="0">
                <a:latin typeface="Arial" pitchFamily="34" charset="0"/>
                <a:cs typeface="Arial" pitchFamily="34" charset="0"/>
              </a:rPr>
              <a:t> </a:t>
            </a:r>
            <a:r>
              <a:rPr lang="en-US" sz="3500" dirty="0" err="1">
                <a:latin typeface="Arial" pitchFamily="34" charset="0"/>
                <a:cs typeface="Arial" pitchFamily="34" charset="0"/>
              </a:rPr>
              <a:t>этгээд</a:t>
            </a:r>
            <a:r>
              <a:rPr lang="en-US" sz="3500" dirty="0">
                <a:latin typeface="Arial" pitchFamily="34" charset="0"/>
                <a:cs typeface="Arial" pitchFamily="34" charset="0"/>
              </a:rPr>
              <a:t> </a:t>
            </a:r>
            <a:r>
              <a:rPr lang="en-US" sz="3500" dirty="0" err="1">
                <a:latin typeface="Arial" pitchFamily="34" charset="0"/>
                <a:cs typeface="Arial" pitchFamily="34" charset="0"/>
              </a:rPr>
              <a:t>нь</a:t>
            </a:r>
            <a:r>
              <a:rPr lang="en-US" sz="3500" dirty="0">
                <a:latin typeface="Arial" pitchFamily="34" charset="0"/>
                <a:cs typeface="Arial" pitchFamily="34" charset="0"/>
              </a:rPr>
              <a:t> </a:t>
            </a:r>
            <a:r>
              <a:rPr lang="en-US" sz="3500" dirty="0" err="1">
                <a:latin typeface="Arial" pitchFamily="34" charset="0"/>
                <a:cs typeface="Arial" pitchFamily="34" charset="0"/>
              </a:rPr>
              <a:t>уг</a:t>
            </a:r>
            <a:r>
              <a:rPr lang="en-US" sz="3500" dirty="0">
                <a:latin typeface="Arial" pitchFamily="34" charset="0"/>
                <a:cs typeface="Arial" pitchFamily="34" charset="0"/>
              </a:rPr>
              <a:t> </a:t>
            </a:r>
            <a:r>
              <a:rPr lang="en-US" sz="3500" dirty="0" err="1">
                <a:latin typeface="Arial" pitchFamily="34" charset="0"/>
                <a:cs typeface="Arial" pitchFamily="34" charset="0"/>
              </a:rPr>
              <a:t>эрхийн</a:t>
            </a:r>
            <a:r>
              <a:rPr lang="en-US" sz="3500" dirty="0">
                <a:latin typeface="Arial" pitchFamily="34" charset="0"/>
                <a:cs typeface="Arial" pitchFamily="34" charset="0"/>
              </a:rPr>
              <a:t> </a:t>
            </a:r>
            <a:r>
              <a:rPr lang="en-US" sz="3500" dirty="0" err="1">
                <a:latin typeface="Arial" pitchFamily="34" charset="0"/>
                <a:cs typeface="Arial" pitchFamily="34" charset="0"/>
              </a:rPr>
              <a:t>гэрчилгээг</a:t>
            </a:r>
            <a:r>
              <a:rPr lang="en-US" sz="3500" dirty="0">
                <a:latin typeface="Arial" pitchFamily="34" charset="0"/>
                <a:cs typeface="Arial" pitchFamily="34" charset="0"/>
              </a:rPr>
              <a:t> </a:t>
            </a:r>
            <a:r>
              <a:rPr lang="en-US" sz="3500" dirty="0" err="1">
                <a:latin typeface="Arial" pitchFamily="34" charset="0"/>
                <a:cs typeface="Arial" pitchFamily="34" charset="0"/>
              </a:rPr>
              <a:t>шилжүүлэн</a:t>
            </a:r>
            <a:r>
              <a:rPr lang="en-US" sz="3500" dirty="0">
                <a:latin typeface="Arial" pitchFamily="34" charset="0"/>
                <a:cs typeface="Arial" pitchFamily="34" charset="0"/>
              </a:rPr>
              <a:t> </a:t>
            </a:r>
            <a:r>
              <a:rPr lang="en-US" sz="3500" dirty="0" err="1">
                <a:latin typeface="Arial" pitchFamily="34" charset="0"/>
                <a:cs typeface="Arial" pitchFamily="34" charset="0"/>
              </a:rPr>
              <a:t>авснаар</a:t>
            </a:r>
            <a:r>
              <a:rPr lang="en-US" sz="3500" dirty="0">
                <a:latin typeface="Arial" pitchFamily="34" charset="0"/>
                <a:cs typeface="Arial" pitchFamily="34" charset="0"/>
              </a:rPr>
              <a:t> </a:t>
            </a:r>
            <a:r>
              <a:rPr lang="en-US" sz="3500" dirty="0" err="1">
                <a:latin typeface="Arial" pitchFamily="34" charset="0"/>
                <a:cs typeface="Arial" pitchFamily="34" charset="0"/>
              </a:rPr>
              <a:t>үүсэх</a:t>
            </a:r>
            <a:r>
              <a:rPr lang="en-US" sz="3500" dirty="0">
                <a:latin typeface="Arial" pitchFamily="34" charset="0"/>
                <a:cs typeface="Arial" pitchFamily="34" charset="0"/>
              </a:rPr>
              <a:t> </a:t>
            </a:r>
            <a:r>
              <a:rPr lang="en-US" sz="3500" dirty="0" err="1">
                <a:latin typeface="Arial" pitchFamily="34" charset="0"/>
                <a:cs typeface="Arial" pitchFamily="34" charset="0"/>
              </a:rPr>
              <a:t>эрх</a:t>
            </a:r>
            <a:r>
              <a:rPr lang="en-US" sz="3500" dirty="0">
                <a:latin typeface="Arial" pitchFamily="34" charset="0"/>
                <a:cs typeface="Arial" pitchFamily="34" charset="0"/>
              </a:rPr>
              <a:t>, </a:t>
            </a:r>
            <a:r>
              <a:rPr lang="en-US" sz="3500" dirty="0" err="1">
                <a:latin typeface="Arial" pitchFamily="34" charset="0"/>
                <a:cs typeface="Arial" pitchFamily="34" charset="0"/>
              </a:rPr>
              <a:t>үүргийг</a:t>
            </a:r>
            <a:r>
              <a:rPr lang="en-US" sz="3500" dirty="0">
                <a:latin typeface="Arial" pitchFamily="34" charset="0"/>
                <a:cs typeface="Arial" pitchFamily="34" charset="0"/>
              </a:rPr>
              <a:t> </a:t>
            </a:r>
            <a:r>
              <a:rPr lang="en-US" sz="3500" dirty="0" err="1">
                <a:latin typeface="Arial" pitchFamily="34" charset="0"/>
                <a:cs typeface="Arial" pitchFamily="34" charset="0"/>
              </a:rPr>
              <a:t>бүрэн</a:t>
            </a:r>
            <a:r>
              <a:rPr lang="en-US" sz="3500" dirty="0">
                <a:latin typeface="Arial" pitchFamily="34" charset="0"/>
                <a:cs typeface="Arial" pitchFamily="34" charset="0"/>
              </a:rPr>
              <a:t> </a:t>
            </a:r>
            <a:r>
              <a:rPr lang="en-US" sz="3500" dirty="0" err="1">
                <a:latin typeface="Arial" pitchFamily="34" charset="0"/>
                <a:cs typeface="Arial" pitchFamily="34" charset="0"/>
              </a:rPr>
              <a:t>хүлээн</a:t>
            </a:r>
            <a:r>
              <a:rPr lang="en-US" sz="3500" dirty="0">
                <a:latin typeface="Arial" pitchFamily="34" charset="0"/>
                <a:cs typeface="Arial" pitchFamily="34" charset="0"/>
              </a:rPr>
              <a:t> </a:t>
            </a:r>
            <a:r>
              <a:rPr lang="en-US" sz="3500" dirty="0" err="1">
                <a:latin typeface="Arial" pitchFamily="34" charset="0"/>
                <a:cs typeface="Arial" pitchFamily="34" charset="0"/>
              </a:rPr>
              <a:t>зөвшөөрч</a:t>
            </a:r>
            <a:r>
              <a:rPr lang="en-US" sz="3500" dirty="0">
                <a:latin typeface="Arial" pitchFamily="34" charset="0"/>
                <a:cs typeface="Arial" pitchFamily="34" charset="0"/>
              </a:rPr>
              <a:t> </a:t>
            </a:r>
            <a:r>
              <a:rPr lang="en-US" sz="3500" dirty="0" err="1">
                <a:latin typeface="Arial" pitchFamily="34" charset="0"/>
                <a:cs typeface="Arial" pitchFamily="34" charset="0"/>
              </a:rPr>
              <a:t>байгаа</a:t>
            </a:r>
            <a:r>
              <a:rPr lang="en-US" sz="3500" dirty="0">
                <a:latin typeface="Arial" pitchFamily="34" charset="0"/>
                <a:cs typeface="Arial" pitchFamily="34" charset="0"/>
              </a:rPr>
              <a:t> </a:t>
            </a:r>
            <a:r>
              <a:rPr lang="en-US" sz="3500" dirty="0" err="1">
                <a:latin typeface="Arial" pitchFamily="34" charset="0"/>
                <a:cs typeface="Arial" pitchFamily="34" charset="0"/>
              </a:rPr>
              <a:t>тухай</a:t>
            </a:r>
            <a:r>
              <a:rPr lang="en-US" sz="3500" dirty="0">
                <a:latin typeface="Arial" pitchFamily="34" charset="0"/>
                <a:cs typeface="Arial" pitchFamily="34" charset="0"/>
              </a:rPr>
              <a:t> </a:t>
            </a:r>
            <a:r>
              <a:rPr lang="en-US" sz="3500" dirty="0" err="1">
                <a:latin typeface="Arial" pitchFamily="34" charset="0"/>
                <a:cs typeface="Arial" pitchFamily="34" charset="0"/>
              </a:rPr>
              <a:t>нотолгоо</a:t>
            </a:r>
            <a:r>
              <a:rPr lang="en-US" sz="3500" dirty="0">
                <a:latin typeface="Arial" pitchFamily="34" charset="0"/>
                <a:cs typeface="Arial" pitchFamily="34" charset="0"/>
              </a:rPr>
              <a:t>;</a:t>
            </a:r>
          </a:p>
          <a:p>
            <a:r>
              <a:rPr lang="en-US" sz="3500" dirty="0">
                <a:latin typeface="Arial" pitchFamily="34" charset="0"/>
                <a:cs typeface="Arial" pitchFamily="34" charset="0"/>
              </a:rPr>
              <a:t>38.2.3. </a:t>
            </a:r>
            <a:r>
              <a:rPr lang="en-US" sz="3500" dirty="0" err="1">
                <a:latin typeface="Arial" pitchFamily="34" charset="0"/>
                <a:cs typeface="Arial" pitchFamily="34" charset="0"/>
              </a:rPr>
              <a:t>хураамж</a:t>
            </a:r>
            <a:r>
              <a:rPr lang="en-US" sz="3500" dirty="0">
                <a:latin typeface="Arial" pitchFamily="34" charset="0"/>
                <a:cs typeface="Arial" pitchFamily="34" charset="0"/>
              </a:rPr>
              <a:t> </a:t>
            </a:r>
            <a:r>
              <a:rPr lang="en-US" sz="3500" dirty="0" err="1">
                <a:latin typeface="Arial" pitchFamily="34" charset="0"/>
                <a:cs typeface="Arial" pitchFamily="34" charset="0"/>
              </a:rPr>
              <a:t>төлсөн</a:t>
            </a:r>
            <a:r>
              <a:rPr lang="en-US" sz="3500" dirty="0">
                <a:latin typeface="Arial" pitchFamily="34" charset="0"/>
                <a:cs typeface="Arial" pitchFamily="34" charset="0"/>
              </a:rPr>
              <a:t> </a:t>
            </a:r>
            <a:r>
              <a:rPr lang="en-US" sz="3500" dirty="0" err="1">
                <a:latin typeface="Arial" pitchFamily="34" charset="0"/>
                <a:cs typeface="Arial" pitchFamily="34" charset="0"/>
              </a:rPr>
              <a:t>тухай</a:t>
            </a:r>
            <a:r>
              <a:rPr lang="en-US" sz="3500" dirty="0">
                <a:latin typeface="Arial" pitchFamily="34" charset="0"/>
                <a:cs typeface="Arial" pitchFamily="34" charset="0"/>
              </a:rPr>
              <a:t> </a:t>
            </a:r>
            <a:r>
              <a:rPr lang="en-US" sz="3500" dirty="0" err="1">
                <a:latin typeface="Arial" pitchFamily="34" charset="0"/>
                <a:cs typeface="Arial" pitchFamily="34" charset="0"/>
              </a:rPr>
              <a:t>баримт</a:t>
            </a:r>
            <a:r>
              <a:rPr lang="en-US" sz="3500" dirty="0">
                <a:latin typeface="Arial" pitchFamily="34" charset="0"/>
                <a:cs typeface="Arial" pitchFamily="34" charset="0"/>
              </a:rPr>
              <a:t>.</a:t>
            </a:r>
          </a:p>
          <a:p>
            <a:r>
              <a:rPr lang="en-US" sz="3500" dirty="0">
                <a:latin typeface="Arial" pitchFamily="34" charset="0"/>
                <a:cs typeface="Arial" pitchFamily="34" charset="0"/>
              </a:rPr>
              <a:t>38.3. </a:t>
            </a:r>
            <a:r>
              <a:rPr lang="en-US" sz="3500" dirty="0" err="1">
                <a:latin typeface="Arial" pitchFamily="34" charset="0"/>
                <a:cs typeface="Arial" pitchFamily="34" charset="0"/>
              </a:rPr>
              <a:t>Эрхийн</a:t>
            </a:r>
            <a:r>
              <a:rPr lang="en-US" sz="3500" dirty="0">
                <a:latin typeface="Arial" pitchFamily="34" charset="0"/>
                <a:cs typeface="Arial" pitchFamily="34" charset="0"/>
              </a:rPr>
              <a:t> </a:t>
            </a:r>
            <a:r>
              <a:rPr lang="en-US" sz="3500" dirty="0" err="1">
                <a:latin typeface="Arial" pitchFamily="34" charset="0"/>
                <a:cs typeface="Arial" pitchFamily="34" charset="0"/>
              </a:rPr>
              <a:t>гэрчилгээ</a:t>
            </a:r>
            <a:r>
              <a:rPr lang="en-US" sz="3500" dirty="0">
                <a:latin typeface="Arial" pitchFamily="34" charset="0"/>
                <a:cs typeface="Arial" pitchFamily="34" charset="0"/>
              </a:rPr>
              <a:t> </a:t>
            </a:r>
            <a:r>
              <a:rPr lang="en-US" sz="3500" dirty="0" err="1">
                <a:latin typeface="Arial" pitchFamily="34" charset="0"/>
                <a:cs typeface="Arial" pitchFamily="34" charset="0"/>
              </a:rPr>
              <a:t>шилжүүлэх</a:t>
            </a:r>
            <a:r>
              <a:rPr lang="en-US" sz="3500" dirty="0">
                <a:latin typeface="Arial" pitchFamily="34" charset="0"/>
                <a:cs typeface="Arial" pitchFamily="34" charset="0"/>
              </a:rPr>
              <a:t> </a:t>
            </a:r>
            <a:r>
              <a:rPr lang="en-US" sz="3500" dirty="0" err="1">
                <a:latin typeface="Arial" pitchFamily="34" charset="0"/>
                <a:cs typeface="Arial" pitchFamily="34" charset="0"/>
              </a:rPr>
              <a:t>тухай</a:t>
            </a:r>
            <a:r>
              <a:rPr lang="en-US" sz="3500" dirty="0">
                <a:latin typeface="Arial" pitchFamily="34" charset="0"/>
                <a:cs typeface="Arial" pitchFamily="34" charset="0"/>
              </a:rPr>
              <a:t> </a:t>
            </a:r>
            <a:r>
              <a:rPr lang="en-US" sz="3500" dirty="0" err="1">
                <a:latin typeface="Arial" pitchFamily="34" charset="0"/>
                <a:cs typeface="Arial" pitchFamily="34" charset="0"/>
              </a:rPr>
              <a:t>хүсэлтийг</a:t>
            </a:r>
            <a:r>
              <a:rPr lang="en-US" sz="3500" dirty="0">
                <a:latin typeface="Arial" pitchFamily="34" charset="0"/>
                <a:cs typeface="Arial" pitchFamily="34" charset="0"/>
              </a:rPr>
              <a:t> </a:t>
            </a:r>
            <a:r>
              <a:rPr lang="en-US" sz="3500" dirty="0" err="1">
                <a:latin typeface="Arial" pitchFamily="34" charset="0"/>
                <a:cs typeface="Arial" pitchFamily="34" charset="0"/>
              </a:rPr>
              <a:t>тухайн</a:t>
            </a:r>
            <a:r>
              <a:rPr lang="en-US" sz="3500" dirty="0">
                <a:latin typeface="Arial" pitchFamily="34" charset="0"/>
                <a:cs typeface="Arial" pitchFamily="34" charset="0"/>
              </a:rPr>
              <a:t> </a:t>
            </a:r>
            <a:r>
              <a:rPr lang="en-US" sz="3500" dirty="0" err="1">
                <a:latin typeface="Arial" pitchFamily="34" charset="0"/>
                <a:cs typeface="Arial" pitchFamily="34" charset="0"/>
              </a:rPr>
              <a:t>шатны</a:t>
            </a:r>
            <a:r>
              <a:rPr lang="en-US" sz="3500" dirty="0">
                <a:latin typeface="Arial" pitchFamily="34" charset="0"/>
                <a:cs typeface="Arial" pitchFamily="34" charset="0"/>
              </a:rPr>
              <a:t> </a:t>
            </a:r>
            <a:r>
              <a:rPr lang="en-US" sz="3500" dirty="0" err="1">
                <a:latin typeface="Arial" pitchFamily="34" charset="0"/>
                <a:cs typeface="Arial" pitchFamily="34" charset="0"/>
              </a:rPr>
              <a:t>Засаг</a:t>
            </a:r>
            <a:r>
              <a:rPr lang="en-US" sz="3500" dirty="0">
                <a:latin typeface="Arial" pitchFamily="34" charset="0"/>
                <a:cs typeface="Arial" pitchFamily="34" charset="0"/>
              </a:rPr>
              <a:t> </a:t>
            </a:r>
            <a:r>
              <a:rPr lang="en-US" sz="3500" dirty="0" err="1">
                <a:latin typeface="Arial" pitchFamily="34" charset="0"/>
                <a:cs typeface="Arial" pitchFamily="34" charset="0"/>
              </a:rPr>
              <a:t>дарга</a:t>
            </a:r>
            <a:r>
              <a:rPr lang="en-US" sz="3500" dirty="0">
                <a:latin typeface="Arial" pitchFamily="34" charset="0"/>
                <a:cs typeface="Arial" pitchFamily="34" charset="0"/>
              </a:rPr>
              <a:t> </a:t>
            </a:r>
            <a:r>
              <a:rPr lang="en-US" sz="3500" dirty="0" err="1">
                <a:latin typeface="Arial" pitchFamily="34" charset="0"/>
                <a:cs typeface="Arial" pitchFamily="34" charset="0"/>
              </a:rPr>
              <a:t>хүлээн</a:t>
            </a:r>
            <a:r>
              <a:rPr lang="en-US" sz="3500" dirty="0">
                <a:latin typeface="Arial" pitchFamily="34" charset="0"/>
                <a:cs typeface="Arial" pitchFamily="34" charset="0"/>
              </a:rPr>
              <a:t> </a:t>
            </a:r>
            <a:r>
              <a:rPr lang="en-US" sz="3500" dirty="0" err="1">
                <a:latin typeface="Arial" pitchFamily="34" charset="0"/>
                <a:cs typeface="Arial" pitchFamily="34" charset="0"/>
              </a:rPr>
              <a:t>авч</a:t>
            </a:r>
            <a:r>
              <a:rPr lang="en-US" sz="3500" dirty="0">
                <a:latin typeface="Arial" pitchFamily="34" charset="0"/>
                <a:cs typeface="Arial" pitchFamily="34" charset="0"/>
              </a:rPr>
              <a:t> </a:t>
            </a:r>
            <a:r>
              <a:rPr lang="en-US" sz="3500" dirty="0" err="1">
                <a:latin typeface="Arial" pitchFamily="34" charset="0"/>
                <a:cs typeface="Arial" pitchFamily="34" charset="0"/>
              </a:rPr>
              <a:t>дараахь</a:t>
            </a:r>
            <a:r>
              <a:rPr lang="en-US" sz="3500" dirty="0">
                <a:latin typeface="Arial" pitchFamily="34" charset="0"/>
                <a:cs typeface="Arial" pitchFamily="34" charset="0"/>
              </a:rPr>
              <a:t> </a:t>
            </a:r>
            <a:r>
              <a:rPr lang="en-US" sz="3500" dirty="0" err="1">
                <a:latin typeface="Arial" pitchFamily="34" charset="0"/>
                <a:cs typeface="Arial" pitchFamily="34" charset="0"/>
              </a:rPr>
              <a:t>зүйлүүдийг</a:t>
            </a:r>
            <a:r>
              <a:rPr lang="en-US" sz="3500" dirty="0">
                <a:latin typeface="Arial" pitchFamily="34" charset="0"/>
                <a:cs typeface="Arial" pitchFamily="34" charset="0"/>
              </a:rPr>
              <a:t> </a:t>
            </a:r>
            <a:r>
              <a:rPr lang="en-US" sz="3500" dirty="0" err="1">
                <a:latin typeface="Arial" pitchFamily="34" charset="0"/>
                <a:cs typeface="Arial" pitchFamily="34" charset="0"/>
              </a:rPr>
              <a:t>тодруулна</a:t>
            </a:r>
            <a:r>
              <a:rPr lang="en-US" sz="3500" dirty="0">
                <a:latin typeface="Arial" pitchFamily="34" charset="0"/>
                <a:cs typeface="Arial" pitchFamily="34" charset="0"/>
              </a:rPr>
              <a:t>:</a:t>
            </a:r>
          </a:p>
          <a:p>
            <a:r>
              <a:rPr lang="en-US" sz="3500" dirty="0">
                <a:latin typeface="Arial" pitchFamily="34" charset="0"/>
                <a:cs typeface="Arial" pitchFamily="34" charset="0"/>
              </a:rPr>
              <a:t>38.3.1. </a:t>
            </a:r>
            <a:r>
              <a:rPr lang="en-US" sz="3500" dirty="0" err="1">
                <a:latin typeface="Arial" pitchFamily="34" charset="0"/>
                <a:cs typeface="Arial" pitchFamily="34" charset="0"/>
              </a:rPr>
              <a:t>энэ</a:t>
            </a:r>
            <a:r>
              <a:rPr lang="en-US" sz="3500" dirty="0">
                <a:latin typeface="Arial" pitchFamily="34" charset="0"/>
                <a:cs typeface="Arial" pitchFamily="34" charset="0"/>
              </a:rPr>
              <a:t> </a:t>
            </a:r>
            <a:r>
              <a:rPr lang="en-US" sz="3500" dirty="0" err="1">
                <a:latin typeface="Arial" pitchFamily="34" charset="0"/>
                <a:cs typeface="Arial" pitchFamily="34" charset="0"/>
              </a:rPr>
              <a:t>хуулийн</a:t>
            </a:r>
            <a:r>
              <a:rPr lang="en-US" sz="3500" dirty="0">
                <a:latin typeface="Arial" pitchFamily="34" charset="0"/>
                <a:cs typeface="Arial" pitchFamily="34" charset="0"/>
              </a:rPr>
              <a:t> 38.2-т </a:t>
            </a:r>
            <a:r>
              <a:rPr lang="en-US" sz="3500" dirty="0" err="1">
                <a:latin typeface="Arial" pitchFamily="34" charset="0"/>
                <a:cs typeface="Arial" pitchFamily="34" charset="0"/>
              </a:rPr>
              <a:t>заасан</a:t>
            </a:r>
            <a:r>
              <a:rPr lang="en-US" sz="3500" dirty="0">
                <a:latin typeface="Arial" pitchFamily="34" charset="0"/>
                <a:cs typeface="Arial" pitchFamily="34" charset="0"/>
              </a:rPr>
              <a:t> </a:t>
            </a:r>
            <a:r>
              <a:rPr lang="en-US" sz="3500" dirty="0" err="1">
                <a:latin typeface="Arial" pitchFamily="34" charset="0"/>
                <a:cs typeface="Arial" pitchFamily="34" charset="0"/>
              </a:rPr>
              <a:t>шаардлагыг</a:t>
            </a:r>
            <a:r>
              <a:rPr lang="en-US" sz="3500" dirty="0">
                <a:latin typeface="Arial" pitchFamily="34" charset="0"/>
                <a:cs typeface="Arial" pitchFamily="34" charset="0"/>
              </a:rPr>
              <a:t> </a:t>
            </a:r>
            <a:r>
              <a:rPr lang="en-US" sz="3500" dirty="0" err="1">
                <a:latin typeface="Arial" pitchFamily="34" charset="0"/>
                <a:cs typeface="Arial" pitchFamily="34" charset="0"/>
              </a:rPr>
              <a:t>хангасан</a:t>
            </a:r>
            <a:r>
              <a:rPr lang="en-US" sz="3500" dirty="0">
                <a:latin typeface="Arial" pitchFamily="34" charset="0"/>
                <a:cs typeface="Arial" pitchFamily="34" charset="0"/>
              </a:rPr>
              <a:t> </a:t>
            </a:r>
            <a:r>
              <a:rPr lang="en-US" sz="3500" dirty="0" err="1">
                <a:latin typeface="Arial" pitchFamily="34" charset="0"/>
                <a:cs typeface="Arial" pitchFamily="34" charset="0"/>
              </a:rPr>
              <a:t>эсэх</a:t>
            </a:r>
            <a:r>
              <a:rPr lang="en-US" sz="3500" dirty="0">
                <a:latin typeface="Arial" pitchFamily="34" charset="0"/>
                <a:cs typeface="Arial" pitchFamily="34" charset="0"/>
              </a:rPr>
              <a:t>;</a:t>
            </a:r>
          </a:p>
          <a:p>
            <a:r>
              <a:rPr lang="en-US" sz="3500" dirty="0">
                <a:latin typeface="Arial" pitchFamily="34" charset="0"/>
                <a:cs typeface="Arial" pitchFamily="34" charset="0"/>
              </a:rPr>
              <a:t>38.3.2. </a:t>
            </a:r>
            <a:r>
              <a:rPr lang="en-US" sz="3500" dirty="0" err="1">
                <a:latin typeface="Arial" pitchFamily="34" charset="0"/>
                <a:cs typeface="Arial" pitchFamily="34" charset="0"/>
              </a:rPr>
              <a:t>шилжүүлэхийг</a:t>
            </a:r>
            <a:r>
              <a:rPr lang="en-US" sz="3500" dirty="0">
                <a:latin typeface="Arial" pitchFamily="34" charset="0"/>
                <a:cs typeface="Arial" pitchFamily="34" charset="0"/>
              </a:rPr>
              <a:t> </a:t>
            </a:r>
            <a:r>
              <a:rPr lang="en-US" sz="3500" dirty="0" err="1">
                <a:latin typeface="Arial" pitchFamily="34" charset="0"/>
                <a:cs typeface="Arial" pitchFamily="34" charset="0"/>
              </a:rPr>
              <a:t>хүссэн</a:t>
            </a:r>
            <a:r>
              <a:rPr lang="en-US" sz="3500" dirty="0">
                <a:latin typeface="Arial" pitchFamily="34" charset="0"/>
                <a:cs typeface="Arial" pitchFamily="34" charset="0"/>
              </a:rPr>
              <a:t> </a:t>
            </a:r>
            <a:r>
              <a:rPr lang="en-US" sz="3500" dirty="0" err="1">
                <a:latin typeface="Arial" pitchFamily="34" charset="0"/>
                <a:cs typeface="Arial" pitchFamily="34" charset="0"/>
              </a:rPr>
              <a:t>эрхийн</a:t>
            </a:r>
            <a:r>
              <a:rPr lang="en-US" sz="3500" dirty="0">
                <a:latin typeface="Arial" pitchFamily="34" charset="0"/>
                <a:cs typeface="Arial" pitchFamily="34" charset="0"/>
              </a:rPr>
              <a:t> </a:t>
            </a:r>
            <a:r>
              <a:rPr lang="en-US" sz="3500" dirty="0" err="1">
                <a:latin typeface="Arial" pitchFamily="34" charset="0"/>
                <a:cs typeface="Arial" pitchFamily="34" charset="0"/>
              </a:rPr>
              <a:t>гэрчилгээ</a:t>
            </a:r>
            <a:r>
              <a:rPr lang="en-US" sz="3500" dirty="0">
                <a:latin typeface="Arial" pitchFamily="34" charset="0"/>
                <a:cs typeface="Arial" pitchFamily="34" charset="0"/>
              </a:rPr>
              <a:t> </a:t>
            </a:r>
            <a:r>
              <a:rPr lang="en-US" sz="3500" dirty="0" err="1">
                <a:latin typeface="Arial" pitchFamily="34" charset="0"/>
                <a:cs typeface="Arial" pitchFamily="34" charset="0"/>
              </a:rPr>
              <a:t>нь</a:t>
            </a:r>
            <a:r>
              <a:rPr lang="en-US" sz="3500" dirty="0">
                <a:latin typeface="Arial" pitchFamily="34" charset="0"/>
                <a:cs typeface="Arial" pitchFamily="34" charset="0"/>
              </a:rPr>
              <a:t> </a:t>
            </a:r>
            <a:r>
              <a:rPr lang="en-US" sz="3500" dirty="0" err="1">
                <a:latin typeface="Arial" pitchFamily="34" charset="0"/>
                <a:cs typeface="Arial" pitchFamily="34" charset="0"/>
              </a:rPr>
              <a:t>хүчин</a:t>
            </a:r>
            <a:r>
              <a:rPr lang="en-US" sz="3500" dirty="0">
                <a:latin typeface="Arial" pitchFamily="34" charset="0"/>
                <a:cs typeface="Arial" pitchFamily="34" charset="0"/>
              </a:rPr>
              <a:t> </a:t>
            </a:r>
            <a:r>
              <a:rPr lang="en-US" sz="3500" dirty="0" err="1">
                <a:latin typeface="Arial" pitchFamily="34" charset="0"/>
                <a:cs typeface="Arial" pitchFamily="34" charset="0"/>
              </a:rPr>
              <a:t>төгөлдөр</a:t>
            </a:r>
            <a:r>
              <a:rPr lang="en-US" sz="3500" dirty="0">
                <a:latin typeface="Arial" pitchFamily="34" charset="0"/>
                <a:cs typeface="Arial" pitchFamily="34" charset="0"/>
              </a:rPr>
              <a:t> </a:t>
            </a:r>
            <a:r>
              <a:rPr lang="en-US" sz="3500" dirty="0" err="1">
                <a:latin typeface="Arial" pitchFamily="34" charset="0"/>
                <a:cs typeface="Arial" pitchFamily="34" charset="0"/>
              </a:rPr>
              <a:t>эсэх</a:t>
            </a:r>
            <a:r>
              <a:rPr lang="en-US" sz="3500" dirty="0">
                <a:latin typeface="Arial" pitchFamily="34" charset="0"/>
                <a:cs typeface="Arial" pitchFamily="34" charset="0"/>
              </a:rPr>
              <a:t>;</a:t>
            </a:r>
          </a:p>
          <a:p>
            <a:r>
              <a:rPr lang="en-US" sz="3500" dirty="0">
                <a:latin typeface="Arial" pitchFamily="34" charset="0"/>
                <a:cs typeface="Arial" pitchFamily="34" charset="0"/>
              </a:rPr>
              <a:t>38.3.3. </a:t>
            </a:r>
            <a:r>
              <a:rPr lang="en-US" sz="3500" dirty="0" err="1">
                <a:latin typeface="Arial" pitchFamily="34" charset="0"/>
                <a:cs typeface="Arial" pitchFamily="34" charset="0"/>
              </a:rPr>
              <a:t>эрхийн</a:t>
            </a:r>
            <a:r>
              <a:rPr lang="en-US" sz="3500" dirty="0">
                <a:latin typeface="Arial" pitchFamily="34" charset="0"/>
                <a:cs typeface="Arial" pitchFamily="34" charset="0"/>
              </a:rPr>
              <a:t> </a:t>
            </a:r>
            <a:r>
              <a:rPr lang="en-US" sz="3500" dirty="0" err="1">
                <a:latin typeface="Arial" pitchFamily="34" charset="0"/>
                <a:cs typeface="Arial" pitchFamily="34" charset="0"/>
              </a:rPr>
              <a:t>гэрчилгээг</a:t>
            </a:r>
            <a:r>
              <a:rPr lang="en-US" sz="3500" dirty="0">
                <a:latin typeface="Arial" pitchFamily="34" charset="0"/>
                <a:cs typeface="Arial" pitchFamily="34" charset="0"/>
              </a:rPr>
              <a:t> </a:t>
            </a:r>
            <a:r>
              <a:rPr lang="en-US" sz="3500" dirty="0" err="1">
                <a:latin typeface="Arial" pitchFamily="34" charset="0"/>
                <a:cs typeface="Arial" pitchFamily="34" charset="0"/>
              </a:rPr>
              <a:t>шилжүүлэн</a:t>
            </a:r>
            <a:r>
              <a:rPr lang="en-US" sz="3500" dirty="0">
                <a:latin typeface="Arial" pitchFamily="34" charset="0"/>
                <a:cs typeface="Arial" pitchFamily="34" charset="0"/>
              </a:rPr>
              <a:t> </a:t>
            </a:r>
            <a:r>
              <a:rPr lang="en-US" sz="3500" dirty="0" err="1">
                <a:latin typeface="Arial" pitchFamily="34" charset="0"/>
                <a:cs typeface="Arial" pitchFamily="34" charset="0"/>
              </a:rPr>
              <a:t>авч</a:t>
            </a:r>
            <a:r>
              <a:rPr lang="en-US" sz="3500" dirty="0">
                <a:latin typeface="Arial" pitchFamily="34" charset="0"/>
                <a:cs typeface="Arial" pitchFamily="34" charset="0"/>
              </a:rPr>
              <a:t> </a:t>
            </a:r>
            <a:r>
              <a:rPr lang="en-US" sz="3500" dirty="0" err="1">
                <a:latin typeface="Arial" pitchFamily="34" charset="0"/>
                <a:cs typeface="Arial" pitchFamily="34" charset="0"/>
              </a:rPr>
              <a:t>байгаа</a:t>
            </a:r>
            <a:r>
              <a:rPr lang="en-US" sz="3500" dirty="0">
                <a:latin typeface="Arial" pitchFamily="34" charset="0"/>
                <a:cs typeface="Arial" pitchFamily="34" charset="0"/>
              </a:rPr>
              <a:t> </a:t>
            </a:r>
            <a:r>
              <a:rPr lang="en-US" sz="3500" dirty="0" err="1">
                <a:latin typeface="Arial" pitchFamily="34" charset="0"/>
                <a:cs typeface="Arial" pitchFamily="34" charset="0"/>
              </a:rPr>
              <a:t>этгээд</a:t>
            </a:r>
            <a:r>
              <a:rPr lang="en-US" sz="3500" dirty="0">
                <a:latin typeface="Arial" pitchFamily="34" charset="0"/>
                <a:cs typeface="Arial" pitchFamily="34" charset="0"/>
              </a:rPr>
              <a:t> </a:t>
            </a:r>
            <a:r>
              <a:rPr lang="en-US" sz="3500" dirty="0" err="1">
                <a:latin typeface="Arial" pitchFamily="34" charset="0"/>
                <a:cs typeface="Arial" pitchFamily="34" charset="0"/>
              </a:rPr>
              <a:t>нь</a:t>
            </a:r>
            <a:r>
              <a:rPr lang="en-US" sz="3500" dirty="0">
                <a:latin typeface="Arial" pitchFamily="34" charset="0"/>
                <a:cs typeface="Arial" pitchFamily="34" charset="0"/>
              </a:rPr>
              <a:t> </a:t>
            </a:r>
            <a:r>
              <a:rPr lang="en-US" sz="3500" dirty="0" err="1">
                <a:latin typeface="Arial" pitchFamily="34" charset="0"/>
                <a:cs typeface="Arial" pitchFamily="34" charset="0"/>
              </a:rPr>
              <a:t>уг</a:t>
            </a:r>
            <a:r>
              <a:rPr lang="en-US" sz="3500" dirty="0">
                <a:latin typeface="Arial" pitchFamily="34" charset="0"/>
                <a:cs typeface="Arial" pitchFamily="34" charset="0"/>
              </a:rPr>
              <a:t> </a:t>
            </a:r>
            <a:r>
              <a:rPr lang="en-US" sz="3500" dirty="0" err="1">
                <a:latin typeface="Arial" pitchFamily="34" charset="0"/>
                <a:cs typeface="Arial" pitchFamily="34" charset="0"/>
              </a:rPr>
              <a:t>эрхийн</a:t>
            </a:r>
            <a:r>
              <a:rPr lang="en-US" sz="3500" dirty="0">
                <a:latin typeface="Arial" pitchFamily="34" charset="0"/>
                <a:cs typeface="Arial" pitchFamily="34" charset="0"/>
              </a:rPr>
              <a:t> </a:t>
            </a:r>
            <a:r>
              <a:rPr lang="en-US" sz="3500" dirty="0" err="1">
                <a:latin typeface="Arial" pitchFamily="34" charset="0"/>
                <a:cs typeface="Arial" pitchFamily="34" charset="0"/>
              </a:rPr>
              <a:t>гэрчилгээг</a:t>
            </a:r>
            <a:r>
              <a:rPr lang="en-US" sz="3500" dirty="0">
                <a:latin typeface="Arial" pitchFamily="34" charset="0"/>
                <a:cs typeface="Arial" pitchFamily="34" charset="0"/>
              </a:rPr>
              <a:t> </a:t>
            </a:r>
            <a:r>
              <a:rPr lang="en-US" sz="3500" dirty="0" err="1">
                <a:latin typeface="Arial" pitchFamily="34" charset="0"/>
                <a:cs typeface="Arial" pitchFamily="34" charset="0"/>
              </a:rPr>
              <a:t>эзэмших</a:t>
            </a:r>
            <a:r>
              <a:rPr lang="en-US" sz="3500" dirty="0">
                <a:latin typeface="Arial" pitchFamily="34" charset="0"/>
                <a:cs typeface="Arial" pitchFamily="34" charset="0"/>
              </a:rPr>
              <a:t> </a:t>
            </a:r>
            <a:r>
              <a:rPr lang="en-US" sz="3500" dirty="0" err="1">
                <a:latin typeface="Arial" pitchFamily="34" charset="0"/>
                <a:cs typeface="Arial" pitchFamily="34" charset="0"/>
              </a:rPr>
              <a:t>эрхтэй</a:t>
            </a:r>
            <a:r>
              <a:rPr lang="en-US" sz="3500" dirty="0">
                <a:latin typeface="Arial" pitchFamily="34" charset="0"/>
                <a:cs typeface="Arial" pitchFamily="34" charset="0"/>
              </a:rPr>
              <a:t> </a:t>
            </a:r>
            <a:r>
              <a:rPr lang="en-US" sz="3500" dirty="0" err="1">
                <a:latin typeface="Arial" pitchFamily="34" charset="0"/>
                <a:cs typeface="Arial" pitchFamily="34" charset="0"/>
              </a:rPr>
              <a:t>эсэх</a:t>
            </a:r>
            <a:r>
              <a:rPr lang="en-US" sz="3500" dirty="0">
                <a:latin typeface="Arial" pitchFamily="34" charset="0"/>
                <a:cs typeface="Arial" pitchFamily="34" charset="0"/>
              </a:rPr>
              <a:t>.</a:t>
            </a:r>
          </a:p>
          <a:p>
            <a:r>
              <a:rPr lang="en-US" sz="3500" dirty="0">
                <a:latin typeface="Arial" pitchFamily="34" charset="0"/>
                <a:cs typeface="Arial" pitchFamily="34" charset="0"/>
              </a:rPr>
              <a:t>38.4. </a:t>
            </a:r>
            <a:r>
              <a:rPr lang="en-US" sz="3500" dirty="0" err="1">
                <a:latin typeface="Arial" pitchFamily="34" charset="0"/>
                <a:cs typeface="Arial" pitchFamily="34" charset="0"/>
              </a:rPr>
              <a:t>Эрхийн</a:t>
            </a:r>
            <a:r>
              <a:rPr lang="en-US" sz="3500" dirty="0">
                <a:latin typeface="Arial" pitchFamily="34" charset="0"/>
                <a:cs typeface="Arial" pitchFamily="34" charset="0"/>
              </a:rPr>
              <a:t> </a:t>
            </a:r>
            <a:r>
              <a:rPr lang="en-US" sz="3500" dirty="0" err="1">
                <a:latin typeface="Arial" pitchFamily="34" charset="0"/>
                <a:cs typeface="Arial" pitchFamily="34" charset="0"/>
              </a:rPr>
              <a:t>гэрчилгээг</a:t>
            </a:r>
            <a:r>
              <a:rPr lang="en-US" sz="3500" dirty="0">
                <a:latin typeface="Arial" pitchFamily="34" charset="0"/>
                <a:cs typeface="Arial" pitchFamily="34" charset="0"/>
              </a:rPr>
              <a:t> </a:t>
            </a:r>
            <a:r>
              <a:rPr lang="en-US" sz="3500" dirty="0" err="1">
                <a:latin typeface="Arial" pitchFamily="34" charset="0"/>
                <a:cs typeface="Arial" pitchFamily="34" charset="0"/>
              </a:rPr>
              <a:t>шилжүүлэх</a:t>
            </a:r>
            <a:r>
              <a:rPr lang="en-US" sz="3500" dirty="0">
                <a:latin typeface="Arial" pitchFamily="34" charset="0"/>
                <a:cs typeface="Arial" pitchFamily="34" charset="0"/>
              </a:rPr>
              <a:t> </a:t>
            </a:r>
            <a:r>
              <a:rPr lang="en-US" sz="3500" dirty="0" err="1">
                <a:latin typeface="Arial" pitchFamily="34" charset="0"/>
                <a:cs typeface="Arial" pitchFamily="34" charset="0"/>
              </a:rPr>
              <a:t>тухай</a:t>
            </a:r>
            <a:r>
              <a:rPr lang="en-US" sz="3500" dirty="0">
                <a:latin typeface="Arial" pitchFamily="34" charset="0"/>
                <a:cs typeface="Arial" pitchFamily="34" charset="0"/>
              </a:rPr>
              <a:t> </a:t>
            </a:r>
            <a:r>
              <a:rPr lang="en-US" sz="3500" dirty="0" err="1">
                <a:latin typeface="Arial" pitchFamily="34" charset="0"/>
                <a:cs typeface="Arial" pitchFamily="34" charset="0"/>
              </a:rPr>
              <a:t>хүсэлтийг</a:t>
            </a:r>
            <a:r>
              <a:rPr lang="en-US" sz="3500" dirty="0">
                <a:latin typeface="Arial" pitchFamily="34" charset="0"/>
                <a:cs typeface="Arial" pitchFamily="34" charset="0"/>
              </a:rPr>
              <a:t> </a:t>
            </a:r>
            <a:r>
              <a:rPr lang="en-US" sz="3500" dirty="0" err="1">
                <a:latin typeface="Arial" pitchFamily="34" charset="0"/>
                <a:cs typeface="Arial" pitchFamily="34" charset="0"/>
              </a:rPr>
              <a:t>хүлээн</a:t>
            </a:r>
            <a:r>
              <a:rPr lang="en-US" sz="3500" dirty="0">
                <a:latin typeface="Arial" pitchFamily="34" charset="0"/>
                <a:cs typeface="Arial" pitchFamily="34" charset="0"/>
              </a:rPr>
              <a:t> </a:t>
            </a:r>
            <a:r>
              <a:rPr lang="en-US" sz="3500" dirty="0" err="1">
                <a:latin typeface="Arial" pitchFamily="34" charset="0"/>
                <a:cs typeface="Arial" pitchFamily="34" charset="0"/>
              </a:rPr>
              <a:t>авснаас</a:t>
            </a:r>
            <a:r>
              <a:rPr lang="en-US" sz="3500" dirty="0">
                <a:latin typeface="Arial" pitchFamily="34" charset="0"/>
                <a:cs typeface="Arial" pitchFamily="34" charset="0"/>
              </a:rPr>
              <a:t> </a:t>
            </a:r>
            <a:r>
              <a:rPr lang="en-US" sz="3500" dirty="0" err="1">
                <a:latin typeface="Arial" pitchFamily="34" charset="0"/>
                <a:cs typeface="Arial" pitchFamily="34" charset="0"/>
              </a:rPr>
              <a:t>хойш</a:t>
            </a:r>
            <a:r>
              <a:rPr lang="en-US" sz="3500" dirty="0">
                <a:latin typeface="Arial" pitchFamily="34" charset="0"/>
                <a:cs typeface="Arial" pitchFamily="34" charset="0"/>
              </a:rPr>
              <a:t> </a:t>
            </a:r>
            <a:r>
              <a:rPr lang="en-US" sz="3500" dirty="0" err="1">
                <a:latin typeface="Arial" pitchFamily="34" charset="0"/>
                <a:cs typeface="Arial" pitchFamily="34" charset="0"/>
              </a:rPr>
              <a:t>ажлын</a:t>
            </a:r>
            <a:r>
              <a:rPr lang="en-US" sz="3500" dirty="0">
                <a:latin typeface="Arial" pitchFamily="34" charset="0"/>
                <a:cs typeface="Arial" pitchFamily="34" charset="0"/>
              </a:rPr>
              <a:t> 15 </a:t>
            </a:r>
            <a:r>
              <a:rPr lang="en-US" sz="3500" dirty="0" err="1">
                <a:latin typeface="Arial" pitchFamily="34" charset="0"/>
                <a:cs typeface="Arial" pitchFamily="34" charset="0"/>
              </a:rPr>
              <a:t>өдрийн</a:t>
            </a:r>
            <a:r>
              <a:rPr lang="en-US" sz="3500" dirty="0">
                <a:latin typeface="Arial" pitchFamily="34" charset="0"/>
                <a:cs typeface="Arial" pitchFamily="34" charset="0"/>
              </a:rPr>
              <a:t> </a:t>
            </a:r>
            <a:r>
              <a:rPr lang="en-US" sz="3500" dirty="0" err="1">
                <a:latin typeface="Arial" pitchFamily="34" charset="0"/>
                <a:cs typeface="Arial" pitchFamily="34" charset="0"/>
              </a:rPr>
              <a:t>дотор</a:t>
            </a:r>
            <a:r>
              <a:rPr lang="en-US" sz="3500" dirty="0">
                <a:latin typeface="Arial" pitchFamily="34" charset="0"/>
                <a:cs typeface="Arial" pitchFamily="34" charset="0"/>
              </a:rPr>
              <a:t> </a:t>
            </a:r>
            <a:r>
              <a:rPr lang="en-US" sz="3500" dirty="0" err="1">
                <a:latin typeface="Arial" pitchFamily="34" charset="0"/>
                <a:cs typeface="Arial" pitchFamily="34" charset="0"/>
              </a:rPr>
              <a:t>тухайн</a:t>
            </a:r>
            <a:r>
              <a:rPr lang="en-US" sz="3500" dirty="0">
                <a:latin typeface="Arial" pitchFamily="34" charset="0"/>
                <a:cs typeface="Arial" pitchFamily="34" charset="0"/>
              </a:rPr>
              <a:t> </a:t>
            </a:r>
            <a:r>
              <a:rPr lang="en-US" sz="3500" dirty="0" err="1">
                <a:latin typeface="Arial" pitchFamily="34" charset="0"/>
                <a:cs typeface="Arial" pitchFamily="34" charset="0"/>
              </a:rPr>
              <a:t>шатны</a:t>
            </a:r>
            <a:r>
              <a:rPr lang="en-US" sz="3500" dirty="0">
                <a:latin typeface="Arial" pitchFamily="34" charset="0"/>
                <a:cs typeface="Arial" pitchFamily="34" charset="0"/>
              </a:rPr>
              <a:t> </a:t>
            </a:r>
            <a:r>
              <a:rPr lang="en-US" sz="3500" dirty="0" err="1">
                <a:latin typeface="Arial" pitchFamily="34" charset="0"/>
                <a:cs typeface="Arial" pitchFamily="34" charset="0"/>
              </a:rPr>
              <a:t>Засаг</a:t>
            </a:r>
            <a:r>
              <a:rPr lang="en-US" sz="3500" dirty="0">
                <a:latin typeface="Arial" pitchFamily="34" charset="0"/>
                <a:cs typeface="Arial" pitchFamily="34" charset="0"/>
              </a:rPr>
              <a:t> </a:t>
            </a:r>
            <a:r>
              <a:rPr lang="en-US" sz="3500" dirty="0" err="1">
                <a:latin typeface="Arial" pitchFamily="34" charset="0"/>
                <a:cs typeface="Arial" pitchFamily="34" charset="0"/>
              </a:rPr>
              <a:t>дарга</a:t>
            </a:r>
            <a:r>
              <a:rPr lang="en-US" sz="3500" dirty="0">
                <a:latin typeface="Arial" pitchFamily="34" charset="0"/>
                <a:cs typeface="Arial" pitchFamily="34" charset="0"/>
              </a:rPr>
              <a:t> </a:t>
            </a:r>
            <a:r>
              <a:rPr lang="en-US" sz="3500" dirty="0" err="1">
                <a:latin typeface="Arial" pitchFamily="34" charset="0"/>
                <a:cs typeface="Arial" pitchFamily="34" charset="0"/>
              </a:rPr>
              <a:t>шийдвэр</a:t>
            </a:r>
            <a:r>
              <a:rPr lang="en-US" sz="3500" dirty="0">
                <a:latin typeface="Arial" pitchFamily="34" charset="0"/>
                <a:cs typeface="Arial" pitchFamily="34" charset="0"/>
              </a:rPr>
              <a:t> </a:t>
            </a:r>
            <a:r>
              <a:rPr lang="en-US" sz="3500" dirty="0" err="1">
                <a:latin typeface="Arial" pitchFamily="34" charset="0"/>
                <a:cs typeface="Arial" pitchFamily="34" charset="0"/>
              </a:rPr>
              <a:t>гаргана</a:t>
            </a:r>
            <a:r>
              <a:rPr lang="en-US" sz="3500" dirty="0">
                <a:latin typeface="Arial" pitchFamily="34" charset="0"/>
                <a:cs typeface="Arial" pitchFamily="34" charset="0"/>
              </a:rPr>
              <a:t>. </a:t>
            </a:r>
            <a:r>
              <a:rPr lang="en-US" sz="3500" dirty="0" err="1">
                <a:latin typeface="Arial" pitchFamily="34" charset="0"/>
                <a:cs typeface="Arial" pitchFamily="34" charset="0"/>
              </a:rPr>
              <a:t>Уг</a:t>
            </a:r>
            <a:r>
              <a:rPr lang="en-US" sz="3500" dirty="0">
                <a:latin typeface="Arial" pitchFamily="34" charset="0"/>
                <a:cs typeface="Arial" pitchFamily="34" charset="0"/>
              </a:rPr>
              <a:t> </a:t>
            </a:r>
            <a:r>
              <a:rPr lang="en-US" sz="3500" dirty="0" err="1">
                <a:latin typeface="Arial" pitchFamily="34" charset="0"/>
                <a:cs typeface="Arial" pitchFamily="34" charset="0"/>
              </a:rPr>
              <a:t>шийдвэрийг</a:t>
            </a:r>
            <a:r>
              <a:rPr lang="en-US" sz="3500" dirty="0">
                <a:latin typeface="Arial" pitchFamily="34" charset="0"/>
                <a:cs typeface="Arial" pitchFamily="34" charset="0"/>
              </a:rPr>
              <a:t> </a:t>
            </a:r>
            <a:r>
              <a:rPr lang="en-US" sz="3500" dirty="0" err="1">
                <a:latin typeface="Arial" pitchFamily="34" charset="0"/>
                <a:cs typeface="Arial" pitchFamily="34" charset="0"/>
              </a:rPr>
              <a:t>үндэслэн</a:t>
            </a:r>
            <a:r>
              <a:rPr lang="en-US" sz="3500" dirty="0">
                <a:latin typeface="Arial" pitchFamily="34" charset="0"/>
                <a:cs typeface="Arial" pitchFamily="34" charset="0"/>
              </a:rPr>
              <a:t> </a:t>
            </a:r>
            <a:r>
              <a:rPr lang="en-US" sz="3500" dirty="0" err="1">
                <a:latin typeface="Arial" pitchFamily="34" charset="0"/>
                <a:cs typeface="Arial" pitchFamily="34" charset="0"/>
              </a:rPr>
              <a:t>сумын</a:t>
            </a:r>
            <a:r>
              <a:rPr lang="en-US" sz="3500" dirty="0">
                <a:latin typeface="Arial" pitchFamily="34" charset="0"/>
                <a:cs typeface="Arial" pitchFamily="34" charset="0"/>
              </a:rPr>
              <a:t> </a:t>
            </a:r>
            <a:r>
              <a:rPr lang="en-US" sz="3500" dirty="0" err="1">
                <a:latin typeface="Arial" pitchFamily="34" charset="0"/>
                <a:cs typeface="Arial" pitchFamily="34" charset="0"/>
              </a:rPr>
              <a:t>газрын</a:t>
            </a:r>
            <a:r>
              <a:rPr lang="en-US" sz="3500" dirty="0">
                <a:latin typeface="Arial" pitchFamily="34" charset="0"/>
                <a:cs typeface="Arial" pitchFamily="34" charset="0"/>
              </a:rPr>
              <a:t> </a:t>
            </a:r>
            <a:r>
              <a:rPr lang="en-US" sz="3500" dirty="0" err="1">
                <a:latin typeface="Arial" pitchFamily="34" charset="0"/>
                <a:cs typeface="Arial" pitchFamily="34" charset="0"/>
              </a:rPr>
              <a:t>даамал</a:t>
            </a:r>
            <a:r>
              <a:rPr lang="en-US" sz="3500" dirty="0">
                <a:latin typeface="Arial" pitchFamily="34" charset="0"/>
                <a:cs typeface="Arial" pitchFamily="34" charset="0"/>
              </a:rPr>
              <a:t>, </a:t>
            </a:r>
            <a:r>
              <a:rPr lang="en-US" sz="3500" dirty="0" err="1">
                <a:latin typeface="Arial" pitchFamily="34" charset="0"/>
                <a:cs typeface="Arial" pitchFamily="34" charset="0"/>
              </a:rPr>
              <a:t>аймаг</a:t>
            </a:r>
            <a:r>
              <a:rPr lang="en-US" sz="3500" dirty="0">
                <a:latin typeface="Arial" pitchFamily="34" charset="0"/>
                <a:cs typeface="Arial" pitchFamily="34" charset="0"/>
              </a:rPr>
              <a:t>, </a:t>
            </a:r>
            <a:r>
              <a:rPr lang="en-US" sz="3500" dirty="0" err="1">
                <a:latin typeface="Arial" pitchFamily="34" charset="0"/>
                <a:cs typeface="Arial" pitchFamily="34" charset="0"/>
              </a:rPr>
              <a:t>нийслэл</a:t>
            </a:r>
            <a:r>
              <a:rPr lang="en-US" sz="3500" dirty="0">
                <a:latin typeface="Arial" pitchFamily="34" charset="0"/>
                <a:cs typeface="Arial" pitchFamily="34" charset="0"/>
              </a:rPr>
              <a:t>, </a:t>
            </a:r>
            <a:r>
              <a:rPr lang="en-US" sz="3500" dirty="0" err="1">
                <a:latin typeface="Arial" pitchFamily="34" charset="0"/>
                <a:cs typeface="Arial" pitchFamily="34" charset="0"/>
              </a:rPr>
              <a:t>дүүргийн</a:t>
            </a:r>
            <a:r>
              <a:rPr lang="en-US" sz="3500" dirty="0">
                <a:latin typeface="Arial" pitchFamily="34" charset="0"/>
                <a:cs typeface="Arial" pitchFamily="34" charset="0"/>
              </a:rPr>
              <a:t> </a:t>
            </a:r>
            <a:r>
              <a:rPr lang="en-US" sz="3500" dirty="0" err="1">
                <a:latin typeface="Arial" pitchFamily="34" charset="0"/>
                <a:cs typeface="Arial" pitchFamily="34" charset="0"/>
              </a:rPr>
              <a:t>газрын</a:t>
            </a:r>
            <a:r>
              <a:rPr lang="en-US" sz="3500" dirty="0">
                <a:latin typeface="Arial" pitchFamily="34" charset="0"/>
                <a:cs typeface="Arial" pitchFamily="34" charset="0"/>
              </a:rPr>
              <a:t> </a:t>
            </a:r>
            <a:r>
              <a:rPr lang="en-US" sz="3500" dirty="0" err="1">
                <a:latin typeface="Arial" pitchFamily="34" charset="0"/>
                <a:cs typeface="Arial" pitchFamily="34" charset="0"/>
              </a:rPr>
              <a:t>албанд</a:t>
            </a:r>
            <a:r>
              <a:rPr lang="en-US" sz="3500" dirty="0">
                <a:latin typeface="Arial" pitchFamily="34" charset="0"/>
                <a:cs typeface="Arial" pitchFamily="34" charset="0"/>
              </a:rPr>
              <a:t> </a:t>
            </a:r>
            <a:r>
              <a:rPr lang="en-US" sz="3500" dirty="0" err="1">
                <a:latin typeface="Arial" pitchFamily="34" charset="0"/>
                <a:cs typeface="Arial" pitchFamily="34" charset="0"/>
              </a:rPr>
              <a:t>бүртгүүлснээр</a:t>
            </a:r>
            <a:r>
              <a:rPr lang="en-US" sz="3500" dirty="0">
                <a:latin typeface="Arial" pitchFamily="34" charset="0"/>
                <a:cs typeface="Arial" pitchFamily="34" charset="0"/>
              </a:rPr>
              <a:t> </a:t>
            </a:r>
            <a:r>
              <a:rPr lang="en-US" sz="3500" dirty="0" err="1">
                <a:latin typeface="Arial" pitchFamily="34" charset="0"/>
                <a:cs typeface="Arial" pitchFamily="34" charset="0"/>
              </a:rPr>
              <a:t>эрхийн</a:t>
            </a:r>
            <a:r>
              <a:rPr lang="en-US" sz="3500" dirty="0">
                <a:latin typeface="Arial" pitchFamily="34" charset="0"/>
                <a:cs typeface="Arial" pitchFamily="34" charset="0"/>
              </a:rPr>
              <a:t> </a:t>
            </a:r>
            <a:r>
              <a:rPr lang="en-US" sz="3500" dirty="0" err="1">
                <a:latin typeface="Arial" pitchFamily="34" charset="0"/>
                <a:cs typeface="Arial" pitchFamily="34" charset="0"/>
              </a:rPr>
              <a:t>гэрчилгээг</a:t>
            </a:r>
            <a:r>
              <a:rPr lang="en-US" sz="3500" dirty="0">
                <a:latin typeface="Arial" pitchFamily="34" charset="0"/>
                <a:cs typeface="Arial" pitchFamily="34" charset="0"/>
              </a:rPr>
              <a:t> </a:t>
            </a:r>
            <a:r>
              <a:rPr lang="en-US" sz="3500" dirty="0" err="1">
                <a:latin typeface="Arial" pitchFamily="34" charset="0"/>
                <a:cs typeface="Arial" pitchFamily="34" charset="0"/>
              </a:rPr>
              <a:t>шилжүүлсэн</a:t>
            </a:r>
            <a:r>
              <a:rPr lang="en-US" sz="3500" dirty="0">
                <a:latin typeface="Arial" pitchFamily="34" charset="0"/>
                <a:cs typeface="Arial" pitchFamily="34" charset="0"/>
              </a:rPr>
              <a:t> </a:t>
            </a:r>
            <a:r>
              <a:rPr lang="en-US" sz="3500" dirty="0" err="1">
                <a:latin typeface="Arial" pitchFamily="34" charset="0"/>
                <a:cs typeface="Arial" pitchFamily="34" charset="0"/>
              </a:rPr>
              <a:t>нь</a:t>
            </a:r>
            <a:r>
              <a:rPr lang="en-US" sz="3500" dirty="0">
                <a:latin typeface="Arial" pitchFamily="34" charset="0"/>
                <a:cs typeface="Arial" pitchFamily="34" charset="0"/>
              </a:rPr>
              <a:t> </a:t>
            </a:r>
            <a:r>
              <a:rPr lang="en-US" sz="3500" dirty="0" err="1">
                <a:latin typeface="Arial" pitchFamily="34" charset="0"/>
                <a:cs typeface="Arial" pitchFamily="34" charset="0"/>
              </a:rPr>
              <a:t>хүчин</a:t>
            </a:r>
            <a:r>
              <a:rPr lang="en-US" sz="3500" dirty="0">
                <a:latin typeface="Arial" pitchFamily="34" charset="0"/>
                <a:cs typeface="Arial" pitchFamily="34" charset="0"/>
              </a:rPr>
              <a:t> </a:t>
            </a:r>
            <a:r>
              <a:rPr lang="en-US" sz="3500" dirty="0" err="1">
                <a:latin typeface="Arial" pitchFamily="34" charset="0"/>
                <a:cs typeface="Arial" pitchFamily="34" charset="0"/>
              </a:rPr>
              <a:t>төгөлдөр</a:t>
            </a:r>
            <a:r>
              <a:rPr lang="en-US" sz="3500" dirty="0">
                <a:latin typeface="Arial" pitchFamily="34" charset="0"/>
                <a:cs typeface="Arial" pitchFamily="34" charset="0"/>
              </a:rPr>
              <a:t> </a:t>
            </a:r>
            <a:r>
              <a:rPr lang="en-US" sz="3500" dirty="0" err="1">
                <a:latin typeface="Arial" pitchFamily="34" charset="0"/>
                <a:cs typeface="Arial" pitchFamily="34" charset="0"/>
              </a:rPr>
              <a:t>болно</a:t>
            </a:r>
            <a:r>
              <a:rPr lang="en-US" sz="3500" dirty="0">
                <a:latin typeface="Arial" pitchFamily="34" charset="0"/>
                <a:cs typeface="Arial" pitchFamily="34" charset="0"/>
              </a:rPr>
              <a:t>.</a:t>
            </a:r>
          </a:p>
          <a:p>
            <a:r>
              <a:rPr lang="en-US" sz="3500" dirty="0">
                <a:latin typeface="Arial" pitchFamily="34" charset="0"/>
                <a:cs typeface="Arial" pitchFamily="34" charset="0"/>
              </a:rPr>
              <a:t>38.5. </a:t>
            </a:r>
            <a:r>
              <a:rPr lang="en-US" sz="3500" dirty="0" err="1">
                <a:latin typeface="Arial" pitchFamily="34" charset="0"/>
                <a:cs typeface="Arial" pitchFamily="34" charset="0"/>
              </a:rPr>
              <a:t>газар</a:t>
            </a:r>
            <a:r>
              <a:rPr lang="en-US" sz="3500" dirty="0">
                <a:latin typeface="Arial" pitchFamily="34" charset="0"/>
                <a:cs typeface="Arial" pitchFamily="34" charset="0"/>
              </a:rPr>
              <a:t> </a:t>
            </a:r>
            <a:r>
              <a:rPr lang="en-US" sz="3500" dirty="0" err="1">
                <a:latin typeface="Arial" pitchFamily="34" charset="0"/>
                <a:cs typeface="Arial" pitchFamily="34" charset="0"/>
              </a:rPr>
              <a:t>эзэмшигч</a:t>
            </a:r>
            <a:r>
              <a:rPr lang="en-US" sz="3500" dirty="0">
                <a:latin typeface="Arial" pitchFamily="34" charset="0"/>
                <a:cs typeface="Arial" pitchFamily="34" charset="0"/>
              </a:rPr>
              <a:t> </a:t>
            </a:r>
            <a:r>
              <a:rPr lang="en-US" sz="3500" dirty="0" err="1">
                <a:latin typeface="Arial" pitchFamily="34" charset="0"/>
                <a:cs typeface="Arial" pitchFamily="34" charset="0"/>
              </a:rPr>
              <a:t>нь</a:t>
            </a:r>
            <a:r>
              <a:rPr lang="en-US" sz="3500" dirty="0">
                <a:latin typeface="Arial" pitchFamily="34" charset="0"/>
                <a:cs typeface="Arial" pitchFamily="34" charset="0"/>
              </a:rPr>
              <a:t> </a:t>
            </a:r>
            <a:r>
              <a:rPr lang="en-US" sz="3500" dirty="0" err="1">
                <a:latin typeface="Arial" pitchFamily="34" charset="0"/>
                <a:cs typeface="Arial" pitchFamily="34" charset="0"/>
              </a:rPr>
              <a:t>газар</a:t>
            </a:r>
            <a:r>
              <a:rPr lang="en-US" sz="3500" dirty="0">
                <a:latin typeface="Arial" pitchFamily="34" charset="0"/>
                <a:cs typeface="Arial" pitchFamily="34" charset="0"/>
              </a:rPr>
              <a:t> </a:t>
            </a:r>
            <a:r>
              <a:rPr lang="en-US" sz="3500" dirty="0" err="1">
                <a:latin typeface="Arial" pitchFamily="34" charset="0"/>
                <a:cs typeface="Arial" pitchFamily="34" charset="0"/>
              </a:rPr>
              <a:t>эзэмших</a:t>
            </a:r>
            <a:r>
              <a:rPr lang="en-US" sz="3500" dirty="0">
                <a:latin typeface="Arial" pitchFamily="34" charset="0"/>
                <a:cs typeface="Arial" pitchFamily="34" charset="0"/>
              </a:rPr>
              <a:t> </a:t>
            </a:r>
            <a:r>
              <a:rPr lang="en-US" sz="3500" dirty="0" err="1">
                <a:latin typeface="Arial" pitchFamily="34" charset="0"/>
                <a:cs typeface="Arial" pitchFamily="34" charset="0"/>
              </a:rPr>
              <a:t>эрхээ</a:t>
            </a:r>
            <a:r>
              <a:rPr lang="en-US" sz="3500" dirty="0">
                <a:latin typeface="Arial" pitchFamily="34" charset="0"/>
                <a:cs typeface="Arial" pitchFamily="34" charset="0"/>
              </a:rPr>
              <a:t> </a:t>
            </a:r>
            <a:r>
              <a:rPr lang="en-US" sz="3500" dirty="0" err="1">
                <a:latin typeface="Arial" pitchFamily="34" charset="0"/>
                <a:cs typeface="Arial" pitchFamily="34" charset="0"/>
              </a:rPr>
              <a:t>Иргэний</a:t>
            </a:r>
            <a:r>
              <a:rPr lang="en-US" sz="3500" dirty="0">
                <a:latin typeface="Arial" pitchFamily="34" charset="0"/>
                <a:cs typeface="Arial" pitchFamily="34" charset="0"/>
              </a:rPr>
              <a:t> </a:t>
            </a:r>
            <a:r>
              <a:rPr lang="en-US" sz="3500" dirty="0" err="1">
                <a:latin typeface="Arial" pitchFamily="34" charset="0"/>
                <a:cs typeface="Arial" pitchFamily="34" charset="0"/>
              </a:rPr>
              <a:t>хуульд</a:t>
            </a:r>
            <a:r>
              <a:rPr lang="en-US" sz="3500" dirty="0">
                <a:latin typeface="Arial" pitchFamily="34" charset="0"/>
                <a:cs typeface="Arial" pitchFamily="34" charset="0"/>
              </a:rPr>
              <a:t> </a:t>
            </a:r>
            <a:r>
              <a:rPr lang="en-US" sz="3500" dirty="0" err="1">
                <a:latin typeface="Arial" pitchFamily="34" charset="0"/>
                <a:cs typeface="Arial" pitchFamily="34" charset="0"/>
              </a:rPr>
              <a:t>нийцүүлэн</a:t>
            </a:r>
            <a:r>
              <a:rPr lang="en-US" sz="3500" dirty="0">
                <a:latin typeface="Arial" pitchFamily="34" charset="0"/>
                <a:cs typeface="Arial" pitchFamily="34" charset="0"/>
              </a:rPr>
              <a:t> </a:t>
            </a:r>
            <a:r>
              <a:rPr lang="en-US" sz="3500" dirty="0" err="1">
                <a:latin typeface="Arial" pitchFamily="34" charset="0"/>
                <a:cs typeface="Arial" pitchFamily="34" charset="0"/>
              </a:rPr>
              <a:t>барьцаалж</a:t>
            </a:r>
            <a:r>
              <a:rPr lang="en-US" sz="3500" dirty="0">
                <a:latin typeface="Arial" pitchFamily="34" charset="0"/>
                <a:cs typeface="Arial" pitchFamily="34" charset="0"/>
              </a:rPr>
              <a:t> </a:t>
            </a:r>
            <a:r>
              <a:rPr lang="en-US" sz="3500" dirty="0" err="1">
                <a:latin typeface="Arial" pitchFamily="34" charset="0"/>
                <a:cs typeface="Arial" pitchFamily="34" charset="0"/>
              </a:rPr>
              <a:t>болох</a:t>
            </a:r>
            <a:r>
              <a:rPr lang="en-US" sz="3500" dirty="0">
                <a:latin typeface="Arial" pitchFamily="34" charset="0"/>
                <a:cs typeface="Arial" pitchFamily="34" charset="0"/>
              </a:rPr>
              <a:t> </a:t>
            </a:r>
            <a:r>
              <a:rPr lang="en-US" sz="3500" dirty="0" err="1">
                <a:latin typeface="Arial" pitchFamily="34" charset="0"/>
                <a:cs typeface="Arial" pitchFamily="34" charset="0"/>
              </a:rPr>
              <a:t>бөгөөд</a:t>
            </a:r>
            <a:r>
              <a:rPr lang="en-US" sz="3500" dirty="0">
                <a:latin typeface="Arial" pitchFamily="34" charset="0"/>
                <a:cs typeface="Arial" pitchFamily="34" charset="0"/>
              </a:rPr>
              <a:t> </a:t>
            </a:r>
            <a:r>
              <a:rPr lang="en-US" sz="3500" dirty="0" err="1">
                <a:latin typeface="Arial" pitchFamily="34" charset="0"/>
                <a:cs typeface="Arial" pitchFamily="34" charset="0"/>
              </a:rPr>
              <a:t>энэ</a:t>
            </a:r>
            <a:r>
              <a:rPr lang="en-US" sz="3500" dirty="0">
                <a:latin typeface="Arial" pitchFamily="34" charset="0"/>
                <a:cs typeface="Arial" pitchFamily="34" charset="0"/>
              </a:rPr>
              <a:t> </a:t>
            </a:r>
            <a:r>
              <a:rPr lang="en-US" sz="3500" dirty="0" err="1">
                <a:latin typeface="Arial" pitchFamily="34" charset="0"/>
                <a:cs typeface="Arial" pitchFamily="34" charset="0"/>
              </a:rPr>
              <a:t>тохиолдолд</a:t>
            </a:r>
            <a:r>
              <a:rPr lang="en-US" sz="3500" dirty="0">
                <a:latin typeface="Arial" pitchFamily="34" charset="0"/>
                <a:cs typeface="Arial" pitchFamily="34" charset="0"/>
              </a:rPr>
              <a:t> </a:t>
            </a:r>
            <a:r>
              <a:rPr lang="en-US" sz="3500" dirty="0" err="1">
                <a:latin typeface="Arial" pitchFamily="34" charset="0"/>
                <a:cs typeface="Arial" pitchFamily="34" charset="0"/>
              </a:rPr>
              <a:t>сумын</a:t>
            </a:r>
            <a:r>
              <a:rPr lang="en-US" sz="3500" dirty="0">
                <a:latin typeface="Arial" pitchFamily="34" charset="0"/>
                <a:cs typeface="Arial" pitchFamily="34" charset="0"/>
              </a:rPr>
              <a:t> </a:t>
            </a:r>
            <a:r>
              <a:rPr lang="en-US" sz="3500" dirty="0" err="1">
                <a:latin typeface="Arial" pitchFamily="34" charset="0"/>
                <a:cs typeface="Arial" pitchFamily="34" charset="0"/>
              </a:rPr>
              <a:t>газрын</a:t>
            </a:r>
            <a:r>
              <a:rPr lang="en-US" sz="3500" dirty="0">
                <a:latin typeface="Arial" pitchFamily="34" charset="0"/>
                <a:cs typeface="Arial" pitchFamily="34" charset="0"/>
              </a:rPr>
              <a:t> </a:t>
            </a:r>
            <a:r>
              <a:rPr lang="en-US" sz="3500" dirty="0" err="1">
                <a:latin typeface="Arial" pitchFamily="34" charset="0"/>
                <a:cs typeface="Arial" pitchFamily="34" charset="0"/>
              </a:rPr>
              <a:t>даамал</a:t>
            </a:r>
            <a:r>
              <a:rPr lang="en-US" sz="3500" dirty="0">
                <a:latin typeface="Arial" pitchFamily="34" charset="0"/>
                <a:cs typeface="Arial" pitchFamily="34" charset="0"/>
              </a:rPr>
              <a:t>, </a:t>
            </a:r>
            <a:r>
              <a:rPr lang="en-US" sz="3500" dirty="0" err="1">
                <a:latin typeface="Arial" pitchFamily="34" charset="0"/>
                <a:cs typeface="Arial" pitchFamily="34" charset="0"/>
              </a:rPr>
              <a:t>аймаг</a:t>
            </a:r>
            <a:r>
              <a:rPr lang="en-US" sz="3500" dirty="0">
                <a:latin typeface="Arial" pitchFamily="34" charset="0"/>
                <a:cs typeface="Arial" pitchFamily="34" charset="0"/>
              </a:rPr>
              <a:t>, </a:t>
            </a:r>
            <a:r>
              <a:rPr lang="en-US" sz="3500" dirty="0" err="1">
                <a:latin typeface="Arial" pitchFamily="34" charset="0"/>
                <a:cs typeface="Arial" pitchFamily="34" charset="0"/>
              </a:rPr>
              <a:t>нийслэл</a:t>
            </a:r>
            <a:r>
              <a:rPr lang="en-US" sz="3500" dirty="0">
                <a:latin typeface="Arial" pitchFamily="34" charset="0"/>
                <a:cs typeface="Arial" pitchFamily="34" charset="0"/>
              </a:rPr>
              <a:t>, </a:t>
            </a:r>
            <a:r>
              <a:rPr lang="en-US" sz="3500" dirty="0" err="1">
                <a:latin typeface="Arial" pitchFamily="34" charset="0"/>
                <a:cs typeface="Arial" pitchFamily="34" charset="0"/>
              </a:rPr>
              <a:t>дүүргийн</a:t>
            </a:r>
            <a:r>
              <a:rPr lang="en-US" sz="3500" dirty="0">
                <a:latin typeface="Arial" pitchFamily="34" charset="0"/>
                <a:cs typeface="Arial" pitchFamily="34" charset="0"/>
              </a:rPr>
              <a:t> </a:t>
            </a:r>
            <a:r>
              <a:rPr lang="en-US" sz="3500" dirty="0" err="1">
                <a:latin typeface="Arial" pitchFamily="34" charset="0"/>
                <a:cs typeface="Arial" pitchFamily="34" charset="0"/>
              </a:rPr>
              <a:t>газрын</a:t>
            </a:r>
            <a:r>
              <a:rPr lang="en-US" sz="3500" dirty="0">
                <a:latin typeface="Arial" pitchFamily="34" charset="0"/>
                <a:cs typeface="Arial" pitchFamily="34" charset="0"/>
              </a:rPr>
              <a:t> </a:t>
            </a:r>
            <a:r>
              <a:rPr lang="en-US" sz="3500" dirty="0" err="1">
                <a:latin typeface="Arial" pitchFamily="34" charset="0"/>
                <a:cs typeface="Arial" pitchFamily="34" charset="0"/>
              </a:rPr>
              <a:t>албанд</a:t>
            </a:r>
            <a:r>
              <a:rPr lang="en-US" sz="3500" dirty="0">
                <a:latin typeface="Arial" pitchFamily="34" charset="0"/>
                <a:cs typeface="Arial" pitchFamily="34" charset="0"/>
              </a:rPr>
              <a:t> </a:t>
            </a:r>
            <a:r>
              <a:rPr lang="en-US" sz="3500" dirty="0" err="1">
                <a:latin typeface="Arial" pitchFamily="34" charset="0"/>
                <a:cs typeface="Arial" pitchFamily="34" charset="0"/>
              </a:rPr>
              <a:t>бүртгүүлж</a:t>
            </a:r>
            <a:r>
              <a:rPr lang="en-US" sz="3500" dirty="0">
                <a:latin typeface="Arial" pitchFamily="34" charset="0"/>
                <a:cs typeface="Arial" pitchFamily="34" charset="0"/>
              </a:rPr>
              <a:t>, </a:t>
            </a:r>
            <a:r>
              <a:rPr lang="en-US" sz="3500" dirty="0" err="1">
                <a:latin typeface="Arial" pitchFamily="34" charset="0"/>
                <a:cs typeface="Arial" pitchFamily="34" charset="0"/>
              </a:rPr>
              <a:t>эрхийн</a:t>
            </a:r>
            <a:r>
              <a:rPr lang="en-US" sz="3500" dirty="0">
                <a:latin typeface="Arial" pitchFamily="34" charset="0"/>
                <a:cs typeface="Arial" pitchFamily="34" charset="0"/>
              </a:rPr>
              <a:t> </a:t>
            </a:r>
            <a:r>
              <a:rPr lang="en-US" sz="3500" dirty="0" err="1">
                <a:latin typeface="Arial" pitchFamily="34" charset="0"/>
                <a:cs typeface="Arial" pitchFamily="34" charset="0"/>
              </a:rPr>
              <a:t>гэрчилгээнд</a:t>
            </a:r>
            <a:r>
              <a:rPr lang="en-US" sz="3500" dirty="0">
                <a:latin typeface="Arial" pitchFamily="34" charset="0"/>
                <a:cs typeface="Arial" pitchFamily="34" charset="0"/>
              </a:rPr>
              <a:t> </a:t>
            </a:r>
            <a:r>
              <a:rPr lang="en-US" sz="3500" dirty="0" err="1">
                <a:latin typeface="Arial" pitchFamily="34" charset="0"/>
                <a:cs typeface="Arial" pitchFamily="34" charset="0"/>
              </a:rPr>
              <a:t>барьцаалсан</a:t>
            </a:r>
            <a:r>
              <a:rPr lang="en-US" sz="3500" dirty="0">
                <a:latin typeface="Arial" pitchFamily="34" charset="0"/>
                <a:cs typeface="Arial" pitchFamily="34" charset="0"/>
              </a:rPr>
              <a:t> </a:t>
            </a:r>
            <a:r>
              <a:rPr lang="en-US" sz="3500" dirty="0" err="1">
                <a:latin typeface="Arial" pitchFamily="34" charset="0"/>
                <a:cs typeface="Arial" pitchFamily="34" charset="0"/>
              </a:rPr>
              <a:t>тухай</a:t>
            </a:r>
            <a:r>
              <a:rPr lang="en-US" sz="3500" dirty="0">
                <a:latin typeface="Arial" pitchFamily="34" charset="0"/>
                <a:cs typeface="Arial" pitchFamily="34" charset="0"/>
              </a:rPr>
              <a:t> </a:t>
            </a:r>
            <a:r>
              <a:rPr lang="en-US" sz="3500" dirty="0" err="1">
                <a:latin typeface="Arial" pitchFamily="34" charset="0"/>
                <a:cs typeface="Arial" pitchFamily="34" charset="0"/>
              </a:rPr>
              <a:t>тэмдэглэл</a:t>
            </a:r>
            <a:r>
              <a:rPr lang="en-US" sz="3500" dirty="0">
                <a:latin typeface="Arial" pitchFamily="34" charset="0"/>
                <a:cs typeface="Arial" pitchFamily="34" charset="0"/>
              </a:rPr>
              <a:t> </a:t>
            </a:r>
            <a:r>
              <a:rPr lang="en-US" sz="3500" dirty="0" err="1">
                <a:latin typeface="Arial" pitchFamily="34" charset="0"/>
                <a:cs typeface="Arial" pitchFamily="34" charset="0"/>
              </a:rPr>
              <a:t>хийлгэнэ</a:t>
            </a:r>
            <a:r>
              <a:rPr lang="en-US" sz="3500" dirty="0">
                <a:latin typeface="Arial" pitchFamily="34" charset="0"/>
                <a:cs typeface="Arial" pitchFamily="34" charset="0"/>
              </a:rPr>
              <a:t>.</a:t>
            </a: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857256"/>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700" b="1" dirty="0" smtClean="0">
                <a:latin typeface="Arial" pitchFamily="34" charset="0"/>
                <a:cs typeface="Arial" pitchFamily="34" charset="0"/>
              </a:rPr>
              <a:t/>
            </a:r>
            <a:br>
              <a:rPr lang="mn-MN" sz="2700" b="1" dirty="0" smtClean="0">
                <a:latin typeface="Arial" pitchFamily="34" charset="0"/>
                <a:cs typeface="Arial" pitchFamily="34" charset="0"/>
              </a:rPr>
            </a:br>
            <a:r>
              <a:rPr lang="en-US" sz="2400" b="1" dirty="0" smtClean="0">
                <a:solidFill>
                  <a:schemeClr val="tx1"/>
                </a:solidFill>
                <a:latin typeface="Arial" pitchFamily="34" charset="0"/>
                <a:cs typeface="Arial" pitchFamily="34" charset="0"/>
              </a:rPr>
              <a:t>39 </a:t>
            </a:r>
            <a:r>
              <a:rPr lang="en-US" sz="2400" b="1" dirty="0" err="1">
                <a:solidFill>
                  <a:schemeClr val="tx1"/>
                </a:solidFill>
                <a:latin typeface="Arial" pitchFamily="34" charset="0"/>
                <a:cs typeface="Arial" pitchFamily="34" charset="0"/>
              </a:rPr>
              <a:t>дүгээр</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зүйл</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Газар</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эзэмших</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эрх</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дуусгавар</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болох</a:t>
            </a:r>
            <a:r>
              <a:rPr lang="en-US" dirty="0">
                <a:latin typeface="Arial" pitchFamily="34" charset="0"/>
                <a:cs typeface="Arial" pitchFamily="34" charset="0"/>
              </a:rPr>
              <a:t/>
            </a:r>
            <a:br>
              <a:rPr lang="en-US" dirty="0">
                <a:latin typeface="Arial" pitchFamily="34" charset="0"/>
                <a:cs typeface="Arial" pitchFamily="34" charset="0"/>
              </a:rPr>
            </a:br>
            <a:endParaRPr lang="en-US" dirty="0">
              <a:latin typeface="Arial" pitchFamily="34" charset="0"/>
              <a:cs typeface="Arial" pitchFamily="34" charset="0"/>
            </a:endParaRPr>
          </a:p>
        </p:txBody>
      </p:sp>
      <p:sp>
        <p:nvSpPr>
          <p:cNvPr id="3" name="Content Placeholder 2"/>
          <p:cNvSpPr>
            <a:spLocks noGrp="1"/>
          </p:cNvSpPr>
          <p:nvPr>
            <p:ph idx="1"/>
          </p:nvPr>
        </p:nvSpPr>
        <p:spPr>
          <a:xfrm>
            <a:off x="457200" y="1428736"/>
            <a:ext cx="8229600" cy="4697427"/>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en-US" dirty="0">
                <a:latin typeface="Arial" pitchFamily="34" charset="0"/>
                <a:cs typeface="Arial" pitchFamily="34" charset="0"/>
              </a:rPr>
              <a:t>39.1.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эрх</a:t>
            </a:r>
            <a:r>
              <a:rPr lang="en-US" dirty="0">
                <a:latin typeface="Arial" pitchFamily="34" charset="0"/>
                <a:cs typeface="Arial" pitchFamily="34" charset="0"/>
              </a:rPr>
              <a:t> </a:t>
            </a:r>
            <a:r>
              <a:rPr lang="en-US" dirty="0" err="1">
                <a:latin typeface="Arial" pitchFamily="34" charset="0"/>
                <a:cs typeface="Arial" pitchFamily="34" charset="0"/>
              </a:rPr>
              <a:t>дараахь</a:t>
            </a:r>
            <a:r>
              <a:rPr lang="en-US" dirty="0">
                <a:latin typeface="Arial" pitchFamily="34" charset="0"/>
                <a:cs typeface="Arial" pitchFamily="34" charset="0"/>
              </a:rPr>
              <a:t> </a:t>
            </a:r>
            <a:r>
              <a:rPr lang="en-US" dirty="0" err="1">
                <a:latin typeface="Arial" pitchFamily="34" charset="0"/>
                <a:cs typeface="Arial" pitchFamily="34" charset="0"/>
              </a:rPr>
              <a:t>тохиолдолд</a:t>
            </a:r>
            <a:r>
              <a:rPr lang="en-US" dirty="0">
                <a:latin typeface="Arial" pitchFamily="34" charset="0"/>
                <a:cs typeface="Arial" pitchFamily="34" charset="0"/>
              </a:rPr>
              <a:t> </a:t>
            </a:r>
            <a:r>
              <a:rPr lang="en-US" dirty="0" err="1">
                <a:latin typeface="Arial" pitchFamily="34" charset="0"/>
                <a:cs typeface="Arial" pitchFamily="34" charset="0"/>
              </a:rPr>
              <a:t>дуусгавар</a:t>
            </a:r>
            <a:r>
              <a:rPr lang="en-US" dirty="0">
                <a:latin typeface="Arial" pitchFamily="34" charset="0"/>
                <a:cs typeface="Arial" pitchFamily="34" charset="0"/>
              </a:rPr>
              <a:t> </a:t>
            </a:r>
            <a:r>
              <a:rPr lang="en-US" dirty="0" err="1">
                <a:latin typeface="Arial" pitchFamily="34" charset="0"/>
                <a:cs typeface="Arial" pitchFamily="34" charset="0"/>
              </a:rPr>
              <a:t>болно</a:t>
            </a:r>
            <a:r>
              <a:rPr lang="en-US" dirty="0">
                <a:latin typeface="Arial" pitchFamily="34" charset="0"/>
                <a:cs typeface="Arial" pitchFamily="34" charset="0"/>
              </a:rPr>
              <a:t>:</a:t>
            </a:r>
          </a:p>
          <a:p>
            <a:r>
              <a:rPr lang="en-US" dirty="0">
                <a:latin typeface="Arial" pitchFamily="34" charset="0"/>
                <a:cs typeface="Arial" pitchFamily="34" charset="0"/>
              </a:rPr>
              <a:t>39.1.1.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a:t>
            </a:r>
            <a:r>
              <a:rPr lang="en-US" dirty="0">
                <a:latin typeface="Arial" pitchFamily="34" charset="0"/>
                <a:cs typeface="Arial" pitchFamily="34" charset="0"/>
              </a:rPr>
              <a:t> </a:t>
            </a:r>
            <a:r>
              <a:rPr lang="en-US" dirty="0" err="1">
                <a:latin typeface="Arial" pitchFamily="34" charset="0"/>
                <a:cs typeface="Arial" pitchFamily="34" charset="0"/>
              </a:rPr>
              <a:t>болон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гэрээний</a:t>
            </a:r>
            <a:r>
              <a:rPr lang="en-US" dirty="0">
                <a:latin typeface="Arial" pitchFamily="34" charset="0"/>
                <a:cs typeface="Arial" pitchFamily="34" charset="0"/>
              </a:rPr>
              <a:t> </a:t>
            </a:r>
            <a:r>
              <a:rPr lang="en-US" dirty="0" err="1">
                <a:latin typeface="Arial" pitchFamily="34" charset="0"/>
                <a:cs typeface="Arial" pitchFamily="34" charset="0"/>
              </a:rPr>
              <a:t>хугацаа</a:t>
            </a:r>
            <a:r>
              <a:rPr lang="en-US" dirty="0">
                <a:latin typeface="Arial" pitchFamily="34" charset="0"/>
                <a:cs typeface="Arial" pitchFamily="34" charset="0"/>
              </a:rPr>
              <a:t> </a:t>
            </a:r>
            <a:r>
              <a:rPr lang="en-US" dirty="0" err="1">
                <a:latin typeface="Arial" pitchFamily="34" charset="0"/>
                <a:cs typeface="Arial" pitchFamily="34" charset="0"/>
              </a:rPr>
              <a:t>дуусахад</a:t>
            </a:r>
            <a:r>
              <a:rPr lang="en-US" dirty="0">
                <a:latin typeface="Arial" pitchFamily="34" charset="0"/>
                <a:cs typeface="Arial" pitchFamily="34" charset="0"/>
              </a:rPr>
              <a:t> </a:t>
            </a:r>
            <a:r>
              <a:rPr lang="en-US" dirty="0" err="1">
                <a:latin typeface="Arial" pitchFamily="34" charset="0"/>
                <a:cs typeface="Arial" pitchFamily="34" charset="0"/>
              </a:rPr>
              <a:t>сунгуулах</a:t>
            </a:r>
            <a:r>
              <a:rPr lang="en-US" dirty="0">
                <a:latin typeface="Arial" pitchFamily="34" charset="0"/>
                <a:cs typeface="Arial" pitchFamily="34" charset="0"/>
              </a:rPr>
              <a:t> </a:t>
            </a:r>
            <a:r>
              <a:rPr lang="en-US" dirty="0" err="1">
                <a:latin typeface="Arial" pitchFamily="34" charset="0"/>
                <a:cs typeface="Arial" pitchFamily="34" charset="0"/>
              </a:rPr>
              <a:t>хүсэлт</a:t>
            </a:r>
            <a:r>
              <a:rPr lang="en-US" dirty="0">
                <a:latin typeface="Arial" pitchFamily="34" charset="0"/>
                <a:cs typeface="Arial" pitchFamily="34" charset="0"/>
              </a:rPr>
              <a:t> </a:t>
            </a:r>
            <a:r>
              <a:rPr lang="en-US" dirty="0" err="1">
                <a:latin typeface="Arial" pitchFamily="34" charset="0"/>
                <a:cs typeface="Arial" pitchFamily="34" charset="0"/>
              </a:rPr>
              <a:t>гаргаагүй</a:t>
            </a:r>
            <a:r>
              <a:rPr lang="en-US" dirty="0">
                <a:latin typeface="Arial" pitchFamily="34" charset="0"/>
                <a:cs typeface="Arial" pitchFamily="34" charset="0"/>
              </a:rPr>
              <a:t>;</a:t>
            </a:r>
          </a:p>
          <a:p>
            <a:r>
              <a:rPr lang="en-US" dirty="0">
                <a:latin typeface="Arial" pitchFamily="34" charset="0"/>
                <a:cs typeface="Arial" pitchFamily="34" charset="0"/>
              </a:rPr>
              <a:t>39.1.2.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эзэмшигч</a:t>
            </a:r>
            <a:r>
              <a:rPr lang="en-US" dirty="0">
                <a:latin typeface="Arial" pitchFamily="34" charset="0"/>
                <a:cs typeface="Arial" pitchFamily="34" charset="0"/>
              </a:rPr>
              <a:t> </a:t>
            </a:r>
            <a:r>
              <a:rPr lang="en-US" dirty="0" err="1">
                <a:latin typeface="Arial" pitchFamily="34" charset="0"/>
                <a:cs typeface="Arial" pitchFamily="34" charset="0"/>
              </a:rPr>
              <a:t>иргэн</a:t>
            </a:r>
            <a:r>
              <a:rPr lang="en-US" dirty="0">
                <a:latin typeface="Arial" pitchFamily="34" charset="0"/>
                <a:cs typeface="Arial" pitchFamily="34" charset="0"/>
              </a:rPr>
              <a:t> </a:t>
            </a:r>
            <a:r>
              <a:rPr lang="en-US" dirty="0" err="1">
                <a:latin typeface="Arial" pitchFamily="34" charset="0"/>
                <a:cs typeface="Arial" pitchFamily="34" charset="0"/>
              </a:rPr>
              <a:t>нас</a:t>
            </a:r>
            <a:r>
              <a:rPr lang="en-US" dirty="0">
                <a:latin typeface="Arial" pitchFamily="34" charset="0"/>
                <a:cs typeface="Arial" pitchFamily="34" charset="0"/>
              </a:rPr>
              <a:t> </a:t>
            </a:r>
            <a:r>
              <a:rPr lang="en-US" dirty="0" err="1">
                <a:latin typeface="Arial" pitchFamily="34" charset="0"/>
                <a:cs typeface="Arial" pitchFamily="34" charset="0"/>
              </a:rPr>
              <a:t>барсан</a:t>
            </a:r>
            <a:r>
              <a:rPr lang="en-US" dirty="0">
                <a:latin typeface="Arial" pitchFamily="34" charset="0"/>
                <a:cs typeface="Arial" pitchFamily="34" charset="0"/>
              </a:rPr>
              <a:t>, </a:t>
            </a:r>
            <a:r>
              <a:rPr lang="en-US" dirty="0" err="1">
                <a:latin typeface="Arial" pitchFamily="34" charset="0"/>
                <a:cs typeface="Arial" pitchFamily="34" charset="0"/>
              </a:rPr>
              <a:t>нас</a:t>
            </a:r>
            <a:r>
              <a:rPr lang="en-US" dirty="0">
                <a:latin typeface="Arial" pitchFamily="34" charset="0"/>
                <a:cs typeface="Arial" pitchFamily="34" charset="0"/>
              </a:rPr>
              <a:t> </a:t>
            </a:r>
            <a:r>
              <a:rPr lang="en-US" dirty="0" err="1">
                <a:latin typeface="Arial" pitchFamily="34" charset="0"/>
                <a:cs typeface="Arial" pitchFamily="34" charset="0"/>
              </a:rPr>
              <a:t>барсан</a:t>
            </a:r>
            <a:r>
              <a:rPr lang="en-US" dirty="0">
                <a:latin typeface="Arial" pitchFamily="34" charset="0"/>
                <a:cs typeface="Arial" pitchFamily="34" charset="0"/>
              </a:rPr>
              <a:t> </a:t>
            </a:r>
            <a:r>
              <a:rPr lang="en-US" dirty="0" err="1">
                <a:latin typeface="Arial" pitchFamily="34" charset="0"/>
                <a:cs typeface="Arial" pitchFamily="34" charset="0"/>
              </a:rPr>
              <a:t>гэж</a:t>
            </a:r>
            <a:r>
              <a:rPr lang="en-US" dirty="0">
                <a:latin typeface="Arial" pitchFamily="34" charset="0"/>
                <a:cs typeface="Arial" pitchFamily="34" charset="0"/>
              </a:rPr>
              <a:t> </a:t>
            </a:r>
            <a:r>
              <a:rPr lang="en-US" dirty="0" err="1">
                <a:latin typeface="Arial" pitchFamily="34" charset="0"/>
                <a:cs typeface="Arial" pitchFamily="34" charset="0"/>
              </a:rPr>
              <a:t>зарлагдсан</a:t>
            </a:r>
            <a:r>
              <a:rPr lang="en-US" dirty="0">
                <a:latin typeface="Arial" pitchFamily="34" charset="0"/>
                <a:cs typeface="Arial" pitchFamily="34" charset="0"/>
              </a:rPr>
              <a:t>, </a:t>
            </a:r>
            <a:r>
              <a:rPr lang="en-US" dirty="0" err="1">
                <a:latin typeface="Arial" pitchFamily="34" charset="0"/>
                <a:cs typeface="Arial" pitchFamily="34" charset="0"/>
              </a:rPr>
              <a:t>сураггүй</a:t>
            </a:r>
            <a:r>
              <a:rPr lang="en-US" dirty="0">
                <a:latin typeface="Arial" pitchFamily="34" charset="0"/>
                <a:cs typeface="Arial" pitchFamily="34" charset="0"/>
              </a:rPr>
              <a:t> </a:t>
            </a:r>
            <a:r>
              <a:rPr lang="en-US" dirty="0" err="1">
                <a:latin typeface="Arial" pitchFamily="34" charset="0"/>
                <a:cs typeface="Arial" pitchFamily="34" charset="0"/>
              </a:rPr>
              <a:t>алга</a:t>
            </a:r>
            <a:r>
              <a:rPr lang="en-US" dirty="0">
                <a:latin typeface="Arial" pitchFamily="34" charset="0"/>
                <a:cs typeface="Arial" pitchFamily="34" charset="0"/>
              </a:rPr>
              <a:t> </a:t>
            </a:r>
            <a:r>
              <a:rPr lang="en-US" dirty="0" err="1">
                <a:latin typeface="Arial" pitchFamily="34" charset="0"/>
                <a:cs typeface="Arial" pitchFamily="34" charset="0"/>
              </a:rPr>
              <a:t>болсонд</a:t>
            </a:r>
            <a:r>
              <a:rPr lang="en-US" dirty="0">
                <a:latin typeface="Arial" pitchFamily="34" charset="0"/>
                <a:cs typeface="Arial" pitchFamily="34" charset="0"/>
              </a:rPr>
              <a:t> </a:t>
            </a:r>
            <a:r>
              <a:rPr lang="en-US" dirty="0" err="1">
                <a:latin typeface="Arial" pitchFamily="34" charset="0"/>
                <a:cs typeface="Arial" pitchFamily="34" charset="0"/>
              </a:rPr>
              <a:t>тооцогдсон</a:t>
            </a:r>
            <a:r>
              <a:rPr lang="en-US" dirty="0">
                <a:latin typeface="Arial" pitchFamily="34" charset="0"/>
                <a:cs typeface="Arial" pitchFamily="34" charset="0"/>
              </a:rPr>
              <a:t> </a:t>
            </a:r>
            <a:r>
              <a:rPr lang="en-US" dirty="0" err="1">
                <a:latin typeface="Arial" pitchFamily="34" charset="0"/>
                <a:cs typeface="Arial" pitchFamily="34" charset="0"/>
              </a:rPr>
              <a:t>бөгөөд</a:t>
            </a:r>
            <a:r>
              <a:rPr lang="en-US" dirty="0">
                <a:latin typeface="Arial" pitchFamily="34" charset="0"/>
                <a:cs typeface="Arial" pitchFamily="34" charset="0"/>
              </a:rPr>
              <a:t> </a:t>
            </a:r>
            <a:r>
              <a:rPr lang="en-US" dirty="0" err="1">
                <a:latin typeface="Arial" pitchFamily="34" charset="0"/>
                <a:cs typeface="Arial" pitchFamily="34" charset="0"/>
              </a:rPr>
              <a:t>түүний</a:t>
            </a:r>
            <a:r>
              <a:rPr lang="en-US" dirty="0">
                <a:latin typeface="Arial" pitchFamily="34" charset="0"/>
                <a:cs typeface="Arial" pitchFamily="34" charset="0"/>
              </a:rPr>
              <a:t> </a:t>
            </a:r>
            <a:r>
              <a:rPr lang="en-US" dirty="0" err="1">
                <a:latin typeface="Arial" pitchFamily="34" charset="0"/>
                <a:cs typeface="Arial" pitchFamily="34" charset="0"/>
              </a:rPr>
              <a:t>хууль</a:t>
            </a:r>
            <a:r>
              <a:rPr lang="en-US" dirty="0">
                <a:latin typeface="Arial" pitchFamily="34" charset="0"/>
                <a:cs typeface="Arial" pitchFamily="34" charset="0"/>
              </a:rPr>
              <a:t> </a:t>
            </a:r>
            <a:r>
              <a:rPr lang="en-US" dirty="0" err="1">
                <a:latin typeface="Arial" pitchFamily="34" charset="0"/>
                <a:cs typeface="Arial" pitchFamily="34" charset="0"/>
              </a:rPr>
              <a:t>ёсны</a:t>
            </a:r>
            <a:r>
              <a:rPr lang="en-US" dirty="0">
                <a:latin typeface="Arial" pitchFamily="34" charset="0"/>
                <a:cs typeface="Arial" pitchFamily="34" charset="0"/>
              </a:rPr>
              <a:t> </a:t>
            </a:r>
            <a:r>
              <a:rPr lang="en-US" dirty="0" err="1">
                <a:latin typeface="Arial" pitchFamily="34" charset="0"/>
                <a:cs typeface="Arial" pitchFamily="34" charset="0"/>
              </a:rPr>
              <a:t>өв</a:t>
            </a:r>
            <a:r>
              <a:rPr lang="en-US" dirty="0">
                <a:latin typeface="Arial" pitchFamily="34" charset="0"/>
                <a:cs typeface="Arial" pitchFamily="34" charset="0"/>
              </a:rPr>
              <a:t> </a:t>
            </a:r>
            <a:r>
              <a:rPr lang="en-US" dirty="0" err="1">
                <a:latin typeface="Arial" pitchFamily="34" charset="0"/>
                <a:cs typeface="Arial" pitchFamily="34" charset="0"/>
              </a:rPr>
              <a:t>залгамжлагч</a:t>
            </a:r>
            <a:r>
              <a:rPr lang="en-US" dirty="0">
                <a:latin typeface="Arial" pitchFamily="34" charset="0"/>
                <a:cs typeface="Arial" pitchFamily="34" charset="0"/>
              </a:rPr>
              <a:t> </a:t>
            </a:r>
            <a:r>
              <a:rPr lang="en-US" dirty="0" err="1">
                <a:latin typeface="Arial" pitchFamily="34" charset="0"/>
                <a:cs typeface="Arial" pitchFamily="34" charset="0"/>
              </a:rPr>
              <a:t>байхгүй</a:t>
            </a:r>
            <a:r>
              <a:rPr lang="en-US" dirty="0">
                <a:latin typeface="Arial" pitchFamily="34" charset="0"/>
                <a:cs typeface="Arial" pitchFamily="34" charset="0"/>
              </a:rPr>
              <a:t> </a:t>
            </a:r>
            <a:r>
              <a:rPr lang="en-US" dirty="0" err="1">
                <a:latin typeface="Arial" pitchFamily="34" charset="0"/>
                <a:cs typeface="Arial" pitchFamily="34" charset="0"/>
              </a:rPr>
              <a:t>нь</a:t>
            </a:r>
            <a:r>
              <a:rPr lang="en-US" dirty="0">
                <a:latin typeface="Arial" pitchFamily="34" charset="0"/>
                <a:cs typeface="Arial" pitchFamily="34" charset="0"/>
              </a:rPr>
              <a:t> </a:t>
            </a:r>
            <a:r>
              <a:rPr lang="en-US" dirty="0" err="1">
                <a:latin typeface="Arial" pitchFamily="34" charset="0"/>
                <a:cs typeface="Arial" pitchFamily="34" charset="0"/>
              </a:rPr>
              <a:t>тогтоогдсон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эзэмшигч</a:t>
            </a:r>
            <a:r>
              <a:rPr lang="en-US" dirty="0">
                <a:latin typeface="Arial" pitchFamily="34" charset="0"/>
                <a:cs typeface="Arial" pitchFamily="34" charset="0"/>
              </a:rPr>
              <a:t> </a:t>
            </a:r>
            <a:r>
              <a:rPr lang="en-US" dirty="0" err="1">
                <a:latin typeface="Arial" pitchFamily="34" charset="0"/>
                <a:cs typeface="Arial" pitchFamily="34" charset="0"/>
              </a:rPr>
              <a:t>аж</a:t>
            </a:r>
            <a:r>
              <a:rPr lang="en-US" dirty="0">
                <a:latin typeface="Arial" pitchFamily="34" charset="0"/>
                <a:cs typeface="Arial" pitchFamily="34" charset="0"/>
              </a:rPr>
              <a:t> </a:t>
            </a:r>
            <a:r>
              <a:rPr lang="en-US" dirty="0" err="1">
                <a:latin typeface="Arial" pitchFamily="34" charset="0"/>
                <a:cs typeface="Arial" pitchFamily="34" charset="0"/>
              </a:rPr>
              <a:t>ахуйн</a:t>
            </a:r>
            <a:r>
              <a:rPr lang="en-US" dirty="0">
                <a:latin typeface="Arial" pitchFamily="34" charset="0"/>
                <a:cs typeface="Arial" pitchFamily="34" charset="0"/>
              </a:rPr>
              <a:t> </a:t>
            </a:r>
            <a:r>
              <a:rPr lang="en-US" dirty="0" err="1">
                <a:latin typeface="Arial" pitchFamily="34" charset="0"/>
                <a:cs typeface="Arial" pitchFamily="34" charset="0"/>
              </a:rPr>
              <a:t>нэгж</a:t>
            </a:r>
            <a:r>
              <a:rPr lang="en-US" dirty="0">
                <a:latin typeface="Arial" pitchFamily="34" charset="0"/>
                <a:cs typeface="Arial" pitchFamily="34" charset="0"/>
              </a:rPr>
              <a:t>, </a:t>
            </a:r>
            <a:r>
              <a:rPr lang="en-US" dirty="0" err="1">
                <a:latin typeface="Arial" pitchFamily="34" charset="0"/>
                <a:cs typeface="Arial" pitchFamily="34" charset="0"/>
              </a:rPr>
              <a:t>байгууллага</a:t>
            </a:r>
            <a:r>
              <a:rPr lang="en-US" dirty="0">
                <a:latin typeface="Arial" pitchFamily="34" charset="0"/>
                <a:cs typeface="Arial" pitchFamily="34" charset="0"/>
              </a:rPr>
              <a:t> </a:t>
            </a:r>
            <a:r>
              <a:rPr lang="en-US" dirty="0" err="1">
                <a:latin typeface="Arial" pitchFamily="34" charset="0"/>
                <a:cs typeface="Arial" pitchFamily="34" charset="0"/>
              </a:rPr>
              <a:t>татан</a:t>
            </a:r>
            <a:r>
              <a:rPr lang="en-US" dirty="0">
                <a:latin typeface="Arial" pitchFamily="34" charset="0"/>
                <a:cs typeface="Arial" pitchFamily="34" charset="0"/>
              </a:rPr>
              <a:t> </a:t>
            </a:r>
            <a:r>
              <a:rPr lang="en-US" dirty="0" err="1">
                <a:latin typeface="Arial" pitchFamily="34" charset="0"/>
                <a:cs typeface="Arial" pitchFamily="34" charset="0"/>
              </a:rPr>
              <a:t>буугдсан</a:t>
            </a:r>
            <a:r>
              <a:rPr lang="en-US" dirty="0">
                <a:latin typeface="Arial" pitchFamily="34" charset="0"/>
                <a:cs typeface="Arial" pitchFamily="34" charset="0"/>
              </a:rPr>
              <a:t>;</a:t>
            </a:r>
          </a:p>
          <a:p>
            <a:r>
              <a:rPr lang="en-US" dirty="0">
                <a:latin typeface="Arial" pitchFamily="34" charset="0"/>
                <a:cs typeface="Arial" pitchFamily="34" charset="0"/>
              </a:rPr>
              <a:t>39.1.3. </a:t>
            </a:r>
            <a:r>
              <a:rPr lang="en-US" dirty="0" err="1">
                <a:latin typeface="Arial" pitchFamily="34" charset="0"/>
                <a:cs typeface="Arial" pitchFamily="34" charset="0"/>
              </a:rPr>
              <a:t>эзэмшигч</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гэрээгээ</a:t>
            </a:r>
            <a:r>
              <a:rPr lang="en-US" dirty="0">
                <a:latin typeface="Arial" pitchFamily="34" charset="0"/>
                <a:cs typeface="Arial" pitchFamily="34" charset="0"/>
              </a:rPr>
              <a:t> </a:t>
            </a:r>
            <a:r>
              <a:rPr lang="en-US" dirty="0" err="1">
                <a:latin typeface="Arial" pitchFamily="34" charset="0"/>
                <a:cs typeface="Arial" pitchFamily="34" charset="0"/>
              </a:rPr>
              <a:t>цуцлах</a:t>
            </a:r>
            <a:r>
              <a:rPr lang="en-US" dirty="0">
                <a:latin typeface="Arial" pitchFamily="34" charset="0"/>
                <a:cs typeface="Arial" pitchFamily="34" charset="0"/>
              </a:rPr>
              <a:t> </a:t>
            </a:r>
            <a:r>
              <a:rPr lang="en-US" dirty="0" err="1">
                <a:latin typeface="Arial" pitchFamily="34" charset="0"/>
                <a:cs typeface="Arial" pitchFamily="34" charset="0"/>
              </a:rPr>
              <a:t>тухай</a:t>
            </a:r>
            <a:r>
              <a:rPr lang="en-US" dirty="0">
                <a:latin typeface="Arial" pitchFamily="34" charset="0"/>
                <a:cs typeface="Arial" pitchFamily="34" charset="0"/>
              </a:rPr>
              <a:t> </a:t>
            </a:r>
            <a:r>
              <a:rPr lang="en-US" dirty="0" err="1">
                <a:latin typeface="Arial" pitchFamily="34" charset="0"/>
                <a:cs typeface="Arial" pitchFamily="34" charset="0"/>
              </a:rPr>
              <a:t>хүсэлт</a:t>
            </a:r>
            <a:r>
              <a:rPr lang="en-US" dirty="0">
                <a:latin typeface="Arial" pitchFamily="34" charset="0"/>
                <a:cs typeface="Arial" pitchFamily="34" charset="0"/>
              </a:rPr>
              <a:t> </a:t>
            </a:r>
            <a:r>
              <a:rPr lang="en-US" dirty="0" err="1">
                <a:latin typeface="Arial" pitchFamily="34" charset="0"/>
                <a:cs typeface="Arial" pitchFamily="34" charset="0"/>
              </a:rPr>
              <a:t>гаргасан</a:t>
            </a:r>
            <a:r>
              <a:rPr lang="en-US" dirty="0">
                <a:latin typeface="Arial" pitchFamily="34" charset="0"/>
                <a:cs typeface="Arial" pitchFamily="34" charset="0"/>
              </a:rPr>
              <a:t>;</a:t>
            </a:r>
          </a:p>
          <a:p>
            <a:r>
              <a:rPr lang="en-US" dirty="0">
                <a:latin typeface="Arial" pitchFamily="34" charset="0"/>
                <a:cs typeface="Arial" pitchFamily="34" charset="0"/>
              </a:rPr>
              <a:t>39.1.4.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a:t>
            </a:r>
            <a:r>
              <a:rPr lang="en-US" dirty="0">
                <a:latin typeface="Arial" pitchFamily="34" charset="0"/>
                <a:cs typeface="Arial" pitchFamily="34" charset="0"/>
              </a:rPr>
              <a:t> </a:t>
            </a:r>
            <a:r>
              <a:rPr lang="en-US" dirty="0" err="1">
                <a:latin typeface="Arial" pitchFamily="34" charset="0"/>
                <a:cs typeface="Arial" pitchFamily="34" charset="0"/>
              </a:rPr>
              <a:t>хүчингүй</a:t>
            </a:r>
            <a:r>
              <a:rPr lang="en-US" dirty="0">
                <a:latin typeface="Arial" pitchFamily="34" charset="0"/>
                <a:cs typeface="Arial" pitchFamily="34" charset="0"/>
              </a:rPr>
              <a:t> </a:t>
            </a:r>
            <a:r>
              <a:rPr lang="en-US" dirty="0" err="1">
                <a:latin typeface="Arial" pitchFamily="34" charset="0"/>
                <a:cs typeface="Arial" pitchFamily="34" charset="0"/>
              </a:rPr>
              <a:t>болсон</a:t>
            </a:r>
            <a:r>
              <a:rPr lang="en-US" dirty="0">
                <a:latin typeface="Arial" pitchFamily="34" charset="0"/>
                <a:cs typeface="Arial" pitchFamily="34" charset="0"/>
              </a:rPr>
              <a:t>;</a:t>
            </a:r>
          </a:p>
          <a:p>
            <a:r>
              <a:rPr lang="en-US" dirty="0">
                <a:latin typeface="Arial" pitchFamily="34" charset="0"/>
                <a:cs typeface="Arial" pitchFamily="34" charset="0"/>
              </a:rPr>
              <a:t>39.1.5.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тусгай</a:t>
            </a:r>
            <a:r>
              <a:rPr lang="en-US" dirty="0">
                <a:latin typeface="Arial" pitchFamily="34" charset="0"/>
                <a:cs typeface="Arial" pitchFamily="34" charset="0"/>
              </a:rPr>
              <a:t> </a:t>
            </a:r>
            <a:r>
              <a:rPr lang="en-US" dirty="0" err="1">
                <a:latin typeface="Arial" pitchFamily="34" charset="0"/>
                <a:cs typeface="Arial" pitchFamily="34" charset="0"/>
              </a:rPr>
              <a:t>хэрэгцээнд</a:t>
            </a:r>
            <a:r>
              <a:rPr lang="en-US" dirty="0">
                <a:latin typeface="Arial" pitchFamily="34" charset="0"/>
                <a:cs typeface="Arial" pitchFamily="34" charset="0"/>
              </a:rPr>
              <a:t> </a:t>
            </a:r>
            <a:r>
              <a:rPr lang="en-US" dirty="0" err="1">
                <a:latin typeface="Arial" pitchFamily="34" charset="0"/>
                <a:cs typeface="Arial" pitchFamily="34" charset="0"/>
              </a:rPr>
              <a:t>авч</a:t>
            </a:r>
            <a:r>
              <a:rPr lang="en-US" dirty="0">
                <a:latin typeface="Arial" pitchFamily="34" charset="0"/>
                <a:cs typeface="Arial" pitchFamily="34" charset="0"/>
              </a:rPr>
              <a:t> </a:t>
            </a:r>
            <a:r>
              <a:rPr lang="en-US" dirty="0" err="1">
                <a:latin typeface="Arial" pitchFamily="34" charset="0"/>
                <a:cs typeface="Arial" pitchFamily="34" charset="0"/>
              </a:rPr>
              <a:t>нөхөх</a:t>
            </a:r>
            <a:r>
              <a:rPr lang="en-US" dirty="0">
                <a:latin typeface="Arial" pitchFamily="34" charset="0"/>
                <a:cs typeface="Arial" pitchFamily="34" charset="0"/>
              </a:rPr>
              <a:t> </a:t>
            </a:r>
            <a:r>
              <a:rPr lang="en-US" dirty="0" err="1">
                <a:latin typeface="Arial" pitchFamily="34" charset="0"/>
                <a:cs typeface="Arial" pitchFamily="34" charset="0"/>
              </a:rPr>
              <a:t>олговрыг</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эзэмшигчид</a:t>
            </a:r>
            <a:r>
              <a:rPr lang="en-US" dirty="0">
                <a:latin typeface="Arial" pitchFamily="34" charset="0"/>
                <a:cs typeface="Arial" pitchFamily="34" charset="0"/>
              </a:rPr>
              <a:t> </a:t>
            </a:r>
            <a:r>
              <a:rPr lang="en-US" dirty="0" err="1">
                <a:latin typeface="Arial" pitchFamily="34" charset="0"/>
                <a:cs typeface="Arial" pitchFamily="34" charset="0"/>
              </a:rPr>
              <a:t>бүрэн</a:t>
            </a:r>
            <a:r>
              <a:rPr lang="en-US" dirty="0">
                <a:latin typeface="Arial" pitchFamily="34" charset="0"/>
                <a:cs typeface="Arial" pitchFamily="34" charset="0"/>
              </a:rPr>
              <a:t> </a:t>
            </a:r>
            <a:r>
              <a:rPr lang="en-US" dirty="0" err="1">
                <a:latin typeface="Arial" pitchFamily="34" charset="0"/>
                <a:cs typeface="Arial" pitchFamily="34" charset="0"/>
              </a:rPr>
              <a:t>төлсөн</a:t>
            </a:r>
            <a:r>
              <a:rPr lang="en-US" dirty="0">
                <a:latin typeface="Arial" pitchFamily="34" charset="0"/>
                <a:cs typeface="Arial" pitchFamily="34" charset="0"/>
              </a:rPr>
              <a:t>.</a:t>
            </a:r>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700" b="1" dirty="0" smtClean="0">
                <a:solidFill>
                  <a:schemeClr val="tx1"/>
                </a:solidFill>
                <a:latin typeface="Arial" pitchFamily="34" charset="0"/>
                <a:cs typeface="Arial" pitchFamily="34" charset="0"/>
              </a:rPr>
              <a:t/>
            </a:r>
            <a:br>
              <a:rPr lang="mn-MN" sz="2700" b="1" dirty="0" smtClean="0">
                <a:solidFill>
                  <a:schemeClr val="tx1"/>
                </a:solidFill>
                <a:latin typeface="Arial" pitchFamily="34" charset="0"/>
                <a:cs typeface="Arial" pitchFamily="34" charset="0"/>
              </a:rPr>
            </a:br>
            <a:r>
              <a:rPr lang="en-US" sz="2700" b="1" dirty="0" smtClean="0">
                <a:solidFill>
                  <a:schemeClr val="tx1"/>
                </a:solidFill>
                <a:latin typeface="Arial" pitchFamily="34" charset="0"/>
                <a:cs typeface="Arial" pitchFamily="34" charset="0"/>
              </a:rPr>
              <a:t>40 </a:t>
            </a:r>
            <a:r>
              <a:rPr lang="en-US" sz="2700" b="1" dirty="0" err="1">
                <a:solidFill>
                  <a:schemeClr val="tx1"/>
                </a:solidFill>
                <a:latin typeface="Arial" pitchFamily="34" charset="0"/>
                <a:cs typeface="Arial" pitchFamily="34" charset="0"/>
              </a:rPr>
              <a:t>дүгээр</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зүйл</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Газар</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эзэмших</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эрхийн</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гэрчилгээг</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хүчингүй</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болгох</a:t>
            </a:r>
            <a:r>
              <a:rPr lang="en-US" dirty="0">
                <a:solidFill>
                  <a:schemeClr val="tx1"/>
                </a:solidFill>
              </a:rPr>
              <a:t/>
            </a:r>
            <a:br>
              <a:rPr lang="en-US" dirty="0">
                <a:solidFill>
                  <a:schemeClr val="tx1"/>
                </a:solidFill>
              </a:rPr>
            </a:br>
            <a:endParaRPr lang="en-US" dirty="0">
              <a:solidFill>
                <a:schemeClr val="tx1"/>
              </a:solidFill>
            </a:endParaRPr>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55000" lnSpcReduction="20000"/>
          </a:bodyPr>
          <a:lstStyle/>
          <a:p>
            <a:r>
              <a:rPr lang="en-US" dirty="0">
                <a:latin typeface="Arial" pitchFamily="34" charset="0"/>
                <a:cs typeface="Arial" pitchFamily="34" charset="0"/>
              </a:rPr>
              <a:t>40.1. </a:t>
            </a:r>
            <a:r>
              <a:rPr lang="en-US" dirty="0" err="1">
                <a:latin typeface="Arial" pitchFamily="34" charset="0"/>
                <a:cs typeface="Arial" pitchFamily="34" charset="0"/>
              </a:rPr>
              <a:t>Аймаг</a:t>
            </a:r>
            <a:r>
              <a:rPr lang="en-US" dirty="0">
                <a:latin typeface="Arial" pitchFamily="34" charset="0"/>
                <a:cs typeface="Arial" pitchFamily="34" charset="0"/>
              </a:rPr>
              <a:t>, </a:t>
            </a:r>
            <a:r>
              <a:rPr lang="en-US" dirty="0" err="1">
                <a:latin typeface="Arial" pitchFamily="34" charset="0"/>
                <a:cs typeface="Arial" pitchFamily="34" charset="0"/>
              </a:rPr>
              <a:t>нийслэл</a:t>
            </a:r>
            <a:r>
              <a:rPr lang="en-US" dirty="0">
                <a:latin typeface="Arial" pitchFamily="34" charset="0"/>
                <a:cs typeface="Arial" pitchFamily="34" charset="0"/>
              </a:rPr>
              <a:t>, </a:t>
            </a:r>
            <a:r>
              <a:rPr lang="en-US" dirty="0" err="1">
                <a:latin typeface="Arial" pitchFamily="34" charset="0"/>
                <a:cs typeface="Arial" pitchFamily="34" charset="0"/>
              </a:rPr>
              <a:t>сум</a:t>
            </a:r>
            <a:r>
              <a:rPr lang="en-US" dirty="0">
                <a:latin typeface="Arial" pitchFamily="34" charset="0"/>
                <a:cs typeface="Arial" pitchFamily="34" charset="0"/>
              </a:rPr>
              <a:t>, </a:t>
            </a:r>
            <a:r>
              <a:rPr lang="en-US" dirty="0" err="1">
                <a:latin typeface="Arial" pitchFamily="34" charset="0"/>
                <a:cs typeface="Arial" pitchFamily="34" charset="0"/>
              </a:rPr>
              <a:t>дүүргийн</a:t>
            </a:r>
            <a:r>
              <a:rPr lang="en-US" dirty="0">
                <a:latin typeface="Arial" pitchFamily="34" charset="0"/>
                <a:cs typeface="Arial" pitchFamily="34" charset="0"/>
              </a:rPr>
              <a:t> </a:t>
            </a:r>
            <a:r>
              <a:rPr lang="en-US" dirty="0" err="1">
                <a:latin typeface="Arial" pitchFamily="34" charset="0"/>
                <a:cs typeface="Arial" pitchFamily="34" charset="0"/>
              </a:rPr>
              <a:t>Засаг</a:t>
            </a:r>
            <a:r>
              <a:rPr lang="en-US" dirty="0">
                <a:latin typeface="Arial" pitchFamily="34" charset="0"/>
                <a:cs typeface="Arial" pitchFamily="34" charset="0"/>
              </a:rPr>
              <a:t> </a:t>
            </a:r>
            <a:r>
              <a:rPr lang="en-US" dirty="0" err="1">
                <a:latin typeface="Arial" pitchFamily="34" charset="0"/>
                <a:cs typeface="Arial" pitchFamily="34" charset="0"/>
              </a:rPr>
              <a:t>дарга</a:t>
            </a:r>
            <a:r>
              <a:rPr lang="en-US" dirty="0">
                <a:latin typeface="Arial" pitchFamily="34" charset="0"/>
                <a:cs typeface="Arial" pitchFamily="34" charset="0"/>
              </a:rPr>
              <a:t> </a:t>
            </a:r>
            <a:r>
              <a:rPr lang="en-US" dirty="0" err="1">
                <a:latin typeface="Arial" pitchFamily="34" charset="0"/>
                <a:cs typeface="Arial" pitchFamily="34" charset="0"/>
              </a:rPr>
              <a:t>дараахь</a:t>
            </a:r>
            <a:r>
              <a:rPr lang="en-US" dirty="0">
                <a:latin typeface="Arial" pitchFamily="34" charset="0"/>
                <a:cs typeface="Arial" pitchFamily="34" charset="0"/>
              </a:rPr>
              <a:t> </a:t>
            </a:r>
            <a:r>
              <a:rPr lang="en-US" dirty="0" err="1">
                <a:latin typeface="Arial" pitchFamily="34" charset="0"/>
                <a:cs typeface="Arial" pitchFamily="34" charset="0"/>
              </a:rPr>
              <a:t>тохиолдолд</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гэрчилгээг</a:t>
            </a:r>
            <a:r>
              <a:rPr lang="en-US" dirty="0">
                <a:latin typeface="Arial" pitchFamily="34" charset="0"/>
                <a:cs typeface="Arial" pitchFamily="34" charset="0"/>
              </a:rPr>
              <a:t> </a:t>
            </a:r>
            <a:r>
              <a:rPr lang="en-US" dirty="0" err="1">
                <a:latin typeface="Arial" pitchFamily="34" charset="0"/>
                <a:cs typeface="Arial" pitchFamily="34" charset="0"/>
              </a:rPr>
              <a:t>хүчингүй</a:t>
            </a:r>
            <a:r>
              <a:rPr lang="en-US" dirty="0">
                <a:latin typeface="Arial" pitchFamily="34" charset="0"/>
                <a:cs typeface="Arial" pitchFamily="34" charset="0"/>
              </a:rPr>
              <a:t> </a:t>
            </a:r>
            <a:r>
              <a:rPr lang="en-US" dirty="0" err="1">
                <a:latin typeface="Arial" pitchFamily="34" charset="0"/>
                <a:cs typeface="Arial" pitchFamily="34" charset="0"/>
              </a:rPr>
              <a:t>болгоно</a:t>
            </a:r>
            <a:r>
              <a:rPr lang="en-US" dirty="0">
                <a:latin typeface="Arial" pitchFamily="34" charset="0"/>
                <a:cs typeface="Arial" pitchFamily="34" charset="0"/>
              </a:rPr>
              <a:t>:</a:t>
            </a:r>
          </a:p>
          <a:p>
            <a:r>
              <a:rPr lang="en-US" dirty="0">
                <a:latin typeface="Arial" pitchFamily="34" charset="0"/>
                <a:cs typeface="Arial" pitchFamily="34" charset="0"/>
              </a:rPr>
              <a:t>40.1.1.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a:t>
            </a:r>
            <a:r>
              <a:rPr lang="en-US" dirty="0">
                <a:latin typeface="Arial" pitchFamily="34" charset="0"/>
                <a:cs typeface="Arial" pitchFamily="34" charset="0"/>
              </a:rPr>
              <a:t> </a:t>
            </a:r>
            <a:r>
              <a:rPr lang="en-US" dirty="0" err="1">
                <a:latin typeface="Arial" pitchFamily="34" charset="0"/>
                <a:cs typeface="Arial" pitchFamily="34" charset="0"/>
              </a:rPr>
              <a:t>эзэмшигч</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тухай</a:t>
            </a:r>
            <a:r>
              <a:rPr lang="en-US" dirty="0">
                <a:latin typeface="Arial" pitchFamily="34" charset="0"/>
                <a:cs typeface="Arial" pitchFamily="34" charset="0"/>
              </a:rPr>
              <a:t> </a:t>
            </a:r>
            <a:r>
              <a:rPr lang="en-US" dirty="0" err="1">
                <a:latin typeface="Arial" pitchFamily="34" charset="0"/>
                <a:cs typeface="Arial" pitchFamily="34" charset="0"/>
              </a:rPr>
              <a:t>хууль</a:t>
            </a:r>
            <a:r>
              <a:rPr lang="en-US" dirty="0">
                <a:latin typeface="Arial" pitchFamily="34" charset="0"/>
                <a:cs typeface="Arial" pitchFamily="34" charset="0"/>
              </a:rPr>
              <a:t> </a:t>
            </a:r>
            <a:r>
              <a:rPr lang="en-US" dirty="0" err="1">
                <a:latin typeface="Arial" pitchFamily="34" charset="0"/>
                <a:cs typeface="Arial" pitchFamily="34" charset="0"/>
              </a:rPr>
              <a:t>тогтоомж</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гэрээний</a:t>
            </a:r>
            <a:r>
              <a:rPr lang="en-US" dirty="0">
                <a:latin typeface="Arial" pitchFamily="34" charset="0"/>
                <a:cs typeface="Arial" pitchFamily="34" charset="0"/>
              </a:rPr>
              <a:t> </a:t>
            </a:r>
            <a:r>
              <a:rPr lang="en-US" dirty="0" err="1">
                <a:latin typeface="Arial" pitchFamily="34" charset="0"/>
                <a:cs typeface="Arial" pitchFamily="34" charset="0"/>
              </a:rPr>
              <a:t>нөхцөл</a:t>
            </a:r>
            <a:r>
              <a:rPr lang="en-US" dirty="0">
                <a:latin typeface="Arial" pitchFamily="34" charset="0"/>
                <a:cs typeface="Arial" pitchFamily="34" charset="0"/>
              </a:rPr>
              <a:t>, </a:t>
            </a:r>
            <a:r>
              <a:rPr lang="en-US" dirty="0" err="1">
                <a:latin typeface="Arial" pitchFamily="34" charset="0"/>
                <a:cs typeface="Arial" pitchFamily="34" charset="0"/>
              </a:rPr>
              <a:t>болзлыг</a:t>
            </a:r>
            <a:r>
              <a:rPr lang="en-US" dirty="0">
                <a:latin typeface="Arial" pitchFamily="34" charset="0"/>
                <a:cs typeface="Arial" pitchFamily="34" charset="0"/>
              </a:rPr>
              <a:t> </a:t>
            </a:r>
            <a:r>
              <a:rPr lang="en-US" dirty="0" err="1">
                <a:latin typeface="Arial" pitchFamily="34" charset="0"/>
                <a:cs typeface="Arial" pitchFamily="34" charset="0"/>
              </a:rPr>
              <a:t>удаа</a:t>
            </a:r>
            <a:r>
              <a:rPr lang="en-US" dirty="0">
                <a:latin typeface="Arial" pitchFamily="34" charset="0"/>
                <a:cs typeface="Arial" pitchFamily="34" charset="0"/>
              </a:rPr>
              <a:t> </a:t>
            </a:r>
            <a:r>
              <a:rPr lang="en-US" dirty="0" err="1">
                <a:latin typeface="Arial" pitchFamily="34" charset="0"/>
                <a:cs typeface="Arial" pitchFamily="34" charset="0"/>
              </a:rPr>
              <a:t>дараа</a:t>
            </a:r>
            <a:r>
              <a:rPr lang="en-US" dirty="0">
                <a:latin typeface="Arial" pitchFamily="34" charset="0"/>
                <a:cs typeface="Arial" pitchFamily="34" charset="0"/>
              </a:rPr>
              <a:t> </a:t>
            </a:r>
            <a:r>
              <a:rPr lang="en-US" dirty="0" err="1">
                <a:latin typeface="Arial" pitchFamily="34" charset="0"/>
                <a:cs typeface="Arial" pitchFamily="34" charset="0"/>
              </a:rPr>
              <a:t>буюу</a:t>
            </a:r>
            <a:r>
              <a:rPr lang="en-US" dirty="0">
                <a:latin typeface="Arial" pitchFamily="34" charset="0"/>
                <a:cs typeface="Arial" pitchFamily="34" charset="0"/>
              </a:rPr>
              <a:t> </a:t>
            </a:r>
            <a:r>
              <a:rPr lang="en-US" dirty="0" err="1">
                <a:latin typeface="Arial" pitchFamily="34" charset="0"/>
                <a:cs typeface="Arial" pitchFamily="34" charset="0"/>
              </a:rPr>
              <a:t>ноцтой</a:t>
            </a:r>
            <a:r>
              <a:rPr lang="en-US" dirty="0">
                <a:latin typeface="Arial" pitchFamily="34" charset="0"/>
                <a:cs typeface="Arial" pitchFamily="34" charset="0"/>
              </a:rPr>
              <a:t> </a:t>
            </a:r>
            <a:r>
              <a:rPr lang="en-US" dirty="0" err="1">
                <a:latin typeface="Arial" pitchFamily="34" charset="0"/>
                <a:cs typeface="Arial" pitchFamily="34" charset="0"/>
              </a:rPr>
              <a:t>зөрчсөн</a:t>
            </a:r>
            <a:r>
              <a:rPr lang="en-US" dirty="0">
                <a:latin typeface="Arial" pitchFamily="34" charset="0"/>
                <a:cs typeface="Arial" pitchFamily="34" charset="0"/>
              </a:rPr>
              <a:t>;</a:t>
            </a:r>
          </a:p>
          <a:p>
            <a:r>
              <a:rPr lang="en-US" dirty="0">
                <a:latin typeface="Arial" pitchFamily="34" charset="0"/>
                <a:cs typeface="Arial" pitchFamily="34" charset="0"/>
              </a:rPr>
              <a:t>40.1.2.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хүн</a:t>
            </a:r>
            <a:r>
              <a:rPr lang="en-US" dirty="0">
                <a:latin typeface="Arial" pitchFamily="34" charset="0"/>
                <a:cs typeface="Arial" pitchFamily="34" charset="0"/>
              </a:rPr>
              <a:t> </a:t>
            </a:r>
            <a:r>
              <a:rPr lang="en-US" dirty="0" err="1">
                <a:latin typeface="Arial" pitchFamily="34" charset="0"/>
                <a:cs typeface="Arial" pitchFamily="34" charset="0"/>
              </a:rPr>
              <a:t>амын</a:t>
            </a:r>
            <a:r>
              <a:rPr lang="en-US" dirty="0">
                <a:latin typeface="Arial" pitchFamily="34" charset="0"/>
                <a:cs typeface="Arial" pitchFamily="34" charset="0"/>
              </a:rPr>
              <a:t> </a:t>
            </a:r>
            <a:r>
              <a:rPr lang="en-US" dirty="0" err="1">
                <a:latin typeface="Arial" pitchFamily="34" charset="0"/>
                <a:cs typeface="Arial" pitchFamily="34" charset="0"/>
              </a:rPr>
              <a:t>эрүүл</a:t>
            </a:r>
            <a:r>
              <a:rPr lang="en-US" dirty="0">
                <a:latin typeface="Arial" pitchFamily="34" charset="0"/>
                <a:cs typeface="Arial" pitchFamily="34" charset="0"/>
              </a:rPr>
              <a:t> </a:t>
            </a:r>
            <a:r>
              <a:rPr lang="en-US" dirty="0" err="1">
                <a:latin typeface="Arial" pitchFamily="34" charset="0"/>
                <a:cs typeface="Arial" pitchFamily="34" charset="0"/>
              </a:rPr>
              <a:t>мэнд</a:t>
            </a:r>
            <a:r>
              <a:rPr lang="en-US" dirty="0">
                <a:latin typeface="Arial" pitchFamily="34" charset="0"/>
                <a:cs typeface="Arial" pitchFamily="34" charset="0"/>
              </a:rPr>
              <a:t>, </a:t>
            </a:r>
            <a:r>
              <a:rPr lang="en-US" dirty="0" err="1">
                <a:latin typeface="Arial" pitchFamily="34" charset="0"/>
                <a:cs typeface="Arial" pitchFamily="34" charset="0"/>
              </a:rPr>
              <a:t>байгаль</a:t>
            </a:r>
            <a:r>
              <a:rPr lang="en-US" dirty="0">
                <a:latin typeface="Arial" pitchFamily="34" charset="0"/>
                <a:cs typeface="Arial" pitchFamily="34" charset="0"/>
              </a:rPr>
              <a:t> </a:t>
            </a:r>
            <a:r>
              <a:rPr lang="en-US" dirty="0" err="1">
                <a:latin typeface="Arial" pitchFamily="34" charset="0"/>
                <a:cs typeface="Arial" pitchFamily="34" charset="0"/>
              </a:rPr>
              <a:t>хамгаалал</a:t>
            </a:r>
            <a:r>
              <a:rPr lang="en-US" dirty="0">
                <a:latin typeface="Arial" pitchFamily="34" charset="0"/>
                <a:cs typeface="Arial" pitchFamily="34" charset="0"/>
              </a:rPr>
              <a:t>, </a:t>
            </a:r>
            <a:r>
              <a:rPr lang="en-US" dirty="0" err="1">
                <a:latin typeface="Arial" pitchFamily="34" charset="0"/>
                <a:cs typeface="Arial" pitchFamily="34" charset="0"/>
              </a:rPr>
              <a:t>үндэсний</a:t>
            </a:r>
            <a:r>
              <a:rPr lang="en-US" dirty="0">
                <a:latin typeface="Arial" pitchFamily="34" charset="0"/>
                <a:cs typeface="Arial" pitchFamily="34" charset="0"/>
              </a:rPr>
              <a:t> </a:t>
            </a:r>
            <a:r>
              <a:rPr lang="en-US" dirty="0" err="1">
                <a:latin typeface="Arial" pitchFamily="34" charset="0"/>
                <a:cs typeface="Arial" pitchFamily="34" charset="0"/>
              </a:rPr>
              <a:t>аюулгүй</a:t>
            </a:r>
            <a:r>
              <a:rPr lang="en-US" dirty="0">
                <a:latin typeface="Arial" pitchFamily="34" charset="0"/>
                <a:cs typeface="Arial" pitchFamily="34" charset="0"/>
              </a:rPr>
              <a:t> </a:t>
            </a:r>
            <a:r>
              <a:rPr lang="en-US" dirty="0" err="1">
                <a:latin typeface="Arial" pitchFamily="34" charset="0"/>
                <a:cs typeface="Arial" pitchFamily="34" charset="0"/>
              </a:rPr>
              <a:t>байдлын</a:t>
            </a:r>
            <a:r>
              <a:rPr lang="en-US" dirty="0">
                <a:latin typeface="Arial" pitchFamily="34" charset="0"/>
                <a:cs typeface="Arial" pitchFamily="34" charset="0"/>
              </a:rPr>
              <a:t> </a:t>
            </a:r>
            <a:r>
              <a:rPr lang="en-US" dirty="0" err="1">
                <a:latin typeface="Arial" pitchFamily="34" charset="0"/>
                <a:cs typeface="Arial" pitchFamily="34" charset="0"/>
              </a:rPr>
              <a:t>ашиг</a:t>
            </a:r>
            <a:r>
              <a:rPr lang="en-US" dirty="0">
                <a:latin typeface="Arial" pitchFamily="34" charset="0"/>
                <a:cs typeface="Arial" pitchFamily="34" charset="0"/>
              </a:rPr>
              <a:t> </a:t>
            </a:r>
            <a:r>
              <a:rPr lang="en-US" dirty="0" err="1">
                <a:latin typeface="Arial" pitchFamily="34" charset="0"/>
                <a:cs typeface="Arial" pitchFamily="34" charset="0"/>
              </a:rPr>
              <a:t>сонирхолд</a:t>
            </a:r>
            <a:r>
              <a:rPr lang="en-US" dirty="0">
                <a:latin typeface="Arial" pitchFamily="34" charset="0"/>
                <a:cs typeface="Arial" pitchFamily="34" charset="0"/>
              </a:rPr>
              <a:t> </a:t>
            </a:r>
            <a:r>
              <a:rPr lang="en-US" dirty="0" err="1">
                <a:latin typeface="Arial" pitchFamily="34" charset="0"/>
                <a:cs typeface="Arial" pitchFamily="34" charset="0"/>
              </a:rPr>
              <a:t>харшаар</a:t>
            </a:r>
            <a:r>
              <a:rPr lang="en-US" dirty="0">
                <a:latin typeface="Arial" pitchFamily="34" charset="0"/>
                <a:cs typeface="Arial" pitchFamily="34" charset="0"/>
              </a:rPr>
              <a:t> </a:t>
            </a:r>
            <a:r>
              <a:rPr lang="en-US" dirty="0" err="1">
                <a:latin typeface="Arial" pitchFamily="34" charset="0"/>
                <a:cs typeface="Arial" pitchFamily="34" charset="0"/>
              </a:rPr>
              <a:t>ашигласан</a:t>
            </a:r>
            <a:r>
              <a:rPr lang="en-US" dirty="0">
                <a:latin typeface="Arial" pitchFamily="34" charset="0"/>
                <a:cs typeface="Arial" pitchFamily="34" charset="0"/>
              </a:rPr>
              <a:t> </a:t>
            </a:r>
            <a:r>
              <a:rPr lang="en-US" dirty="0" err="1">
                <a:latin typeface="Arial" pitchFamily="34" charset="0"/>
                <a:cs typeface="Arial" pitchFamily="34" charset="0"/>
              </a:rPr>
              <a:t>нь</a:t>
            </a:r>
            <a:r>
              <a:rPr lang="en-US" dirty="0">
                <a:latin typeface="Arial" pitchFamily="34" charset="0"/>
                <a:cs typeface="Arial" pitchFamily="34" charset="0"/>
              </a:rPr>
              <a:t> </a:t>
            </a:r>
            <a:r>
              <a:rPr lang="en-US" dirty="0" err="1">
                <a:latin typeface="Arial" pitchFamily="34" charset="0"/>
                <a:cs typeface="Arial" pitchFamily="34" charset="0"/>
              </a:rPr>
              <a:t>эрх</a:t>
            </a:r>
            <a:r>
              <a:rPr lang="en-US" dirty="0">
                <a:latin typeface="Arial" pitchFamily="34" charset="0"/>
                <a:cs typeface="Arial" pitchFamily="34" charset="0"/>
              </a:rPr>
              <a:t> </a:t>
            </a:r>
            <a:r>
              <a:rPr lang="en-US" dirty="0" err="1">
                <a:latin typeface="Arial" pitchFamily="34" charset="0"/>
                <a:cs typeface="Arial" pitchFamily="34" charset="0"/>
              </a:rPr>
              <a:t>бүхий</a:t>
            </a:r>
            <a:r>
              <a:rPr lang="en-US" dirty="0">
                <a:latin typeface="Arial" pitchFamily="34" charset="0"/>
                <a:cs typeface="Arial" pitchFamily="34" charset="0"/>
              </a:rPr>
              <a:t> </a:t>
            </a:r>
            <a:r>
              <a:rPr lang="en-US" dirty="0" err="1">
                <a:latin typeface="Arial" pitchFamily="34" charset="0"/>
                <a:cs typeface="Arial" pitchFamily="34" charset="0"/>
              </a:rPr>
              <a:t>байгууллагын</a:t>
            </a:r>
            <a:r>
              <a:rPr lang="en-US" dirty="0">
                <a:latin typeface="Arial" pitchFamily="34" charset="0"/>
                <a:cs typeface="Arial" pitchFamily="34" charset="0"/>
              </a:rPr>
              <a:t> </a:t>
            </a:r>
            <a:r>
              <a:rPr lang="en-US" dirty="0" err="1">
                <a:latin typeface="Arial" pitchFamily="34" charset="0"/>
                <a:cs typeface="Arial" pitchFamily="34" charset="0"/>
              </a:rPr>
              <a:t>дүгнэлтээр</a:t>
            </a:r>
            <a:r>
              <a:rPr lang="en-US" dirty="0">
                <a:latin typeface="Arial" pitchFamily="34" charset="0"/>
                <a:cs typeface="Arial" pitchFamily="34" charset="0"/>
              </a:rPr>
              <a:t> </a:t>
            </a:r>
            <a:r>
              <a:rPr lang="en-US" dirty="0" err="1">
                <a:latin typeface="Arial" pitchFamily="34" charset="0"/>
                <a:cs typeface="Arial" pitchFamily="34" charset="0"/>
              </a:rPr>
              <a:t>тогтоогдсон</a:t>
            </a:r>
            <a:r>
              <a:rPr lang="en-US" dirty="0">
                <a:latin typeface="Arial" pitchFamily="34" charset="0"/>
                <a:cs typeface="Arial" pitchFamily="34" charset="0"/>
              </a:rPr>
              <a:t>;</a:t>
            </a:r>
          </a:p>
          <a:p>
            <a:r>
              <a:rPr lang="en-US" dirty="0">
                <a:latin typeface="Arial" pitchFamily="34" charset="0"/>
                <a:cs typeface="Arial" pitchFamily="34" charset="0"/>
              </a:rPr>
              <a:t>40.1.3. </a:t>
            </a:r>
            <a:r>
              <a:rPr lang="en-US" dirty="0" err="1">
                <a:latin typeface="Arial" pitchFamily="34" charset="0"/>
                <a:cs typeface="Arial" pitchFamily="34" charset="0"/>
              </a:rPr>
              <a:t>шилжүүлж</a:t>
            </a:r>
            <a:r>
              <a:rPr lang="en-US" dirty="0">
                <a:latin typeface="Arial" pitchFamily="34" charset="0"/>
                <a:cs typeface="Arial" pitchFamily="34" charset="0"/>
              </a:rPr>
              <a:t> </a:t>
            </a:r>
            <a:r>
              <a:rPr lang="en-US" dirty="0" err="1">
                <a:latin typeface="Arial" pitchFamily="34" charset="0"/>
                <a:cs typeface="Arial" pitchFamily="34" charset="0"/>
              </a:rPr>
              <a:t>авсан</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гэрчилгээгээ</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бүртгэлд</a:t>
            </a:r>
            <a:r>
              <a:rPr lang="en-US" dirty="0">
                <a:latin typeface="Arial" pitchFamily="34" charset="0"/>
                <a:cs typeface="Arial" pitchFamily="34" charset="0"/>
              </a:rPr>
              <a:t> </a:t>
            </a:r>
            <a:r>
              <a:rPr lang="en-US" dirty="0" err="1">
                <a:latin typeface="Arial" pitchFamily="34" charset="0"/>
                <a:cs typeface="Arial" pitchFamily="34" charset="0"/>
              </a:rPr>
              <a:t>бүртгүүлж</a:t>
            </a:r>
            <a:r>
              <a:rPr lang="en-US" dirty="0">
                <a:latin typeface="Arial" pitchFamily="34" charset="0"/>
                <a:cs typeface="Arial" pitchFamily="34" charset="0"/>
              </a:rPr>
              <a:t>, </a:t>
            </a:r>
            <a:r>
              <a:rPr lang="en-US" dirty="0" err="1">
                <a:latin typeface="Arial" pitchFamily="34" charset="0"/>
                <a:cs typeface="Arial" pitchFamily="34" charset="0"/>
              </a:rPr>
              <a:t>шинээр</a:t>
            </a:r>
            <a:r>
              <a:rPr lang="en-US" dirty="0">
                <a:latin typeface="Arial" pitchFamily="34" charset="0"/>
                <a:cs typeface="Arial" pitchFamily="34" charset="0"/>
              </a:rPr>
              <a:t> </a:t>
            </a:r>
            <a:r>
              <a:rPr lang="en-US" dirty="0" err="1">
                <a:latin typeface="Arial" pitchFamily="34" charset="0"/>
                <a:cs typeface="Arial" pitchFamily="34" charset="0"/>
              </a:rPr>
              <a:t>гэрээ</a:t>
            </a:r>
            <a:r>
              <a:rPr lang="en-US" dirty="0">
                <a:latin typeface="Arial" pitchFamily="34" charset="0"/>
                <a:cs typeface="Arial" pitchFamily="34" charset="0"/>
              </a:rPr>
              <a:t> </a:t>
            </a:r>
            <a:r>
              <a:rPr lang="en-US" dirty="0" err="1">
                <a:latin typeface="Arial" pitchFamily="34" charset="0"/>
                <a:cs typeface="Arial" pitchFamily="34" charset="0"/>
              </a:rPr>
              <a:t>байгуулаагүй</a:t>
            </a:r>
            <a:r>
              <a:rPr lang="en-US" dirty="0">
                <a:latin typeface="Arial" pitchFamily="34" charset="0"/>
                <a:cs typeface="Arial" pitchFamily="34" charset="0"/>
              </a:rPr>
              <a:t>;</a:t>
            </a:r>
          </a:p>
          <a:p>
            <a:r>
              <a:rPr lang="en-US" dirty="0">
                <a:latin typeface="Arial" pitchFamily="34" charset="0"/>
                <a:cs typeface="Arial" pitchFamily="34" charset="0"/>
              </a:rPr>
              <a:t> 40.1.4.байгаль </a:t>
            </a:r>
            <a:r>
              <a:rPr lang="en-US" dirty="0" err="1">
                <a:latin typeface="Arial" pitchFamily="34" charset="0"/>
                <a:cs typeface="Arial" pitchFamily="34" charset="0"/>
              </a:rPr>
              <a:t>орчны</a:t>
            </a:r>
            <a:r>
              <a:rPr lang="en-US" dirty="0">
                <a:latin typeface="Arial" pitchFamily="34" charset="0"/>
                <a:cs typeface="Arial" pitchFamily="34" charset="0"/>
              </a:rPr>
              <a:t> </a:t>
            </a:r>
            <a:r>
              <a:rPr lang="en-US" dirty="0" err="1">
                <a:latin typeface="Arial" pitchFamily="34" charset="0"/>
                <a:cs typeface="Arial" pitchFamily="34" charset="0"/>
              </a:rPr>
              <a:t>нөлөөлөх</a:t>
            </a:r>
            <a:r>
              <a:rPr lang="en-US" dirty="0">
                <a:latin typeface="Arial" pitchFamily="34" charset="0"/>
                <a:cs typeface="Arial" pitchFamily="34" charset="0"/>
              </a:rPr>
              <a:t> </a:t>
            </a:r>
            <a:r>
              <a:rPr lang="en-US" dirty="0" err="1">
                <a:latin typeface="Arial" pitchFamily="34" charset="0"/>
                <a:cs typeface="Arial" pitchFamily="34" charset="0"/>
              </a:rPr>
              <a:t>байдлын</a:t>
            </a:r>
            <a:r>
              <a:rPr lang="en-US" dirty="0">
                <a:latin typeface="Arial" pitchFamily="34" charset="0"/>
                <a:cs typeface="Arial" pitchFamily="34" charset="0"/>
              </a:rPr>
              <a:t> </a:t>
            </a:r>
            <a:r>
              <a:rPr lang="en-US" dirty="0" err="1">
                <a:latin typeface="Arial" pitchFamily="34" charset="0"/>
                <a:cs typeface="Arial" pitchFamily="34" charset="0"/>
              </a:rPr>
              <a:t>үнэлгээгээр</a:t>
            </a:r>
            <a:r>
              <a:rPr lang="en-US" dirty="0">
                <a:latin typeface="Arial" pitchFamily="34" charset="0"/>
                <a:cs typeface="Arial" pitchFamily="34" charset="0"/>
              </a:rPr>
              <a:t> </a:t>
            </a:r>
            <a:r>
              <a:rPr lang="en-US" dirty="0" err="1">
                <a:latin typeface="Arial" pitchFamily="34" charset="0"/>
                <a:cs typeface="Arial" pitchFamily="34" charset="0"/>
              </a:rPr>
              <a:t>тавигдсан</a:t>
            </a:r>
            <a:r>
              <a:rPr lang="en-US" dirty="0">
                <a:latin typeface="Arial" pitchFamily="34" charset="0"/>
                <a:cs typeface="Arial" pitchFamily="34" charset="0"/>
              </a:rPr>
              <a:t> </a:t>
            </a:r>
            <a:r>
              <a:rPr lang="en-US" dirty="0" err="1">
                <a:latin typeface="Arial" pitchFamily="34" charset="0"/>
                <a:cs typeface="Arial" pitchFamily="34" charset="0"/>
              </a:rPr>
              <a:t>шаардлагыг</a:t>
            </a:r>
            <a:r>
              <a:rPr lang="en-US" dirty="0">
                <a:latin typeface="Arial" pitchFamily="34" charset="0"/>
                <a:cs typeface="Arial" pitchFamily="34" charset="0"/>
              </a:rPr>
              <a:t> </a:t>
            </a:r>
            <a:r>
              <a:rPr lang="en-US" dirty="0" err="1">
                <a:latin typeface="Arial" pitchFamily="34" charset="0"/>
                <a:cs typeface="Arial" pitchFamily="34" charset="0"/>
              </a:rPr>
              <a:t>биелүүлээгүй</a:t>
            </a:r>
            <a:r>
              <a:rPr lang="en-US" dirty="0">
                <a:latin typeface="Arial" pitchFamily="34" charset="0"/>
                <a:cs typeface="Arial" pitchFamily="34" charset="0"/>
              </a:rPr>
              <a:t>, </a:t>
            </a:r>
            <a:r>
              <a:rPr lang="en-US" dirty="0" err="1">
                <a:latin typeface="Arial" pitchFamily="34" charset="0"/>
                <a:cs typeface="Arial" pitchFamily="34" charset="0"/>
              </a:rPr>
              <a:t>энэ</a:t>
            </a:r>
            <a:r>
              <a:rPr lang="en-US" dirty="0">
                <a:latin typeface="Arial" pitchFamily="34" charset="0"/>
                <a:cs typeface="Arial" pitchFamily="34" charset="0"/>
              </a:rPr>
              <a:t> </a:t>
            </a:r>
            <a:r>
              <a:rPr lang="en-US" dirty="0" err="1">
                <a:latin typeface="Arial" pitchFamily="34" charset="0"/>
                <a:cs typeface="Arial" pitchFamily="34" charset="0"/>
              </a:rPr>
              <a:t>хуулийн</a:t>
            </a:r>
            <a:r>
              <a:rPr lang="en-US" dirty="0">
                <a:latin typeface="Arial" pitchFamily="34" charset="0"/>
                <a:cs typeface="Arial" pitchFamily="34" charset="0"/>
              </a:rPr>
              <a:t> 31.4-т </a:t>
            </a:r>
            <a:r>
              <a:rPr lang="en-US" dirty="0" err="1">
                <a:latin typeface="Arial" pitchFamily="34" charset="0"/>
                <a:cs typeface="Arial" pitchFamily="34" charset="0"/>
              </a:rPr>
              <a:t>заасны</a:t>
            </a:r>
            <a:r>
              <a:rPr lang="en-US" dirty="0">
                <a:latin typeface="Arial" pitchFamily="34" charset="0"/>
                <a:cs typeface="Arial" pitchFamily="34" charset="0"/>
              </a:rPr>
              <a:t> </a:t>
            </a:r>
            <a:r>
              <a:rPr lang="en-US" dirty="0" err="1">
                <a:latin typeface="Arial" pitchFamily="34" charset="0"/>
                <a:cs typeface="Arial" pitchFamily="34" charset="0"/>
              </a:rPr>
              <a:t>дагуу</a:t>
            </a:r>
            <a:r>
              <a:rPr lang="en-US" dirty="0">
                <a:latin typeface="Arial" pitchFamily="34" charset="0"/>
                <a:cs typeface="Arial" pitchFamily="34" charset="0"/>
              </a:rPr>
              <a:t> </a:t>
            </a:r>
            <a:r>
              <a:rPr lang="en-US" dirty="0" err="1">
                <a:latin typeface="Arial" pitchFamily="34" charset="0"/>
                <a:cs typeface="Arial" pitchFamily="34" charset="0"/>
              </a:rPr>
              <a:t>палеонтологи</a:t>
            </a:r>
            <a:r>
              <a:rPr lang="en-US" dirty="0">
                <a:latin typeface="Arial" pitchFamily="34" charset="0"/>
                <a:cs typeface="Arial" pitchFamily="34" charset="0"/>
              </a:rPr>
              <a:t>, </a:t>
            </a:r>
            <a:r>
              <a:rPr lang="en-US" dirty="0" err="1">
                <a:latin typeface="Arial" pitchFamily="34" charset="0"/>
                <a:cs typeface="Arial" pitchFamily="34" charset="0"/>
              </a:rPr>
              <a:t>археологи</a:t>
            </a:r>
            <a:r>
              <a:rPr lang="en-US" dirty="0">
                <a:latin typeface="Arial" pitchFamily="34" charset="0"/>
                <a:cs typeface="Arial" pitchFamily="34" charset="0"/>
              </a:rPr>
              <a:t>, </a:t>
            </a:r>
            <a:r>
              <a:rPr lang="en-US" dirty="0" err="1">
                <a:latin typeface="Arial" pitchFamily="34" charset="0"/>
                <a:cs typeface="Arial" pitchFamily="34" charset="0"/>
              </a:rPr>
              <a:t>угсаатны</a:t>
            </a:r>
            <a:r>
              <a:rPr lang="en-US" dirty="0">
                <a:latin typeface="Arial" pitchFamily="34" charset="0"/>
                <a:cs typeface="Arial" pitchFamily="34" charset="0"/>
              </a:rPr>
              <a:t> </a:t>
            </a:r>
            <a:r>
              <a:rPr lang="en-US" dirty="0" err="1">
                <a:latin typeface="Arial" pitchFamily="34" charset="0"/>
                <a:cs typeface="Arial" pitchFamily="34" charset="0"/>
              </a:rPr>
              <a:t>урьдчилсан</a:t>
            </a:r>
            <a:r>
              <a:rPr lang="en-US" dirty="0">
                <a:latin typeface="Arial" pitchFamily="34" charset="0"/>
                <a:cs typeface="Arial" pitchFamily="34" charset="0"/>
              </a:rPr>
              <a:t> </a:t>
            </a:r>
            <a:r>
              <a:rPr lang="en-US" dirty="0" err="1">
                <a:latin typeface="Arial" pitchFamily="34" charset="0"/>
                <a:cs typeface="Arial" pitchFamily="34" charset="0"/>
              </a:rPr>
              <a:t>хайгуул</a:t>
            </a:r>
            <a:r>
              <a:rPr lang="en-US" dirty="0">
                <a:latin typeface="Arial" pitchFamily="34" charset="0"/>
                <a:cs typeface="Arial" pitchFamily="34" charset="0"/>
              </a:rPr>
              <a:t>, </a:t>
            </a:r>
            <a:r>
              <a:rPr lang="en-US" dirty="0" err="1">
                <a:latin typeface="Arial" pitchFamily="34" charset="0"/>
                <a:cs typeface="Arial" pitchFamily="34" charset="0"/>
              </a:rPr>
              <a:t>судалгаа</a:t>
            </a:r>
            <a:r>
              <a:rPr lang="en-US" dirty="0">
                <a:latin typeface="Arial" pitchFamily="34" charset="0"/>
                <a:cs typeface="Arial" pitchFamily="34" charset="0"/>
              </a:rPr>
              <a:t> </a:t>
            </a:r>
            <a:r>
              <a:rPr lang="en-US" dirty="0" err="1">
                <a:latin typeface="Arial" pitchFamily="34" charset="0"/>
                <a:cs typeface="Arial" pitchFamily="34" charset="0"/>
              </a:rPr>
              <a:t>хийлгээгүй</a:t>
            </a:r>
            <a:r>
              <a:rPr lang="en-US" dirty="0">
                <a:latin typeface="Arial" pitchFamily="34" charset="0"/>
                <a:cs typeface="Arial" pitchFamily="34" charset="0"/>
              </a:rPr>
              <a:t>, </a:t>
            </a:r>
            <a:r>
              <a:rPr lang="en-US" dirty="0" err="1">
                <a:latin typeface="Arial" pitchFamily="34" charset="0"/>
                <a:cs typeface="Arial" pitchFamily="34" charset="0"/>
              </a:rPr>
              <a:t>зөвшөөрөл</a:t>
            </a:r>
            <a:r>
              <a:rPr lang="en-US" dirty="0">
                <a:latin typeface="Arial" pitchFamily="34" charset="0"/>
                <a:cs typeface="Arial" pitchFamily="34" charset="0"/>
              </a:rPr>
              <a:t> </a:t>
            </a:r>
            <a:r>
              <a:rPr lang="en-US" dirty="0" err="1">
                <a:latin typeface="Arial" pitchFamily="34" charset="0"/>
                <a:cs typeface="Arial" pitchFamily="34" charset="0"/>
              </a:rPr>
              <a:t>аваагүй</a:t>
            </a:r>
            <a:r>
              <a:rPr lang="en-US" dirty="0">
                <a:latin typeface="Arial" pitchFamily="34" charset="0"/>
                <a:cs typeface="Arial" pitchFamily="34" charset="0"/>
              </a:rPr>
              <a:t> </a:t>
            </a:r>
            <a:r>
              <a:rPr lang="en-US" dirty="0" err="1">
                <a:latin typeface="Arial" pitchFamily="34" charset="0"/>
                <a:cs typeface="Arial" pitchFamily="34" charset="0"/>
              </a:rPr>
              <a:t>нь</a:t>
            </a:r>
            <a:r>
              <a:rPr lang="en-US" dirty="0">
                <a:latin typeface="Arial" pitchFamily="34" charset="0"/>
                <a:cs typeface="Arial" pitchFamily="34" charset="0"/>
              </a:rPr>
              <a:t> </a:t>
            </a:r>
            <a:r>
              <a:rPr lang="en-US" dirty="0" err="1">
                <a:latin typeface="Arial" pitchFamily="34" charset="0"/>
                <a:cs typeface="Arial" pitchFamily="34" charset="0"/>
              </a:rPr>
              <a:t>тогтоогдсон</a:t>
            </a:r>
            <a:r>
              <a:rPr lang="en-US" dirty="0">
                <a:latin typeface="Arial" pitchFamily="34" charset="0"/>
                <a:cs typeface="Arial" pitchFamily="34" charset="0"/>
              </a:rPr>
              <a:t>;</a:t>
            </a:r>
          </a:p>
          <a:p>
            <a:r>
              <a:rPr lang="en-US" dirty="0">
                <a:latin typeface="Arial" pitchFamily="34" charset="0"/>
                <a:cs typeface="Arial" pitchFamily="34" charset="0"/>
              </a:rPr>
              <a:t>40.1.5.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a:t>
            </a:r>
            <a:r>
              <a:rPr lang="en-US" dirty="0">
                <a:latin typeface="Arial" pitchFamily="34" charset="0"/>
                <a:cs typeface="Arial" pitchFamily="34" charset="0"/>
              </a:rPr>
              <a:t> </a:t>
            </a:r>
            <a:r>
              <a:rPr lang="en-US" dirty="0" err="1">
                <a:latin typeface="Arial" pitchFamily="34" charset="0"/>
                <a:cs typeface="Arial" pitchFamily="34" charset="0"/>
              </a:rPr>
              <a:t>эзэмшигч</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төлбөрөө</a:t>
            </a:r>
            <a:r>
              <a:rPr lang="en-US" dirty="0">
                <a:latin typeface="Arial" pitchFamily="34" charset="0"/>
                <a:cs typeface="Arial" pitchFamily="34" charset="0"/>
              </a:rPr>
              <a:t> </a:t>
            </a:r>
            <a:r>
              <a:rPr lang="en-US" dirty="0" err="1">
                <a:latin typeface="Arial" pitchFamily="34" charset="0"/>
                <a:cs typeface="Arial" pitchFamily="34" charset="0"/>
              </a:rPr>
              <a:t>хугацаанд</a:t>
            </a:r>
            <a:r>
              <a:rPr lang="en-US" dirty="0">
                <a:latin typeface="Arial" pitchFamily="34" charset="0"/>
                <a:cs typeface="Arial" pitchFamily="34" charset="0"/>
              </a:rPr>
              <a:t> </a:t>
            </a:r>
            <a:r>
              <a:rPr lang="en-US" dirty="0" err="1">
                <a:latin typeface="Arial" pitchFamily="34" charset="0"/>
                <a:cs typeface="Arial" pitchFamily="34" charset="0"/>
              </a:rPr>
              <a:t>нь</a:t>
            </a:r>
            <a:r>
              <a:rPr lang="en-US" dirty="0">
                <a:latin typeface="Arial" pitchFamily="34" charset="0"/>
                <a:cs typeface="Arial" pitchFamily="34" charset="0"/>
              </a:rPr>
              <a:t> </a:t>
            </a:r>
            <a:r>
              <a:rPr lang="en-US" dirty="0" err="1">
                <a:latin typeface="Arial" pitchFamily="34" charset="0"/>
                <a:cs typeface="Arial" pitchFamily="34" charset="0"/>
              </a:rPr>
              <a:t>бүрэн</a:t>
            </a:r>
            <a:r>
              <a:rPr lang="en-US" dirty="0">
                <a:latin typeface="Arial" pitchFamily="34" charset="0"/>
                <a:cs typeface="Arial" pitchFamily="34" charset="0"/>
              </a:rPr>
              <a:t> </a:t>
            </a:r>
            <a:r>
              <a:rPr lang="en-US" dirty="0" err="1">
                <a:latin typeface="Arial" pitchFamily="34" charset="0"/>
                <a:cs typeface="Arial" pitchFamily="34" charset="0"/>
              </a:rPr>
              <a:t>төлөөгүй</a:t>
            </a:r>
            <a:r>
              <a:rPr lang="en-US" dirty="0">
                <a:latin typeface="Arial" pitchFamily="34" charset="0"/>
                <a:cs typeface="Arial" pitchFamily="34" charset="0"/>
              </a:rPr>
              <a:t>;</a:t>
            </a:r>
          </a:p>
          <a:p>
            <a:r>
              <a:rPr lang="en-US" dirty="0">
                <a:latin typeface="Arial" pitchFamily="34" charset="0"/>
                <a:cs typeface="Arial" pitchFamily="34" charset="0"/>
              </a:rPr>
              <a:t>40.1.6. </a:t>
            </a:r>
            <a:r>
              <a:rPr lang="en-US" dirty="0" err="1">
                <a:latin typeface="Arial" pitchFamily="34" charset="0"/>
                <a:cs typeface="Arial" pitchFamily="34" charset="0"/>
              </a:rPr>
              <a:t>хүндэтгэн</a:t>
            </a:r>
            <a:r>
              <a:rPr lang="en-US" dirty="0">
                <a:latin typeface="Arial" pitchFamily="34" charset="0"/>
                <a:cs typeface="Arial" pitchFamily="34" charset="0"/>
              </a:rPr>
              <a:t> </a:t>
            </a:r>
            <a:r>
              <a:rPr lang="en-US" dirty="0" err="1">
                <a:latin typeface="Arial" pitchFamily="34" charset="0"/>
                <a:cs typeface="Arial" pitchFamily="34" charset="0"/>
              </a:rPr>
              <a:t>үзэх</a:t>
            </a:r>
            <a:r>
              <a:rPr lang="en-US" dirty="0">
                <a:latin typeface="Arial" pitchFamily="34" charset="0"/>
                <a:cs typeface="Arial" pitchFamily="34" charset="0"/>
              </a:rPr>
              <a:t> </a:t>
            </a:r>
            <a:r>
              <a:rPr lang="en-US" dirty="0" err="1">
                <a:latin typeface="Arial" pitchFamily="34" charset="0"/>
                <a:cs typeface="Arial" pitchFamily="34" charset="0"/>
              </a:rPr>
              <a:t>шалтгаангүйгээр</a:t>
            </a:r>
            <a:r>
              <a:rPr lang="en-US" dirty="0">
                <a:latin typeface="Arial" pitchFamily="34" charset="0"/>
                <a:cs typeface="Arial" pitchFamily="34" charset="0"/>
              </a:rPr>
              <a:t> </a:t>
            </a:r>
            <a:r>
              <a:rPr lang="en-US" dirty="0" err="1">
                <a:latin typeface="Arial" pitchFamily="34" charset="0"/>
                <a:cs typeface="Arial" pitchFamily="34" charset="0"/>
              </a:rPr>
              <a:t>гэрээнд</a:t>
            </a:r>
            <a:r>
              <a:rPr lang="en-US" dirty="0">
                <a:latin typeface="Arial" pitchFamily="34" charset="0"/>
                <a:cs typeface="Arial" pitchFamily="34" charset="0"/>
              </a:rPr>
              <a:t> </a:t>
            </a:r>
            <a:r>
              <a:rPr lang="en-US" dirty="0" err="1">
                <a:latin typeface="Arial" pitchFamily="34" charset="0"/>
                <a:cs typeface="Arial" pitchFamily="34" charset="0"/>
              </a:rPr>
              <a:t>заасан</a:t>
            </a:r>
            <a:r>
              <a:rPr lang="en-US" dirty="0">
                <a:latin typeface="Arial" pitchFamily="34" charset="0"/>
                <a:cs typeface="Arial" pitchFamily="34" charset="0"/>
              </a:rPr>
              <a:t> </a:t>
            </a:r>
            <a:r>
              <a:rPr lang="en-US" dirty="0" err="1">
                <a:latin typeface="Arial" pitchFamily="34" charset="0"/>
                <a:cs typeface="Arial" pitchFamily="34" charset="0"/>
              </a:rPr>
              <a:t>зориулалтын</a:t>
            </a:r>
            <a:r>
              <a:rPr lang="en-US" dirty="0">
                <a:latin typeface="Arial" pitchFamily="34" charset="0"/>
                <a:cs typeface="Arial" pitchFamily="34" charset="0"/>
              </a:rPr>
              <a:t> </a:t>
            </a:r>
            <a:r>
              <a:rPr lang="en-US" dirty="0" err="1">
                <a:latin typeface="Arial" pitchFamily="34" charset="0"/>
                <a:cs typeface="Arial" pitchFamily="34" charset="0"/>
              </a:rPr>
              <a:t>дагуу</a:t>
            </a:r>
            <a:r>
              <a:rPr lang="en-US" dirty="0">
                <a:latin typeface="Arial" pitchFamily="34" charset="0"/>
                <a:cs typeface="Arial" pitchFamily="34" charset="0"/>
              </a:rPr>
              <a:t> </a:t>
            </a:r>
            <a:r>
              <a:rPr lang="en-US" dirty="0" err="1">
                <a:latin typeface="Arial" pitchFamily="34" charset="0"/>
                <a:cs typeface="Arial" pitchFamily="34" charset="0"/>
              </a:rPr>
              <a:t>тухайн</a:t>
            </a:r>
            <a:r>
              <a:rPr lang="en-US" dirty="0">
                <a:latin typeface="Arial" pitchFamily="34" charset="0"/>
                <a:cs typeface="Arial" pitchFamily="34" charset="0"/>
              </a:rPr>
              <a:t> </a:t>
            </a:r>
            <a:r>
              <a:rPr lang="en-US" dirty="0" err="1">
                <a:latin typeface="Arial" pitchFamily="34" charset="0"/>
                <a:cs typeface="Arial" pitchFamily="34" charset="0"/>
              </a:rPr>
              <a:t>газраа</a:t>
            </a:r>
            <a:r>
              <a:rPr lang="en-US" dirty="0">
                <a:latin typeface="Arial" pitchFamily="34" charset="0"/>
                <a:cs typeface="Arial" pitchFamily="34" charset="0"/>
              </a:rPr>
              <a:t> 2 </a:t>
            </a:r>
            <a:r>
              <a:rPr lang="en-US" dirty="0" err="1">
                <a:latin typeface="Arial" pitchFamily="34" charset="0"/>
                <a:cs typeface="Arial" pitchFamily="34" charset="0"/>
              </a:rPr>
              <a:t>жил</a:t>
            </a:r>
            <a:r>
              <a:rPr lang="en-US" dirty="0">
                <a:latin typeface="Arial" pitchFamily="34" charset="0"/>
                <a:cs typeface="Arial" pitchFamily="34" charset="0"/>
              </a:rPr>
              <a:t> </a:t>
            </a:r>
            <a:r>
              <a:rPr lang="en-US" dirty="0" err="1">
                <a:latin typeface="Arial" pitchFamily="34" charset="0"/>
                <a:cs typeface="Arial" pitchFamily="34" charset="0"/>
              </a:rPr>
              <a:t>дараалан</a:t>
            </a:r>
            <a:r>
              <a:rPr lang="en-US" dirty="0">
                <a:latin typeface="Arial" pitchFamily="34" charset="0"/>
                <a:cs typeface="Arial" pitchFamily="34" charset="0"/>
              </a:rPr>
              <a:t> </a:t>
            </a:r>
            <a:r>
              <a:rPr lang="en-US" dirty="0" err="1">
                <a:latin typeface="Arial" pitchFamily="34" charset="0"/>
                <a:cs typeface="Arial" pitchFamily="34" charset="0"/>
              </a:rPr>
              <a:t>ашиглаагүй</a:t>
            </a:r>
            <a:endParaRPr lang="en-US" dirty="0">
              <a:latin typeface="Arial" pitchFamily="34" charset="0"/>
              <a:cs typeface="Arial" pitchFamily="34"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noAutofit/>
          </a:bodyPr>
          <a:lstStyle/>
          <a:p>
            <a:r>
              <a:rPr lang="en-US" sz="2400" b="1" dirty="0" smtClean="0">
                <a:solidFill>
                  <a:schemeClr val="tx1"/>
                </a:solidFill>
                <a:latin typeface="Arial" pitchFamily="34" charset="0"/>
                <a:cs typeface="Arial" pitchFamily="34" charset="0"/>
              </a:rPr>
              <a:t>40 </a:t>
            </a:r>
            <a:r>
              <a:rPr lang="en-US" sz="2400" b="1" dirty="0" err="1" smtClean="0">
                <a:solidFill>
                  <a:schemeClr val="tx1"/>
                </a:solidFill>
                <a:latin typeface="Arial" pitchFamily="34" charset="0"/>
                <a:cs typeface="Arial" pitchFamily="34" charset="0"/>
              </a:rPr>
              <a:t>дүгээр</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зүйл</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Газар</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эзэмших</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эрхийн</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гэрчилгээг</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хүчингүй</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болгох</a:t>
            </a:r>
            <a:endParaRPr lang="en-US" sz="2400"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r>
              <a:rPr lang="en-US" dirty="0">
                <a:latin typeface="Arial" pitchFamily="34" charset="0"/>
                <a:cs typeface="Arial" pitchFamily="34" charset="0"/>
              </a:rPr>
              <a:t>40.2. </a:t>
            </a:r>
            <a:r>
              <a:rPr lang="en-US" dirty="0" err="1">
                <a:latin typeface="Arial" pitchFamily="34" charset="0"/>
                <a:cs typeface="Arial" pitchFamily="34" charset="0"/>
              </a:rPr>
              <a:t>Энэ</a:t>
            </a:r>
            <a:r>
              <a:rPr lang="en-US" dirty="0">
                <a:latin typeface="Arial" pitchFamily="34" charset="0"/>
                <a:cs typeface="Arial" pitchFamily="34" charset="0"/>
              </a:rPr>
              <a:t> </a:t>
            </a:r>
            <a:r>
              <a:rPr lang="en-US" dirty="0" err="1">
                <a:latin typeface="Arial" pitchFamily="34" charset="0"/>
                <a:cs typeface="Arial" pitchFamily="34" charset="0"/>
              </a:rPr>
              <a:t>хуулийн</a:t>
            </a:r>
            <a:r>
              <a:rPr lang="en-US" dirty="0">
                <a:latin typeface="Arial" pitchFamily="34" charset="0"/>
                <a:cs typeface="Arial" pitchFamily="34" charset="0"/>
              </a:rPr>
              <a:t> 40.1-д </a:t>
            </a:r>
            <a:r>
              <a:rPr lang="en-US" dirty="0" err="1">
                <a:latin typeface="Arial" pitchFamily="34" charset="0"/>
                <a:cs typeface="Arial" pitchFamily="34" charset="0"/>
              </a:rPr>
              <a:t>заасан</a:t>
            </a:r>
            <a:r>
              <a:rPr lang="en-US" dirty="0">
                <a:latin typeface="Arial" pitchFamily="34" charset="0"/>
                <a:cs typeface="Arial" pitchFamily="34" charset="0"/>
              </a:rPr>
              <a:t> </a:t>
            </a:r>
            <a:r>
              <a:rPr lang="en-US" dirty="0" err="1">
                <a:latin typeface="Arial" pitchFamily="34" charset="0"/>
                <a:cs typeface="Arial" pitchFamily="34" charset="0"/>
              </a:rPr>
              <a:t>үндэслэл</a:t>
            </a:r>
            <a:r>
              <a:rPr lang="en-US" dirty="0">
                <a:latin typeface="Arial" pitchFamily="34" charset="0"/>
                <a:cs typeface="Arial" pitchFamily="34" charset="0"/>
              </a:rPr>
              <a:t> </a:t>
            </a:r>
            <a:r>
              <a:rPr lang="en-US" dirty="0" err="1">
                <a:latin typeface="Arial" pitchFamily="34" charset="0"/>
                <a:cs typeface="Arial" pitchFamily="34" charset="0"/>
              </a:rPr>
              <a:t>тогтоогдвол</a:t>
            </a:r>
            <a:r>
              <a:rPr lang="en-US" dirty="0">
                <a:latin typeface="Arial" pitchFamily="34" charset="0"/>
                <a:cs typeface="Arial" pitchFamily="34" charset="0"/>
              </a:rPr>
              <a:t> </a:t>
            </a:r>
            <a:r>
              <a:rPr lang="en-US" dirty="0" err="1">
                <a:latin typeface="Arial" pitchFamily="34" charset="0"/>
                <a:cs typeface="Arial" pitchFamily="34" charset="0"/>
              </a:rPr>
              <a:t>аймаг</a:t>
            </a:r>
            <a:r>
              <a:rPr lang="en-US" dirty="0">
                <a:latin typeface="Arial" pitchFamily="34" charset="0"/>
                <a:cs typeface="Arial" pitchFamily="34" charset="0"/>
              </a:rPr>
              <a:t>, </a:t>
            </a:r>
            <a:r>
              <a:rPr lang="en-US" dirty="0" err="1">
                <a:latin typeface="Arial" pitchFamily="34" charset="0"/>
                <a:cs typeface="Arial" pitchFamily="34" charset="0"/>
              </a:rPr>
              <a:t>нийслэл</a:t>
            </a:r>
            <a:r>
              <a:rPr lang="en-US" dirty="0">
                <a:latin typeface="Arial" pitchFamily="34" charset="0"/>
                <a:cs typeface="Arial" pitchFamily="34" charset="0"/>
              </a:rPr>
              <a:t>, </a:t>
            </a:r>
            <a:r>
              <a:rPr lang="en-US" dirty="0" err="1">
                <a:latin typeface="Arial" pitchFamily="34" charset="0"/>
                <a:cs typeface="Arial" pitchFamily="34" charset="0"/>
              </a:rPr>
              <a:t>сум</a:t>
            </a:r>
            <a:r>
              <a:rPr lang="en-US" dirty="0">
                <a:latin typeface="Arial" pitchFamily="34" charset="0"/>
                <a:cs typeface="Arial" pitchFamily="34" charset="0"/>
              </a:rPr>
              <a:t>, </a:t>
            </a:r>
            <a:r>
              <a:rPr lang="en-US" dirty="0" err="1">
                <a:latin typeface="Arial" pitchFamily="34" charset="0"/>
                <a:cs typeface="Arial" pitchFamily="34" charset="0"/>
              </a:rPr>
              <a:t>дүүргийн</a:t>
            </a:r>
            <a:r>
              <a:rPr lang="en-US" dirty="0">
                <a:latin typeface="Arial" pitchFamily="34" charset="0"/>
                <a:cs typeface="Arial" pitchFamily="34" charset="0"/>
              </a:rPr>
              <a:t> </a:t>
            </a:r>
            <a:r>
              <a:rPr lang="en-US" dirty="0" err="1">
                <a:latin typeface="Arial" pitchFamily="34" charset="0"/>
                <a:cs typeface="Arial" pitchFamily="34" charset="0"/>
              </a:rPr>
              <a:t>Засаг</a:t>
            </a:r>
            <a:r>
              <a:rPr lang="en-US" dirty="0">
                <a:latin typeface="Arial" pitchFamily="34" charset="0"/>
                <a:cs typeface="Arial" pitchFamily="34" charset="0"/>
              </a:rPr>
              <a:t> </a:t>
            </a:r>
            <a:r>
              <a:rPr lang="en-US" dirty="0" err="1">
                <a:latin typeface="Arial" pitchFamily="34" charset="0"/>
                <a:cs typeface="Arial" pitchFamily="34" charset="0"/>
              </a:rPr>
              <a:t>дарга</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гэрчилгээг</a:t>
            </a:r>
            <a:r>
              <a:rPr lang="en-US" dirty="0">
                <a:latin typeface="Arial" pitchFamily="34" charset="0"/>
                <a:cs typeface="Arial" pitchFamily="34" charset="0"/>
              </a:rPr>
              <a:t> </a:t>
            </a:r>
            <a:r>
              <a:rPr lang="en-US" dirty="0" err="1">
                <a:latin typeface="Arial" pitchFamily="34" charset="0"/>
                <a:cs typeface="Arial" pitchFamily="34" charset="0"/>
              </a:rPr>
              <a:t>хүчингүй</a:t>
            </a:r>
            <a:r>
              <a:rPr lang="en-US" dirty="0">
                <a:latin typeface="Arial" pitchFamily="34" charset="0"/>
                <a:cs typeface="Arial" pitchFamily="34" charset="0"/>
              </a:rPr>
              <a:t> </a:t>
            </a:r>
            <a:r>
              <a:rPr lang="en-US" dirty="0" err="1">
                <a:latin typeface="Arial" pitchFamily="34" charset="0"/>
                <a:cs typeface="Arial" pitchFamily="34" charset="0"/>
              </a:rPr>
              <a:t>болгосон</a:t>
            </a:r>
            <a:r>
              <a:rPr lang="en-US" dirty="0">
                <a:latin typeface="Arial" pitchFamily="34" charset="0"/>
                <a:cs typeface="Arial" pitchFamily="34" charset="0"/>
              </a:rPr>
              <a:t> </a:t>
            </a:r>
            <a:r>
              <a:rPr lang="en-US" dirty="0" err="1">
                <a:latin typeface="Arial" pitchFamily="34" charset="0"/>
                <a:cs typeface="Arial" pitchFamily="34" charset="0"/>
              </a:rPr>
              <a:t>захирамж</a:t>
            </a:r>
            <a:r>
              <a:rPr lang="en-US" dirty="0">
                <a:latin typeface="Arial" pitchFamily="34" charset="0"/>
                <a:cs typeface="Arial" pitchFamily="34" charset="0"/>
              </a:rPr>
              <a:t> </a:t>
            </a:r>
            <a:r>
              <a:rPr lang="en-US" dirty="0" err="1">
                <a:latin typeface="Arial" pitchFamily="34" charset="0"/>
                <a:cs typeface="Arial" pitchFamily="34" charset="0"/>
              </a:rPr>
              <a:t>гаргаж</a:t>
            </a:r>
            <a:r>
              <a:rPr lang="en-US" dirty="0">
                <a:latin typeface="Arial" pitchFamily="34" charset="0"/>
                <a:cs typeface="Arial" pitchFamily="34" charset="0"/>
              </a:rPr>
              <a:t>, </a:t>
            </a:r>
            <a:r>
              <a:rPr lang="en-US" dirty="0" err="1">
                <a:latin typeface="Arial" pitchFamily="34" charset="0"/>
                <a:cs typeface="Arial" pitchFamily="34" charset="0"/>
              </a:rPr>
              <a:t>энэ</a:t>
            </a:r>
            <a:r>
              <a:rPr lang="en-US" dirty="0">
                <a:latin typeface="Arial" pitchFamily="34" charset="0"/>
                <a:cs typeface="Arial" pitchFamily="34" charset="0"/>
              </a:rPr>
              <a:t> </a:t>
            </a:r>
            <a:r>
              <a:rPr lang="en-US" dirty="0" err="1">
                <a:latin typeface="Arial" pitchFamily="34" charset="0"/>
                <a:cs typeface="Arial" pitchFamily="34" charset="0"/>
              </a:rPr>
              <a:t>тухайгаа</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a:t>
            </a:r>
            <a:r>
              <a:rPr lang="en-US" dirty="0">
                <a:latin typeface="Arial" pitchFamily="34" charset="0"/>
                <a:cs typeface="Arial" pitchFamily="34" charset="0"/>
              </a:rPr>
              <a:t> </a:t>
            </a:r>
            <a:r>
              <a:rPr lang="en-US" dirty="0" err="1">
                <a:latin typeface="Arial" pitchFamily="34" charset="0"/>
                <a:cs typeface="Arial" pitchFamily="34" charset="0"/>
              </a:rPr>
              <a:t>эзэмшиж</a:t>
            </a:r>
            <a:r>
              <a:rPr lang="en-US" dirty="0">
                <a:latin typeface="Arial" pitchFamily="34" charset="0"/>
                <a:cs typeface="Arial" pitchFamily="34" charset="0"/>
              </a:rPr>
              <a:t> </a:t>
            </a:r>
            <a:r>
              <a:rPr lang="en-US" dirty="0" err="1">
                <a:latin typeface="Arial" pitchFamily="34" charset="0"/>
                <a:cs typeface="Arial" pitchFamily="34" charset="0"/>
              </a:rPr>
              <a:t>байсан</a:t>
            </a:r>
            <a:r>
              <a:rPr lang="en-US" dirty="0">
                <a:latin typeface="Arial" pitchFamily="34" charset="0"/>
                <a:cs typeface="Arial" pitchFamily="34" charset="0"/>
              </a:rPr>
              <a:t> </a:t>
            </a:r>
            <a:r>
              <a:rPr lang="en-US" dirty="0" err="1">
                <a:latin typeface="Arial" pitchFamily="34" charset="0"/>
                <a:cs typeface="Arial" pitchFamily="34" charset="0"/>
              </a:rPr>
              <a:t>буюу</a:t>
            </a:r>
            <a:r>
              <a:rPr lang="en-US" dirty="0">
                <a:latin typeface="Arial" pitchFamily="34" charset="0"/>
                <a:cs typeface="Arial" pitchFamily="34" charset="0"/>
              </a:rPr>
              <a:t> </a:t>
            </a:r>
            <a:r>
              <a:rPr lang="en-US" dirty="0" err="1">
                <a:latin typeface="Arial" pitchFamily="34" charset="0"/>
                <a:cs typeface="Arial" pitchFamily="34" charset="0"/>
              </a:rPr>
              <a:t>түүнийг</a:t>
            </a:r>
            <a:r>
              <a:rPr lang="en-US" dirty="0">
                <a:latin typeface="Arial" pitchFamily="34" charset="0"/>
                <a:cs typeface="Arial" pitchFamily="34" charset="0"/>
              </a:rPr>
              <a:t> </a:t>
            </a:r>
            <a:r>
              <a:rPr lang="en-US" dirty="0" err="1">
                <a:latin typeface="Arial" pitchFamily="34" charset="0"/>
                <a:cs typeface="Arial" pitchFamily="34" charset="0"/>
              </a:rPr>
              <a:t>барьцаалсан</a:t>
            </a:r>
            <a:r>
              <a:rPr lang="en-US" dirty="0">
                <a:latin typeface="Arial" pitchFamily="34" charset="0"/>
                <a:cs typeface="Arial" pitchFamily="34" charset="0"/>
              </a:rPr>
              <a:t> </a:t>
            </a:r>
            <a:r>
              <a:rPr lang="en-US" dirty="0" err="1">
                <a:latin typeface="Arial" pitchFamily="34" charset="0"/>
                <a:cs typeface="Arial" pitchFamily="34" charset="0"/>
              </a:rPr>
              <a:t>этгээдэд</a:t>
            </a:r>
            <a:r>
              <a:rPr lang="en-US" dirty="0">
                <a:latin typeface="Arial" pitchFamily="34" charset="0"/>
                <a:cs typeface="Arial" pitchFamily="34" charset="0"/>
              </a:rPr>
              <a:t> </a:t>
            </a:r>
            <a:r>
              <a:rPr lang="en-US" dirty="0" err="1">
                <a:latin typeface="Arial" pitchFamily="34" charset="0"/>
                <a:cs typeface="Arial" pitchFamily="34" charset="0"/>
              </a:rPr>
              <a:t>мэдэгдэнэ</a:t>
            </a:r>
            <a:r>
              <a:rPr lang="en-US" dirty="0">
                <a:latin typeface="Arial" pitchFamily="34" charset="0"/>
                <a:cs typeface="Arial" pitchFamily="34" charset="0"/>
              </a:rPr>
              <a:t>.</a:t>
            </a:r>
          </a:p>
          <a:p>
            <a:r>
              <a:rPr lang="en-US" dirty="0">
                <a:latin typeface="Arial" pitchFamily="34" charset="0"/>
                <a:cs typeface="Arial" pitchFamily="34" charset="0"/>
              </a:rPr>
              <a:t>40.3.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a:t>
            </a:r>
            <a:r>
              <a:rPr lang="en-US" dirty="0">
                <a:latin typeface="Arial" pitchFamily="34" charset="0"/>
                <a:cs typeface="Arial" pitchFamily="34" charset="0"/>
              </a:rPr>
              <a:t> </a:t>
            </a:r>
            <a:r>
              <a:rPr lang="en-US" dirty="0" err="1">
                <a:latin typeface="Arial" pitchFamily="34" charset="0"/>
                <a:cs typeface="Arial" pitchFamily="34" charset="0"/>
              </a:rPr>
              <a:t>эзэмшигч</a:t>
            </a:r>
            <a:r>
              <a:rPr lang="en-US" dirty="0">
                <a:latin typeface="Arial" pitchFamily="34" charset="0"/>
                <a:cs typeface="Arial" pitchFamily="34" charset="0"/>
              </a:rPr>
              <a:t> </a:t>
            </a:r>
            <a:r>
              <a:rPr lang="en-US" dirty="0" err="1">
                <a:latin typeface="Arial" pitchFamily="34" charset="0"/>
                <a:cs typeface="Arial" pitchFamily="34" charset="0"/>
              </a:rPr>
              <a:t>болон</a:t>
            </a:r>
            <a:r>
              <a:rPr lang="en-US" dirty="0">
                <a:latin typeface="Arial" pitchFamily="34" charset="0"/>
                <a:cs typeface="Arial" pitchFamily="34" charset="0"/>
              </a:rPr>
              <a:t> </a:t>
            </a:r>
            <a:r>
              <a:rPr lang="en-US" dirty="0" err="1">
                <a:latin typeface="Arial" pitchFamily="34" charset="0"/>
                <a:cs typeface="Arial" pitchFamily="34" charset="0"/>
              </a:rPr>
              <a:t>барьцаанд</a:t>
            </a:r>
            <a:r>
              <a:rPr lang="en-US" dirty="0">
                <a:latin typeface="Arial" pitchFamily="34" charset="0"/>
                <a:cs typeface="Arial" pitchFamily="34" charset="0"/>
              </a:rPr>
              <a:t> </a:t>
            </a:r>
            <a:r>
              <a:rPr lang="en-US" dirty="0" err="1">
                <a:latin typeface="Arial" pitchFamily="34" charset="0"/>
                <a:cs typeface="Arial" pitchFamily="34" charset="0"/>
              </a:rPr>
              <a:t>авсан</a:t>
            </a:r>
            <a:r>
              <a:rPr lang="en-US" dirty="0">
                <a:latin typeface="Arial" pitchFamily="34" charset="0"/>
                <a:cs typeface="Arial" pitchFamily="34" charset="0"/>
              </a:rPr>
              <a:t> </a:t>
            </a:r>
            <a:r>
              <a:rPr lang="en-US" dirty="0" err="1">
                <a:latin typeface="Arial" pitchFamily="34" charset="0"/>
                <a:cs typeface="Arial" pitchFamily="34" charset="0"/>
              </a:rPr>
              <a:t>этгээд</a:t>
            </a:r>
            <a:r>
              <a:rPr lang="en-US" dirty="0">
                <a:latin typeface="Arial" pitchFamily="34" charset="0"/>
                <a:cs typeface="Arial" pitchFamily="34" charset="0"/>
              </a:rPr>
              <a:t> </a:t>
            </a:r>
            <a:r>
              <a:rPr lang="en-US" dirty="0" err="1">
                <a:latin typeface="Arial" pitchFamily="34" charset="0"/>
                <a:cs typeface="Arial" pitchFamily="34" charset="0"/>
              </a:rPr>
              <a:t>нь</a:t>
            </a:r>
            <a:r>
              <a:rPr lang="en-US" dirty="0">
                <a:latin typeface="Arial" pitchFamily="34" charset="0"/>
                <a:cs typeface="Arial" pitchFamily="34" charset="0"/>
              </a:rPr>
              <a:t> </a:t>
            </a:r>
            <a:r>
              <a:rPr lang="en-US" dirty="0" err="1">
                <a:latin typeface="Arial" pitchFamily="34" charset="0"/>
                <a:cs typeface="Arial" pitchFamily="34" charset="0"/>
              </a:rPr>
              <a:t>Засаг</a:t>
            </a:r>
            <a:r>
              <a:rPr lang="en-US" dirty="0">
                <a:latin typeface="Arial" pitchFamily="34" charset="0"/>
                <a:cs typeface="Arial" pitchFamily="34" charset="0"/>
              </a:rPr>
              <a:t> </a:t>
            </a:r>
            <a:r>
              <a:rPr lang="en-US" dirty="0" err="1">
                <a:latin typeface="Arial" pitchFamily="34" charset="0"/>
                <a:cs typeface="Arial" pitchFamily="34" charset="0"/>
              </a:rPr>
              <a:t>даргын</a:t>
            </a:r>
            <a:r>
              <a:rPr lang="en-US" dirty="0">
                <a:latin typeface="Arial" pitchFamily="34" charset="0"/>
                <a:cs typeface="Arial" pitchFamily="34" charset="0"/>
              </a:rPr>
              <a:t> </a:t>
            </a:r>
            <a:r>
              <a:rPr lang="en-US" dirty="0" err="1">
                <a:latin typeface="Arial" pitchFamily="34" charset="0"/>
                <a:cs typeface="Arial" pitchFamily="34" charset="0"/>
              </a:rPr>
              <a:t>шийдвэрийг</a:t>
            </a:r>
            <a:r>
              <a:rPr lang="en-US" dirty="0">
                <a:latin typeface="Arial" pitchFamily="34" charset="0"/>
                <a:cs typeface="Arial" pitchFamily="34" charset="0"/>
              </a:rPr>
              <a:t> </a:t>
            </a:r>
            <a:r>
              <a:rPr lang="en-US" dirty="0" err="1">
                <a:latin typeface="Arial" pitchFamily="34" charset="0"/>
                <a:cs typeface="Arial" pitchFamily="34" charset="0"/>
              </a:rPr>
              <a:t>хууль</a:t>
            </a:r>
            <a:r>
              <a:rPr lang="en-US" dirty="0">
                <a:latin typeface="Arial" pitchFamily="34" charset="0"/>
                <a:cs typeface="Arial" pitchFamily="34" charset="0"/>
              </a:rPr>
              <a:t> </a:t>
            </a:r>
            <a:r>
              <a:rPr lang="en-US" dirty="0" err="1">
                <a:latin typeface="Arial" pitchFamily="34" charset="0"/>
                <a:cs typeface="Arial" pitchFamily="34" charset="0"/>
              </a:rPr>
              <a:t>бус</a:t>
            </a:r>
            <a:r>
              <a:rPr lang="en-US" dirty="0">
                <a:latin typeface="Arial" pitchFamily="34" charset="0"/>
                <a:cs typeface="Arial" pitchFamily="34" charset="0"/>
              </a:rPr>
              <a:t> </a:t>
            </a:r>
            <a:r>
              <a:rPr lang="en-US" dirty="0" err="1">
                <a:latin typeface="Arial" pitchFamily="34" charset="0"/>
                <a:cs typeface="Arial" pitchFamily="34" charset="0"/>
              </a:rPr>
              <a:t>гэж</a:t>
            </a:r>
            <a:r>
              <a:rPr lang="en-US" dirty="0">
                <a:latin typeface="Arial" pitchFamily="34" charset="0"/>
                <a:cs typeface="Arial" pitchFamily="34" charset="0"/>
              </a:rPr>
              <a:t> </a:t>
            </a:r>
            <a:r>
              <a:rPr lang="en-US" dirty="0" err="1">
                <a:latin typeface="Arial" pitchFamily="34" charset="0"/>
                <a:cs typeface="Arial" pitchFamily="34" charset="0"/>
              </a:rPr>
              <a:t>үзвэл</a:t>
            </a:r>
            <a:r>
              <a:rPr lang="en-US" dirty="0">
                <a:latin typeface="Arial" pitchFamily="34" charset="0"/>
                <a:cs typeface="Arial" pitchFamily="34" charset="0"/>
              </a:rPr>
              <a:t> </a:t>
            </a:r>
            <a:r>
              <a:rPr lang="en-US" dirty="0" err="1">
                <a:latin typeface="Arial" pitchFamily="34" charset="0"/>
                <a:cs typeface="Arial" pitchFamily="34" charset="0"/>
              </a:rPr>
              <a:t>тухайн</a:t>
            </a:r>
            <a:r>
              <a:rPr lang="en-US" dirty="0">
                <a:latin typeface="Arial" pitchFamily="34" charset="0"/>
                <a:cs typeface="Arial" pitchFamily="34" charset="0"/>
              </a:rPr>
              <a:t> </a:t>
            </a:r>
            <a:r>
              <a:rPr lang="en-US" dirty="0" err="1">
                <a:latin typeface="Arial" pitchFamily="34" charset="0"/>
                <a:cs typeface="Arial" pitchFamily="34" charset="0"/>
              </a:rPr>
              <a:t>шийдвэр</a:t>
            </a:r>
            <a:r>
              <a:rPr lang="en-US" dirty="0">
                <a:latin typeface="Arial" pitchFamily="34" charset="0"/>
                <a:cs typeface="Arial" pitchFamily="34" charset="0"/>
              </a:rPr>
              <a:t> </a:t>
            </a:r>
            <a:r>
              <a:rPr lang="en-US" dirty="0" err="1">
                <a:latin typeface="Arial" pitchFamily="34" charset="0"/>
                <a:cs typeface="Arial" pitchFamily="34" charset="0"/>
              </a:rPr>
              <a:t>гарсан</a:t>
            </a:r>
            <a:r>
              <a:rPr lang="en-US" dirty="0">
                <a:latin typeface="Arial" pitchFamily="34" charset="0"/>
                <a:cs typeface="Arial" pitchFamily="34" charset="0"/>
              </a:rPr>
              <a:t> </a:t>
            </a:r>
            <a:r>
              <a:rPr lang="en-US" dirty="0" err="1">
                <a:latin typeface="Arial" pitchFamily="34" charset="0"/>
                <a:cs typeface="Arial" pitchFamily="34" charset="0"/>
              </a:rPr>
              <a:t>өдрөөс</a:t>
            </a:r>
            <a:r>
              <a:rPr lang="en-US" dirty="0">
                <a:latin typeface="Arial" pitchFamily="34" charset="0"/>
                <a:cs typeface="Arial" pitchFamily="34" charset="0"/>
              </a:rPr>
              <a:t> </a:t>
            </a:r>
            <a:r>
              <a:rPr lang="en-US" dirty="0" err="1">
                <a:latin typeface="Arial" pitchFamily="34" charset="0"/>
                <a:cs typeface="Arial" pitchFamily="34" charset="0"/>
              </a:rPr>
              <a:t>хойш</a:t>
            </a:r>
            <a:r>
              <a:rPr lang="en-US" dirty="0">
                <a:latin typeface="Arial" pitchFamily="34" charset="0"/>
                <a:cs typeface="Arial" pitchFamily="34" charset="0"/>
              </a:rPr>
              <a:t> </a:t>
            </a:r>
            <a:r>
              <a:rPr lang="en-US" dirty="0" err="1">
                <a:latin typeface="Arial" pitchFamily="34" charset="0"/>
                <a:cs typeface="Arial" pitchFamily="34" charset="0"/>
              </a:rPr>
              <a:t>ажлын</a:t>
            </a:r>
            <a:r>
              <a:rPr lang="en-US" dirty="0">
                <a:latin typeface="Arial" pitchFamily="34" charset="0"/>
                <a:cs typeface="Arial" pitchFamily="34" charset="0"/>
              </a:rPr>
              <a:t> 10 </a:t>
            </a:r>
            <a:r>
              <a:rPr lang="en-US" dirty="0" err="1">
                <a:latin typeface="Arial" pitchFamily="34" charset="0"/>
                <a:cs typeface="Arial" pitchFamily="34" charset="0"/>
              </a:rPr>
              <a:t>өдрийн</a:t>
            </a:r>
            <a:r>
              <a:rPr lang="en-US" dirty="0">
                <a:latin typeface="Arial" pitchFamily="34" charset="0"/>
                <a:cs typeface="Arial" pitchFamily="34" charset="0"/>
              </a:rPr>
              <a:t> </a:t>
            </a:r>
            <a:r>
              <a:rPr lang="en-US" dirty="0" err="1">
                <a:latin typeface="Arial" pitchFamily="34" charset="0"/>
                <a:cs typeface="Arial" pitchFamily="34" charset="0"/>
              </a:rPr>
              <a:t>дотор</a:t>
            </a:r>
            <a:r>
              <a:rPr lang="en-US" dirty="0">
                <a:latin typeface="Arial" pitchFamily="34" charset="0"/>
                <a:cs typeface="Arial" pitchFamily="34" charset="0"/>
              </a:rPr>
              <a:t> </a:t>
            </a:r>
            <a:r>
              <a:rPr lang="en-US" dirty="0" err="1">
                <a:latin typeface="Arial" pitchFamily="34" charset="0"/>
                <a:cs typeface="Arial" pitchFamily="34" charset="0"/>
              </a:rPr>
              <a:t>шүүхэд</a:t>
            </a:r>
            <a:r>
              <a:rPr lang="en-US" dirty="0">
                <a:latin typeface="Arial" pitchFamily="34" charset="0"/>
                <a:cs typeface="Arial" pitchFamily="34" charset="0"/>
              </a:rPr>
              <a:t> </a:t>
            </a:r>
            <a:r>
              <a:rPr lang="en-US" dirty="0" err="1">
                <a:latin typeface="Arial" pitchFamily="34" charset="0"/>
                <a:cs typeface="Arial" pitchFamily="34" charset="0"/>
              </a:rPr>
              <a:t>гомдол</a:t>
            </a:r>
            <a:r>
              <a:rPr lang="en-US" dirty="0">
                <a:latin typeface="Arial" pitchFamily="34" charset="0"/>
                <a:cs typeface="Arial" pitchFamily="34" charset="0"/>
              </a:rPr>
              <a:t> </a:t>
            </a:r>
            <a:r>
              <a:rPr lang="en-US" dirty="0" err="1">
                <a:latin typeface="Arial" pitchFamily="34" charset="0"/>
                <a:cs typeface="Arial" pitchFamily="34" charset="0"/>
              </a:rPr>
              <a:t>гаргах</a:t>
            </a:r>
            <a:r>
              <a:rPr lang="en-US" dirty="0">
                <a:latin typeface="Arial" pitchFamily="34" charset="0"/>
                <a:cs typeface="Arial" pitchFamily="34" charset="0"/>
              </a:rPr>
              <a:t> </a:t>
            </a:r>
            <a:r>
              <a:rPr lang="en-US" dirty="0" err="1">
                <a:latin typeface="Arial" pitchFamily="34" charset="0"/>
                <a:cs typeface="Arial" pitchFamily="34" charset="0"/>
              </a:rPr>
              <a:t>эрхтэй</a:t>
            </a:r>
            <a:r>
              <a:rPr lang="en-US" dirty="0">
                <a:latin typeface="Arial" pitchFamily="34" charset="0"/>
                <a:cs typeface="Arial" pitchFamily="34" charset="0"/>
              </a:rPr>
              <a:t>.</a:t>
            </a:r>
          </a:p>
          <a:p>
            <a:r>
              <a:rPr lang="en-US" dirty="0">
                <a:latin typeface="Arial" pitchFamily="34" charset="0"/>
                <a:cs typeface="Arial" pitchFamily="34" charset="0"/>
              </a:rPr>
              <a:t>40.4. </a:t>
            </a:r>
            <a:r>
              <a:rPr lang="en-US" dirty="0" err="1">
                <a:latin typeface="Arial" pitchFamily="34" charset="0"/>
                <a:cs typeface="Arial" pitchFamily="34" charset="0"/>
              </a:rPr>
              <a:t>Аймаг</a:t>
            </a:r>
            <a:r>
              <a:rPr lang="en-US" dirty="0">
                <a:latin typeface="Arial" pitchFamily="34" charset="0"/>
                <a:cs typeface="Arial" pitchFamily="34" charset="0"/>
              </a:rPr>
              <a:t>, </a:t>
            </a:r>
            <a:r>
              <a:rPr lang="en-US" dirty="0" err="1">
                <a:latin typeface="Arial" pitchFamily="34" charset="0"/>
                <a:cs typeface="Arial" pitchFamily="34" charset="0"/>
              </a:rPr>
              <a:t>нийслэл</a:t>
            </a:r>
            <a:r>
              <a:rPr lang="en-US" dirty="0">
                <a:latin typeface="Arial" pitchFamily="34" charset="0"/>
                <a:cs typeface="Arial" pitchFamily="34" charset="0"/>
              </a:rPr>
              <a:t>, </a:t>
            </a:r>
            <a:r>
              <a:rPr lang="en-US" dirty="0" err="1">
                <a:latin typeface="Arial" pitchFamily="34" charset="0"/>
                <a:cs typeface="Arial" pitchFamily="34" charset="0"/>
              </a:rPr>
              <a:t>сум</a:t>
            </a:r>
            <a:r>
              <a:rPr lang="en-US" dirty="0">
                <a:latin typeface="Arial" pitchFamily="34" charset="0"/>
                <a:cs typeface="Arial" pitchFamily="34" charset="0"/>
              </a:rPr>
              <a:t>, </a:t>
            </a:r>
            <a:r>
              <a:rPr lang="en-US" dirty="0" err="1">
                <a:latin typeface="Arial" pitchFamily="34" charset="0"/>
                <a:cs typeface="Arial" pitchFamily="34" charset="0"/>
              </a:rPr>
              <a:t>дүүргийн</a:t>
            </a:r>
            <a:r>
              <a:rPr lang="en-US" dirty="0">
                <a:latin typeface="Arial" pitchFamily="34" charset="0"/>
                <a:cs typeface="Arial" pitchFamily="34" charset="0"/>
              </a:rPr>
              <a:t> </a:t>
            </a:r>
            <a:r>
              <a:rPr lang="en-US" dirty="0" err="1">
                <a:latin typeface="Arial" pitchFamily="34" charset="0"/>
                <a:cs typeface="Arial" pitchFamily="34" charset="0"/>
              </a:rPr>
              <a:t>Засаг</a:t>
            </a:r>
            <a:r>
              <a:rPr lang="en-US" dirty="0">
                <a:latin typeface="Arial" pitchFamily="34" charset="0"/>
                <a:cs typeface="Arial" pitchFamily="34" charset="0"/>
              </a:rPr>
              <a:t> </a:t>
            </a:r>
            <a:r>
              <a:rPr lang="en-US" dirty="0" err="1">
                <a:latin typeface="Arial" pitchFamily="34" charset="0"/>
                <a:cs typeface="Arial" pitchFamily="34" charset="0"/>
              </a:rPr>
              <a:t>дарга</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гэрчилгээг</a:t>
            </a:r>
            <a:r>
              <a:rPr lang="en-US" dirty="0">
                <a:latin typeface="Arial" pitchFamily="34" charset="0"/>
                <a:cs typeface="Arial" pitchFamily="34" charset="0"/>
              </a:rPr>
              <a:t> </a:t>
            </a:r>
            <a:r>
              <a:rPr lang="en-US" dirty="0" err="1">
                <a:latin typeface="Arial" pitchFamily="34" charset="0"/>
                <a:cs typeface="Arial" pitchFamily="34" charset="0"/>
              </a:rPr>
              <a:t>хүчингүй</a:t>
            </a:r>
            <a:r>
              <a:rPr lang="en-US" dirty="0">
                <a:latin typeface="Arial" pitchFamily="34" charset="0"/>
                <a:cs typeface="Arial" pitchFamily="34" charset="0"/>
              </a:rPr>
              <a:t> </a:t>
            </a:r>
            <a:r>
              <a:rPr lang="en-US" dirty="0" err="1">
                <a:latin typeface="Arial" pitchFamily="34" charset="0"/>
                <a:cs typeface="Arial" pitchFamily="34" charset="0"/>
              </a:rPr>
              <a:t>болгосон</a:t>
            </a:r>
            <a:r>
              <a:rPr lang="en-US" dirty="0">
                <a:latin typeface="Arial" pitchFamily="34" charset="0"/>
                <a:cs typeface="Arial" pitchFamily="34" charset="0"/>
              </a:rPr>
              <a:t> </a:t>
            </a:r>
            <a:r>
              <a:rPr lang="en-US" dirty="0" err="1">
                <a:latin typeface="Arial" pitchFamily="34" charset="0"/>
                <a:cs typeface="Arial" pitchFamily="34" charset="0"/>
              </a:rPr>
              <a:t>шийдвэрээ</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асуудал</a:t>
            </a:r>
            <a:r>
              <a:rPr lang="en-US" dirty="0">
                <a:latin typeface="Arial" pitchFamily="34" charset="0"/>
                <a:cs typeface="Arial" pitchFamily="34" charset="0"/>
              </a:rPr>
              <a:t> </a:t>
            </a:r>
            <a:r>
              <a:rPr lang="en-US" dirty="0" err="1">
                <a:latin typeface="Arial" pitchFamily="34" charset="0"/>
                <a:cs typeface="Arial" pitchFamily="34" charset="0"/>
              </a:rPr>
              <a:t>эрхэлсэн</a:t>
            </a:r>
            <a:r>
              <a:rPr lang="en-US" dirty="0">
                <a:latin typeface="Arial" pitchFamily="34" charset="0"/>
                <a:cs typeface="Arial" pitchFamily="34" charset="0"/>
              </a:rPr>
              <a:t> </a:t>
            </a:r>
            <a:r>
              <a:rPr lang="en-US" dirty="0" err="1">
                <a:latin typeface="Arial" pitchFamily="34" charset="0"/>
                <a:cs typeface="Arial" pitchFamily="34" charset="0"/>
              </a:rPr>
              <a:t>төрийн</a:t>
            </a:r>
            <a:r>
              <a:rPr lang="en-US" dirty="0">
                <a:latin typeface="Arial" pitchFamily="34" charset="0"/>
                <a:cs typeface="Arial" pitchFamily="34" charset="0"/>
              </a:rPr>
              <a:t> </a:t>
            </a:r>
            <a:r>
              <a:rPr lang="en-US" dirty="0" err="1">
                <a:latin typeface="Arial" pitchFamily="34" charset="0"/>
                <a:cs typeface="Arial" pitchFamily="34" charset="0"/>
              </a:rPr>
              <a:t>захиргааны</a:t>
            </a:r>
            <a:r>
              <a:rPr lang="en-US" dirty="0">
                <a:latin typeface="Arial" pitchFamily="34" charset="0"/>
                <a:cs typeface="Arial" pitchFamily="34" charset="0"/>
              </a:rPr>
              <a:t> </a:t>
            </a:r>
            <a:r>
              <a:rPr lang="en-US" dirty="0" err="1">
                <a:latin typeface="Arial" pitchFamily="34" charset="0"/>
                <a:cs typeface="Arial" pitchFamily="34" charset="0"/>
              </a:rPr>
              <a:t>байгууллагад</a:t>
            </a:r>
            <a:r>
              <a:rPr lang="en-US" dirty="0">
                <a:latin typeface="Arial" pitchFamily="34" charset="0"/>
                <a:cs typeface="Arial" pitchFamily="34" charset="0"/>
              </a:rPr>
              <a:t> </a:t>
            </a:r>
            <a:r>
              <a:rPr lang="en-US" dirty="0" err="1">
                <a:latin typeface="Arial" pitchFamily="34" charset="0"/>
                <a:cs typeface="Arial" pitchFamily="34" charset="0"/>
              </a:rPr>
              <a:t>мэдэгдэж</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бүртгэлд</a:t>
            </a:r>
            <a:r>
              <a:rPr lang="en-US" dirty="0">
                <a:latin typeface="Arial" pitchFamily="34" charset="0"/>
                <a:cs typeface="Arial" pitchFamily="34" charset="0"/>
              </a:rPr>
              <a:t> </a:t>
            </a:r>
            <a:r>
              <a:rPr lang="en-US" dirty="0" err="1">
                <a:latin typeface="Arial" pitchFamily="34" charset="0"/>
                <a:cs typeface="Arial" pitchFamily="34" charset="0"/>
              </a:rPr>
              <a:t>тусгуулна</a:t>
            </a:r>
            <a:r>
              <a:rPr lang="en-US" dirty="0" smtClean="0">
                <a:latin typeface="Arial" pitchFamily="34" charset="0"/>
                <a:cs typeface="Arial" pitchFamily="34" charset="0"/>
              </a:rPr>
              <a:t>.</a:t>
            </a:r>
            <a:endParaRPr lang="mn-MN" dirty="0" smtClean="0">
              <a:latin typeface="Arial" pitchFamily="34" charset="0"/>
              <a:cs typeface="Arial" pitchFamily="34" charset="0"/>
            </a:endParaRPr>
          </a:p>
          <a:p>
            <a:r>
              <a:rPr lang="en-US" dirty="0">
                <a:latin typeface="Arial" pitchFamily="34" charset="0"/>
                <a:cs typeface="Arial" pitchFamily="34" charset="0"/>
              </a:rPr>
              <a:t>40.5.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a:t>
            </a:r>
            <a:r>
              <a:rPr lang="en-US" dirty="0">
                <a:latin typeface="Arial" pitchFamily="34" charset="0"/>
                <a:cs typeface="Arial" pitchFamily="34" charset="0"/>
              </a:rPr>
              <a:t> </a:t>
            </a:r>
            <a:r>
              <a:rPr lang="en-US" dirty="0" err="1">
                <a:latin typeface="Arial" pitchFamily="34" charset="0"/>
                <a:cs typeface="Arial" pitchFamily="34" charset="0"/>
              </a:rPr>
              <a:t>эзэмшигч</a:t>
            </a:r>
            <a:r>
              <a:rPr lang="en-US" dirty="0">
                <a:latin typeface="Arial" pitchFamily="34" charset="0"/>
                <a:cs typeface="Arial" pitchFamily="34" charset="0"/>
              </a:rPr>
              <a:t> </a:t>
            </a:r>
            <a:r>
              <a:rPr lang="en-US" dirty="0" err="1">
                <a:latin typeface="Arial" pitchFamily="34" charset="0"/>
                <a:cs typeface="Arial" pitchFamily="34" charset="0"/>
              </a:rPr>
              <a:t>болон</a:t>
            </a:r>
            <a:r>
              <a:rPr lang="en-US" dirty="0">
                <a:latin typeface="Arial" pitchFamily="34" charset="0"/>
                <a:cs typeface="Arial" pitchFamily="34" charset="0"/>
              </a:rPr>
              <a:t> </a:t>
            </a:r>
            <a:r>
              <a:rPr lang="en-US" dirty="0" err="1">
                <a:latin typeface="Arial" pitchFamily="34" charset="0"/>
                <a:cs typeface="Arial" pitchFamily="34" charset="0"/>
              </a:rPr>
              <a:t>барьцаалагч</a:t>
            </a:r>
            <a:r>
              <a:rPr lang="en-US" dirty="0">
                <a:latin typeface="Arial" pitchFamily="34" charset="0"/>
                <a:cs typeface="Arial" pitchFamily="34" charset="0"/>
              </a:rPr>
              <a:t> </a:t>
            </a:r>
            <a:r>
              <a:rPr lang="en-US" dirty="0" err="1">
                <a:latin typeface="Arial" pitchFamily="34" charset="0"/>
                <a:cs typeface="Arial" pitchFamily="34" charset="0"/>
              </a:rPr>
              <a:t>шүүхэд</a:t>
            </a:r>
            <a:r>
              <a:rPr lang="en-US" dirty="0">
                <a:latin typeface="Arial" pitchFamily="34" charset="0"/>
                <a:cs typeface="Arial" pitchFamily="34" charset="0"/>
              </a:rPr>
              <a:t> </a:t>
            </a:r>
            <a:r>
              <a:rPr lang="en-US" dirty="0" err="1">
                <a:latin typeface="Arial" pitchFamily="34" charset="0"/>
                <a:cs typeface="Arial" pitchFamily="34" charset="0"/>
              </a:rPr>
              <a:t>гомдол</a:t>
            </a:r>
            <a:r>
              <a:rPr lang="en-US" dirty="0">
                <a:latin typeface="Arial" pitchFamily="34" charset="0"/>
                <a:cs typeface="Arial" pitchFamily="34" charset="0"/>
              </a:rPr>
              <a:t> </a:t>
            </a:r>
            <a:r>
              <a:rPr lang="en-US" dirty="0" err="1">
                <a:latin typeface="Arial" pitchFamily="34" charset="0"/>
                <a:cs typeface="Arial" pitchFamily="34" charset="0"/>
              </a:rPr>
              <a:t>гаргасан</a:t>
            </a:r>
            <a:r>
              <a:rPr lang="en-US" dirty="0">
                <a:latin typeface="Arial" pitchFamily="34" charset="0"/>
                <a:cs typeface="Arial" pitchFamily="34" charset="0"/>
              </a:rPr>
              <a:t> </a:t>
            </a:r>
            <a:r>
              <a:rPr lang="en-US" dirty="0" err="1">
                <a:latin typeface="Arial" pitchFamily="34" charset="0"/>
                <a:cs typeface="Arial" pitchFamily="34" charset="0"/>
              </a:rPr>
              <a:t>тохиолдолд</a:t>
            </a:r>
            <a:r>
              <a:rPr lang="en-US" dirty="0">
                <a:latin typeface="Arial" pitchFamily="34" charset="0"/>
                <a:cs typeface="Arial" pitchFamily="34" charset="0"/>
              </a:rPr>
              <a:t> </a:t>
            </a:r>
            <a:r>
              <a:rPr lang="en-US" dirty="0" err="1">
                <a:latin typeface="Arial" pitchFamily="34" charset="0"/>
                <a:cs typeface="Arial" pitchFamily="34" charset="0"/>
              </a:rPr>
              <a:t>шүүхийн</a:t>
            </a:r>
            <a:r>
              <a:rPr lang="en-US" dirty="0">
                <a:latin typeface="Arial" pitchFamily="34" charset="0"/>
                <a:cs typeface="Arial" pitchFamily="34" charset="0"/>
              </a:rPr>
              <a:t> </a:t>
            </a:r>
            <a:r>
              <a:rPr lang="en-US" dirty="0" err="1">
                <a:latin typeface="Arial" pitchFamily="34" charset="0"/>
                <a:cs typeface="Arial" pitchFamily="34" charset="0"/>
              </a:rPr>
              <a:t>хүчин</a:t>
            </a:r>
            <a:r>
              <a:rPr lang="en-US" dirty="0">
                <a:latin typeface="Arial" pitchFamily="34" charset="0"/>
                <a:cs typeface="Arial" pitchFamily="34" charset="0"/>
              </a:rPr>
              <a:t> </a:t>
            </a:r>
            <a:r>
              <a:rPr lang="en-US" dirty="0" err="1">
                <a:latin typeface="Arial" pitchFamily="34" charset="0"/>
                <a:cs typeface="Arial" pitchFamily="34" charset="0"/>
              </a:rPr>
              <a:t>төгөлдөр</a:t>
            </a:r>
            <a:r>
              <a:rPr lang="en-US" dirty="0">
                <a:latin typeface="Arial" pitchFamily="34" charset="0"/>
                <a:cs typeface="Arial" pitchFamily="34" charset="0"/>
              </a:rPr>
              <a:t> </a:t>
            </a:r>
            <a:r>
              <a:rPr lang="en-US" dirty="0" err="1">
                <a:latin typeface="Arial" pitchFamily="34" charset="0"/>
                <a:cs typeface="Arial" pitchFamily="34" charset="0"/>
              </a:rPr>
              <a:t>шийдвэр</a:t>
            </a:r>
            <a:r>
              <a:rPr lang="en-US" dirty="0">
                <a:latin typeface="Arial" pitchFamily="34" charset="0"/>
                <a:cs typeface="Arial" pitchFamily="34" charset="0"/>
              </a:rPr>
              <a:t> </a:t>
            </a:r>
            <a:r>
              <a:rPr lang="en-US" dirty="0" err="1">
                <a:latin typeface="Arial" pitchFamily="34" charset="0"/>
                <a:cs typeface="Arial" pitchFamily="34" charset="0"/>
              </a:rPr>
              <a:t>гартал</a:t>
            </a:r>
            <a:r>
              <a:rPr lang="en-US" dirty="0">
                <a:latin typeface="Arial" pitchFamily="34" charset="0"/>
                <a:cs typeface="Arial" pitchFamily="34" charset="0"/>
              </a:rPr>
              <a:t> </a:t>
            </a:r>
            <a:r>
              <a:rPr lang="en-US" dirty="0" err="1">
                <a:latin typeface="Arial" pitchFamily="34" charset="0"/>
                <a:cs typeface="Arial" pitchFamily="34" charset="0"/>
              </a:rPr>
              <a:t>тухайн</a:t>
            </a:r>
            <a:r>
              <a:rPr lang="en-US" dirty="0">
                <a:latin typeface="Arial" pitchFamily="34" charset="0"/>
                <a:cs typeface="Arial" pitchFamily="34" charset="0"/>
              </a:rPr>
              <a:t>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эрхийн</a:t>
            </a:r>
            <a:r>
              <a:rPr lang="en-US" dirty="0">
                <a:latin typeface="Arial" pitchFamily="34" charset="0"/>
                <a:cs typeface="Arial" pitchFamily="34" charset="0"/>
              </a:rPr>
              <a:t> </a:t>
            </a:r>
            <a:r>
              <a:rPr lang="en-US" dirty="0" err="1">
                <a:latin typeface="Arial" pitchFamily="34" charset="0"/>
                <a:cs typeface="Arial" pitchFamily="34" charset="0"/>
              </a:rPr>
              <a:t>гэрчилгээ</a:t>
            </a:r>
            <a:r>
              <a:rPr lang="en-US" dirty="0">
                <a:latin typeface="Arial" pitchFamily="34" charset="0"/>
                <a:cs typeface="Arial" pitchFamily="34" charset="0"/>
              </a:rPr>
              <a:t> </a:t>
            </a:r>
            <a:r>
              <a:rPr lang="en-US" dirty="0" err="1">
                <a:latin typeface="Arial" pitchFamily="34" charset="0"/>
                <a:cs typeface="Arial" pitchFamily="34" charset="0"/>
              </a:rPr>
              <a:t>шинээр</a:t>
            </a:r>
            <a:r>
              <a:rPr lang="en-US" dirty="0">
                <a:latin typeface="Arial" pitchFamily="34" charset="0"/>
                <a:cs typeface="Arial" pitchFamily="34" charset="0"/>
              </a:rPr>
              <a:t> </a:t>
            </a:r>
            <a:r>
              <a:rPr lang="en-US" dirty="0" err="1">
                <a:latin typeface="Arial" pitchFamily="34" charset="0"/>
                <a:cs typeface="Arial" pitchFamily="34" charset="0"/>
              </a:rPr>
              <a:t>олгохгүй</a:t>
            </a:r>
            <a:r>
              <a:rPr lang="en-US" dirty="0">
                <a:latin typeface="Arial" pitchFamily="34" charset="0"/>
                <a:cs typeface="Arial" pitchFamily="34" charset="0"/>
              </a:rPr>
              <a:t>.</a:t>
            </a:r>
          </a:p>
          <a:p>
            <a:endParaRPr lang="en-US" dirty="0"/>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700" b="1" dirty="0" smtClean="0">
                <a:latin typeface="Arial" pitchFamily="34" charset="0"/>
                <a:cs typeface="Arial" pitchFamily="34" charset="0"/>
              </a:rPr>
              <a:t/>
            </a:r>
            <a:br>
              <a:rPr lang="mn-MN" sz="2700" b="1" dirty="0" smtClean="0">
                <a:latin typeface="Arial" pitchFamily="34" charset="0"/>
                <a:cs typeface="Arial" pitchFamily="34" charset="0"/>
              </a:rPr>
            </a:br>
            <a:r>
              <a:rPr lang="en-US" sz="2700" b="1" dirty="0" smtClean="0">
                <a:solidFill>
                  <a:schemeClr val="tx1"/>
                </a:solidFill>
                <a:latin typeface="Arial" pitchFamily="34" charset="0"/>
                <a:cs typeface="Arial" pitchFamily="34" charset="0"/>
              </a:rPr>
              <a:t>41 </a:t>
            </a:r>
            <a:r>
              <a:rPr lang="en-US" sz="2700" b="1" dirty="0" err="1">
                <a:solidFill>
                  <a:schemeClr val="tx1"/>
                </a:solidFill>
                <a:latin typeface="Arial" pitchFamily="34" charset="0"/>
                <a:cs typeface="Arial" pitchFamily="34" charset="0"/>
              </a:rPr>
              <a:t>дүгээр</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зүйл</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Газар</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эзэмших</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эрх</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дуусгавар</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болоход</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газрыг</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чөлөөлөх</a:t>
            </a:r>
            <a:r>
              <a:rPr lang="en-US" dirty="0"/>
              <a:t/>
            </a:r>
            <a:br>
              <a:rPr lang="en-US" dirty="0"/>
            </a:br>
            <a:endParaRPr lang="en-US" dirty="0"/>
          </a:p>
        </p:txBody>
      </p:sp>
      <p:sp>
        <p:nvSpPr>
          <p:cNvPr id="3" name="Content Placeholder 2"/>
          <p:cNvSpPr>
            <a:spLocks noGrp="1"/>
          </p:cNvSpPr>
          <p:nvPr>
            <p:ph idx="1"/>
          </p:nvPr>
        </p:nvSpPr>
        <p:spPr>
          <a:xfrm>
            <a:off x="457200" y="1600200"/>
            <a:ext cx="8229600" cy="4757758"/>
          </a:xfrm>
        </p:spPr>
        <p:style>
          <a:lnRef idx="1">
            <a:schemeClr val="accent3"/>
          </a:lnRef>
          <a:fillRef idx="2">
            <a:schemeClr val="accent3"/>
          </a:fillRef>
          <a:effectRef idx="1">
            <a:schemeClr val="accent3"/>
          </a:effectRef>
          <a:fontRef idx="minor">
            <a:schemeClr val="dk1"/>
          </a:fontRef>
        </p:style>
        <p:txBody>
          <a:bodyPr>
            <a:normAutofit fontScale="55000" lnSpcReduction="20000"/>
          </a:bodyPr>
          <a:lstStyle/>
          <a:p>
            <a:r>
              <a:rPr lang="en-US" dirty="0">
                <a:latin typeface="Arial" pitchFamily="34" charset="0"/>
                <a:cs typeface="Arial" pitchFamily="34" charset="0"/>
              </a:rPr>
              <a:t>41.1. </a:t>
            </a:r>
            <a:r>
              <a:rPr lang="en-US" dirty="0" err="1">
                <a:latin typeface="Arial" pitchFamily="34" charset="0"/>
                <a:cs typeface="Arial" pitchFamily="34" charset="0"/>
              </a:rPr>
              <a:t>Иргэн</a:t>
            </a:r>
            <a:r>
              <a:rPr lang="en-US" dirty="0">
                <a:latin typeface="Arial" pitchFamily="34" charset="0"/>
                <a:cs typeface="Arial" pitchFamily="34" charset="0"/>
              </a:rPr>
              <a:t>, </a:t>
            </a:r>
            <a:r>
              <a:rPr lang="en-US" dirty="0" err="1">
                <a:latin typeface="Arial" pitchFamily="34" charset="0"/>
                <a:cs typeface="Arial" pitchFamily="34" charset="0"/>
              </a:rPr>
              <a:t>аж</a:t>
            </a:r>
            <a:r>
              <a:rPr lang="en-US" dirty="0">
                <a:latin typeface="Arial" pitchFamily="34" charset="0"/>
                <a:cs typeface="Arial" pitchFamily="34" charset="0"/>
              </a:rPr>
              <a:t> </a:t>
            </a:r>
            <a:r>
              <a:rPr lang="en-US" dirty="0" err="1">
                <a:latin typeface="Arial" pitchFamily="34" charset="0"/>
                <a:cs typeface="Arial" pitchFamily="34" charset="0"/>
              </a:rPr>
              <a:t>ахуйн</a:t>
            </a:r>
            <a:r>
              <a:rPr lang="en-US" dirty="0">
                <a:latin typeface="Arial" pitchFamily="34" charset="0"/>
                <a:cs typeface="Arial" pitchFamily="34" charset="0"/>
              </a:rPr>
              <a:t> </a:t>
            </a:r>
            <a:r>
              <a:rPr lang="en-US" dirty="0" err="1">
                <a:latin typeface="Arial" pitchFamily="34" charset="0"/>
                <a:cs typeface="Arial" pitchFamily="34" charset="0"/>
              </a:rPr>
              <a:t>нэгж</a:t>
            </a:r>
            <a:r>
              <a:rPr lang="en-US" dirty="0">
                <a:latin typeface="Arial" pitchFamily="34" charset="0"/>
                <a:cs typeface="Arial" pitchFamily="34" charset="0"/>
              </a:rPr>
              <a:t>, </a:t>
            </a:r>
            <a:r>
              <a:rPr lang="en-US" dirty="0" err="1">
                <a:latin typeface="Arial" pitchFamily="34" charset="0"/>
                <a:cs typeface="Arial" pitchFamily="34" charset="0"/>
              </a:rPr>
              <a:t>байгууллагын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эрх</a:t>
            </a:r>
            <a:r>
              <a:rPr lang="en-US" dirty="0">
                <a:latin typeface="Arial" pitchFamily="34" charset="0"/>
                <a:cs typeface="Arial" pitchFamily="34" charset="0"/>
              </a:rPr>
              <a:t> </a:t>
            </a:r>
            <a:r>
              <a:rPr lang="en-US" dirty="0" err="1">
                <a:latin typeface="Arial" pitchFamily="34" charset="0"/>
                <a:cs typeface="Arial" pitchFamily="34" charset="0"/>
              </a:rPr>
              <a:t>дуусгавар</a:t>
            </a:r>
            <a:r>
              <a:rPr lang="en-US" dirty="0">
                <a:latin typeface="Arial" pitchFamily="34" charset="0"/>
                <a:cs typeface="Arial" pitchFamily="34" charset="0"/>
              </a:rPr>
              <a:t> </a:t>
            </a:r>
            <a:r>
              <a:rPr lang="en-US" dirty="0" err="1">
                <a:latin typeface="Arial" pitchFamily="34" charset="0"/>
                <a:cs typeface="Arial" pitchFamily="34" charset="0"/>
              </a:rPr>
              <a:t>болоход</a:t>
            </a:r>
            <a:r>
              <a:rPr lang="en-US" dirty="0">
                <a:latin typeface="Arial" pitchFamily="34" charset="0"/>
                <a:cs typeface="Arial" pitchFamily="34" charset="0"/>
              </a:rPr>
              <a:t> </a:t>
            </a:r>
            <a:r>
              <a:rPr lang="en-US" dirty="0" err="1">
                <a:latin typeface="Arial" pitchFamily="34" charset="0"/>
                <a:cs typeface="Arial" pitchFamily="34" charset="0"/>
              </a:rPr>
              <a:t>хууль</a:t>
            </a:r>
            <a:r>
              <a:rPr lang="en-US" dirty="0">
                <a:latin typeface="Arial" pitchFamily="34" charset="0"/>
                <a:cs typeface="Arial" pitchFamily="34" charset="0"/>
              </a:rPr>
              <a:t> </a:t>
            </a:r>
            <a:r>
              <a:rPr lang="en-US" dirty="0" err="1">
                <a:latin typeface="Arial" pitchFamily="34" charset="0"/>
                <a:cs typeface="Arial" pitchFamily="34" charset="0"/>
              </a:rPr>
              <a:t>болон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гэрээнд</a:t>
            </a:r>
            <a:r>
              <a:rPr lang="en-US" dirty="0">
                <a:latin typeface="Arial" pitchFamily="34" charset="0"/>
                <a:cs typeface="Arial" pitchFamily="34" charset="0"/>
              </a:rPr>
              <a:t> </a:t>
            </a:r>
            <a:r>
              <a:rPr lang="en-US" dirty="0" err="1">
                <a:latin typeface="Arial" pitchFamily="34" charset="0"/>
                <a:cs typeface="Arial" pitchFamily="34" charset="0"/>
              </a:rPr>
              <a:t>өөрөөр</a:t>
            </a:r>
            <a:r>
              <a:rPr lang="en-US" dirty="0">
                <a:latin typeface="Arial" pitchFamily="34" charset="0"/>
                <a:cs typeface="Arial" pitchFamily="34" charset="0"/>
              </a:rPr>
              <a:t> </a:t>
            </a:r>
            <a:r>
              <a:rPr lang="en-US" dirty="0" err="1">
                <a:latin typeface="Arial" pitchFamily="34" charset="0"/>
                <a:cs typeface="Arial" pitchFamily="34" charset="0"/>
              </a:rPr>
              <a:t>заагаагүй</a:t>
            </a:r>
            <a:r>
              <a:rPr lang="en-US" dirty="0">
                <a:latin typeface="Arial" pitchFamily="34" charset="0"/>
                <a:cs typeface="Arial" pitchFamily="34" charset="0"/>
              </a:rPr>
              <a:t> </a:t>
            </a:r>
            <a:r>
              <a:rPr lang="en-US" dirty="0" err="1">
                <a:latin typeface="Arial" pitchFamily="34" charset="0"/>
                <a:cs typeface="Arial" pitchFamily="34" charset="0"/>
              </a:rPr>
              <a:t>бол</a:t>
            </a:r>
            <a:r>
              <a:rPr lang="en-US" dirty="0">
                <a:latin typeface="Arial" pitchFamily="34" charset="0"/>
                <a:cs typeface="Arial" pitchFamily="34" charset="0"/>
              </a:rPr>
              <a:t> 9О </a:t>
            </a:r>
            <a:r>
              <a:rPr lang="en-US" dirty="0" err="1">
                <a:latin typeface="Arial" pitchFamily="34" charset="0"/>
                <a:cs typeface="Arial" pitchFamily="34" charset="0"/>
              </a:rPr>
              <a:t>хоногийн</a:t>
            </a:r>
            <a:r>
              <a:rPr lang="en-US" dirty="0">
                <a:latin typeface="Arial" pitchFamily="34" charset="0"/>
                <a:cs typeface="Arial" pitchFamily="34" charset="0"/>
              </a:rPr>
              <a:t> </a:t>
            </a:r>
            <a:r>
              <a:rPr lang="en-US" dirty="0" err="1">
                <a:latin typeface="Arial" pitchFamily="34" charset="0"/>
                <a:cs typeface="Arial" pitchFamily="34" charset="0"/>
              </a:rPr>
              <a:t>дотор</a:t>
            </a:r>
            <a:r>
              <a:rPr lang="en-US" dirty="0">
                <a:latin typeface="Arial" pitchFamily="34" charset="0"/>
                <a:cs typeface="Arial" pitchFamily="34" charset="0"/>
              </a:rPr>
              <a:t> </a:t>
            </a:r>
            <a:r>
              <a:rPr lang="en-US" dirty="0" err="1">
                <a:latin typeface="Arial" pitchFamily="34" charset="0"/>
                <a:cs typeface="Arial" pitchFamily="34" charset="0"/>
              </a:rPr>
              <a:t>уг</a:t>
            </a:r>
            <a:r>
              <a:rPr lang="en-US" dirty="0">
                <a:latin typeface="Arial" pitchFamily="34" charset="0"/>
                <a:cs typeface="Arial" pitchFamily="34" charset="0"/>
              </a:rPr>
              <a:t>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чөлөөлж</a:t>
            </a:r>
            <a:r>
              <a:rPr lang="en-US" dirty="0">
                <a:latin typeface="Arial" pitchFamily="34" charset="0"/>
                <a:cs typeface="Arial" pitchFamily="34" charset="0"/>
              </a:rPr>
              <a:t> </a:t>
            </a:r>
            <a:r>
              <a:rPr lang="en-US" dirty="0" err="1">
                <a:latin typeface="Arial" pitchFamily="34" charset="0"/>
                <a:cs typeface="Arial" pitchFamily="34" charset="0"/>
              </a:rPr>
              <a:t>аймаг</a:t>
            </a:r>
            <a:r>
              <a:rPr lang="en-US" dirty="0">
                <a:latin typeface="Arial" pitchFamily="34" charset="0"/>
                <a:cs typeface="Arial" pitchFamily="34" charset="0"/>
              </a:rPr>
              <a:t>, </a:t>
            </a:r>
            <a:r>
              <a:rPr lang="en-US" dirty="0" err="1">
                <a:latin typeface="Arial" pitchFamily="34" charset="0"/>
                <a:cs typeface="Arial" pitchFamily="34" charset="0"/>
              </a:rPr>
              <a:t>нийслэл</a:t>
            </a:r>
            <a:r>
              <a:rPr lang="en-US" dirty="0">
                <a:latin typeface="Arial" pitchFamily="34" charset="0"/>
                <a:cs typeface="Arial" pitchFamily="34" charset="0"/>
              </a:rPr>
              <a:t>, </a:t>
            </a:r>
            <a:r>
              <a:rPr lang="en-US" dirty="0" err="1">
                <a:latin typeface="Arial" pitchFamily="34" charset="0"/>
                <a:cs typeface="Arial" pitchFamily="34" charset="0"/>
              </a:rPr>
              <a:t>сум</a:t>
            </a:r>
            <a:r>
              <a:rPr lang="en-US" dirty="0">
                <a:latin typeface="Arial" pitchFamily="34" charset="0"/>
                <a:cs typeface="Arial" pitchFamily="34" charset="0"/>
              </a:rPr>
              <a:t>, </a:t>
            </a:r>
            <a:r>
              <a:rPr lang="en-US" dirty="0" err="1">
                <a:latin typeface="Arial" pitchFamily="34" charset="0"/>
                <a:cs typeface="Arial" pitchFamily="34" charset="0"/>
              </a:rPr>
              <a:t>дүүргийн</a:t>
            </a:r>
            <a:r>
              <a:rPr lang="en-US" dirty="0">
                <a:latin typeface="Arial" pitchFamily="34" charset="0"/>
                <a:cs typeface="Arial" pitchFamily="34" charset="0"/>
              </a:rPr>
              <a:t> </a:t>
            </a:r>
            <a:r>
              <a:rPr lang="en-US" dirty="0" err="1">
                <a:latin typeface="Arial" pitchFamily="34" charset="0"/>
                <a:cs typeface="Arial" pitchFamily="34" charset="0"/>
              </a:rPr>
              <a:t>Засаг</a:t>
            </a:r>
            <a:r>
              <a:rPr lang="en-US" dirty="0">
                <a:latin typeface="Arial" pitchFamily="34" charset="0"/>
                <a:cs typeface="Arial" pitchFamily="34" charset="0"/>
              </a:rPr>
              <a:t> </a:t>
            </a:r>
            <a:r>
              <a:rPr lang="en-US" dirty="0" err="1">
                <a:latin typeface="Arial" pitchFamily="34" charset="0"/>
                <a:cs typeface="Arial" pitchFamily="34" charset="0"/>
              </a:rPr>
              <a:t>даргын</a:t>
            </a:r>
            <a:r>
              <a:rPr lang="en-US" dirty="0">
                <a:latin typeface="Arial" pitchFamily="34" charset="0"/>
                <a:cs typeface="Arial" pitchFamily="34" charset="0"/>
              </a:rPr>
              <a:t> </a:t>
            </a:r>
            <a:r>
              <a:rPr lang="en-US" dirty="0" err="1">
                <a:latin typeface="Arial" pitchFamily="34" charset="0"/>
                <a:cs typeface="Arial" pitchFamily="34" charset="0"/>
              </a:rPr>
              <a:t>мэдэлд</a:t>
            </a:r>
            <a:r>
              <a:rPr lang="en-US" dirty="0">
                <a:latin typeface="Arial" pitchFamily="34" charset="0"/>
                <a:cs typeface="Arial" pitchFamily="34" charset="0"/>
              </a:rPr>
              <a:t> </a:t>
            </a:r>
            <a:r>
              <a:rPr lang="en-US" dirty="0" err="1">
                <a:latin typeface="Arial" pitchFamily="34" charset="0"/>
                <a:cs typeface="Arial" pitchFamily="34" charset="0"/>
              </a:rPr>
              <a:t>шилжүүлнэ</a:t>
            </a:r>
            <a:r>
              <a:rPr lang="en-US" dirty="0">
                <a:latin typeface="Arial" pitchFamily="34" charset="0"/>
                <a:cs typeface="Arial" pitchFamily="34" charset="0"/>
              </a:rPr>
              <a:t>.</a:t>
            </a:r>
          </a:p>
          <a:p>
            <a:r>
              <a:rPr lang="en-US" dirty="0">
                <a:latin typeface="Arial" pitchFamily="34" charset="0"/>
                <a:cs typeface="Arial" pitchFamily="34" charset="0"/>
              </a:rPr>
              <a:t>41.2. </a:t>
            </a:r>
            <a:r>
              <a:rPr lang="en-US" dirty="0" err="1">
                <a:latin typeface="Arial" pitchFamily="34" charset="0"/>
                <a:cs typeface="Arial" pitchFamily="34" charset="0"/>
              </a:rPr>
              <a:t>Энэ</a:t>
            </a:r>
            <a:r>
              <a:rPr lang="en-US" dirty="0">
                <a:latin typeface="Arial" pitchFamily="34" charset="0"/>
                <a:cs typeface="Arial" pitchFamily="34" charset="0"/>
              </a:rPr>
              <a:t> </a:t>
            </a:r>
            <a:r>
              <a:rPr lang="en-US" dirty="0" err="1">
                <a:latin typeface="Arial" pitchFamily="34" charset="0"/>
                <a:cs typeface="Arial" pitchFamily="34" charset="0"/>
              </a:rPr>
              <a:t>хуулийн</a:t>
            </a:r>
            <a:r>
              <a:rPr lang="en-US" dirty="0">
                <a:latin typeface="Arial" pitchFamily="34" charset="0"/>
                <a:cs typeface="Arial" pitchFamily="34" charset="0"/>
              </a:rPr>
              <a:t> 39.1.1 - 39.1.4-т </a:t>
            </a:r>
            <a:r>
              <a:rPr lang="en-US" dirty="0" err="1">
                <a:latin typeface="Arial" pitchFamily="34" charset="0"/>
                <a:cs typeface="Arial" pitchFamily="34" charset="0"/>
              </a:rPr>
              <a:t>заасан</a:t>
            </a:r>
            <a:r>
              <a:rPr lang="en-US" dirty="0">
                <a:latin typeface="Arial" pitchFamily="34" charset="0"/>
                <a:cs typeface="Arial" pitchFamily="34" charset="0"/>
              </a:rPr>
              <a:t> </a:t>
            </a:r>
            <a:r>
              <a:rPr lang="en-US" dirty="0" err="1">
                <a:latin typeface="Arial" pitchFamily="34" charset="0"/>
                <a:cs typeface="Arial" pitchFamily="34" charset="0"/>
              </a:rPr>
              <a:t>үндэслэлийн</a:t>
            </a:r>
            <a:r>
              <a:rPr lang="en-US" dirty="0">
                <a:latin typeface="Arial" pitchFamily="34" charset="0"/>
                <a:cs typeface="Arial" pitchFamily="34" charset="0"/>
              </a:rPr>
              <a:t> </a:t>
            </a:r>
            <a:r>
              <a:rPr lang="en-US" dirty="0" err="1">
                <a:latin typeface="Arial" pitchFamily="34" charset="0"/>
                <a:cs typeface="Arial" pitchFamily="34" charset="0"/>
              </a:rPr>
              <a:t>дагуу</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чөлөөлөхтэй</a:t>
            </a:r>
            <a:r>
              <a:rPr lang="en-US" dirty="0">
                <a:latin typeface="Arial" pitchFamily="34" charset="0"/>
                <a:cs typeface="Arial" pitchFamily="34" charset="0"/>
              </a:rPr>
              <a:t> </a:t>
            </a:r>
            <a:r>
              <a:rPr lang="en-US" dirty="0" err="1">
                <a:latin typeface="Arial" pitchFamily="34" charset="0"/>
                <a:cs typeface="Arial" pitchFamily="34" charset="0"/>
              </a:rPr>
              <a:t>холбогдон</a:t>
            </a:r>
            <a:r>
              <a:rPr lang="en-US" dirty="0">
                <a:latin typeface="Arial" pitchFamily="34" charset="0"/>
                <a:cs typeface="Arial" pitchFamily="34" charset="0"/>
              </a:rPr>
              <a:t> </a:t>
            </a:r>
            <a:r>
              <a:rPr lang="en-US" dirty="0" err="1">
                <a:latin typeface="Arial" pitchFamily="34" charset="0"/>
                <a:cs typeface="Arial" pitchFamily="34" charset="0"/>
              </a:rPr>
              <a:t>гарах</a:t>
            </a:r>
            <a:r>
              <a:rPr lang="en-US" dirty="0">
                <a:latin typeface="Arial" pitchFamily="34" charset="0"/>
                <a:cs typeface="Arial" pitchFamily="34" charset="0"/>
              </a:rPr>
              <a:t> </a:t>
            </a:r>
            <a:r>
              <a:rPr lang="en-US" dirty="0" err="1">
                <a:latin typeface="Arial" pitchFamily="34" charset="0"/>
                <a:cs typeface="Arial" pitchFamily="34" charset="0"/>
              </a:rPr>
              <a:t>зардлыг</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эзэмшиж</a:t>
            </a:r>
            <a:r>
              <a:rPr lang="en-US" dirty="0">
                <a:latin typeface="Arial" pitchFamily="34" charset="0"/>
                <a:cs typeface="Arial" pitchFamily="34" charset="0"/>
              </a:rPr>
              <a:t> </a:t>
            </a:r>
            <a:r>
              <a:rPr lang="en-US" dirty="0" err="1">
                <a:latin typeface="Arial" pitchFamily="34" charset="0"/>
                <a:cs typeface="Arial" pitchFamily="34" charset="0"/>
              </a:rPr>
              <a:t>байсан</a:t>
            </a:r>
            <a:r>
              <a:rPr lang="en-US" dirty="0">
                <a:latin typeface="Arial" pitchFamily="34" charset="0"/>
                <a:cs typeface="Arial" pitchFamily="34" charset="0"/>
              </a:rPr>
              <a:t> </a:t>
            </a:r>
            <a:r>
              <a:rPr lang="en-US" dirty="0" err="1">
                <a:latin typeface="Arial" pitchFamily="34" charset="0"/>
                <a:cs typeface="Arial" pitchFamily="34" charset="0"/>
              </a:rPr>
              <a:t>этгээд</a:t>
            </a:r>
            <a:r>
              <a:rPr lang="en-US" dirty="0">
                <a:latin typeface="Arial" pitchFamily="34" charset="0"/>
                <a:cs typeface="Arial" pitchFamily="34" charset="0"/>
              </a:rPr>
              <a:t> </a:t>
            </a:r>
            <a:r>
              <a:rPr lang="en-US" dirty="0" err="1">
                <a:latin typeface="Arial" pitchFamily="34" charset="0"/>
                <a:cs typeface="Arial" pitchFamily="34" charset="0"/>
              </a:rPr>
              <a:t>өөрөө</a:t>
            </a:r>
            <a:r>
              <a:rPr lang="en-US" dirty="0">
                <a:latin typeface="Arial" pitchFamily="34" charset="0"/>
                <a:cs typeface="Arial" pitchFamily="34" charset="0"/>
              </a:rPr>
              <a:t> </a:t>
            </a:r>
            <a:r>
              <a:rPr lang="en-US" dirty="0" err="1">
                <a:latin typeface="Arial" pitchFamily="34" charset="0"/>
                <a:cs typeface="Arial" pitchFamily="34" charset="0"/>
              </a:rPr>
              <a:t>хариуцна</a:t>
            </a:r>
            <a:r>
              <a:rPr lang="en-US" dirty="0">
                <a:latin typeface="Arial" pitchFamily="34" charset="0"/>
                <a:cs typeface="Arial" pitchFamily="34" charset="0"/>
              </a:rPr>
              <a:t>.</a:t>
            </a:r>
          </a:p>
          <a:p>
            <a:r>
              <a:rPr lang="en-US" dirty="0">
                <a:latin typeface="Arial" pitchFamily="34" charset="0"/>
                <a:cs typeface="Arial" pitchFamily="34" charset="0"/>
              </a:rPr>
              <a:t> 41.З. </a:t>
            </a:r>
            <a:r>
              <a:rPr lang="en-US" dirty="0" err="1">
                <a:latin typeface="Arial" pitchFamily="34" charset="0"/>
                <a:cs typeface="Arial" pitchFamily="34" charset="0"/>
              </a:rPr>
              <a:t>Эзэмшлийн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нь</a:t>
            </a:r>
            <a:r>
              <a:rPr lang="en-US" dirty="0">
                <a:latin typeface="Arial" pitchFamily="34" charset="0"/>
                <a:cs typeface="Arial" pitchFamily="34" charset="0"/>
              </a:rPr>
              <a:t> </a:t>
            </a:r>
            <a:r>
              <a:rPr lang="en-US" dirty="0" err="1">
                <a:latin typeface="Arial" pitchFamily="34" charset="0"/>
                <a:cs typeface="Arial" pitchFamily="34" charset="0"/>
              </a:rPr>
              <a:t>гамшиг</a:t>
            </a:r>
            <a:r>
              <a:rPr lang="en-US" dirty="0">
                <a:latin typeface="Arial" pitchFamily="34" charset="0"/>
                <a:cs typeface="Arial" pitchFamily="34" charset="0"/>
              </a:rPr>
              <a:t>, </a:t>
            </a:r>
            <a:r>
              <a:rPr lang="en-US" dirty="0" err="1">
                <a:latin typeface="Arial" pitchFamily="34" charset="0"/>
                <a:cs typeface="Arial" pitchFamily="34" charset="0"/>
              </a:rPr>
              <a:t>аюулт</a:t>
            </a:r>
            <a:r>
              <a:rPr lang="en-US" dirty="0">
                <a:latin typeface="Arial" pitchFamily="34" charset="0"/>
                <a:cs typeface="Arial" pitchFamily="34" charset="0"/>
              </a:rPr>
              <a:t> </a:t>
            </a:r>
            <a:r>
              <a:rPr lang="en-US" dirty="0" err="1">
                <a:latin typeface="Arial" pitchFamily="34" charset="0"/>
                <a:cs typeface="Arial" pitchFamily="34" charset="0"/>
              </a:rPr>
              <a:t>үзэгдэл</a:t>
            </a:r>
            <a:r>
              <a:rPr lang="en-US" dirty="0">
                <a:latin typeface="Arial" pitchFamily="34" charset="0"/>
                <a:cs typeface="Arial" pitchFamily="34" charset="0"/>
              </a:rPr>
              <a:t>, </a:t>
            </a:r>
            <a:r>
              <a:rPr lang="en-US" dirty="0" err="1">
                <a:latin typeface="Arial" pitchFamily="34" charset="0"/>
                <a:cs typeface="Arial" pitchFamily="34" charset="0"/>
              </a:rPr>
              <a:t>осолд</a:t>
            </a:r>
            <a:r>
              <a:rPr lang="en-US" dirty="0">
                <a:latin typeface="Arial" pitchFamily="34" charset="0"/>
                <a:cs typeface="Arial" pitchFamily="34" charset="0"/>
              </a:rPr>
              <a:t> </a:t>
            </a:r>
            <a:r>
              <a:rPr lang="en-US" dirty="0" err="1">
                <a:latin typeface="Arial" pitchFamily="34" charset="0"/>
                <a:cs typeface="Arial" pitchFamily="34" charset="0"/>
              </a:rPr>
              <a:t>нэрвэгдэж</a:t>
            </a:r>
            <a:r>
              <a:rPr lang="en-US" dirty="0">
                <a:latin typeface="Arial" pitchFamily="34" charset="0"/>
                <a:cs typeface="Arial" pitchFamily="34" charset="0"/>
              </a:rPr>
              <a:t>, </a:t>
            </a:r>
            <a:r>
              <a:rPr lang="en-US" dirty="0" err="1">
                <a:latin typeface="Arial" pitchFamily="34" charset="0"/>
                <a:cs typeface="Arial" pitchFamily="34" charset="0"/>
              </a:rPr>
              <a:t>цаашид</a:t>
            </a:r>
            <a:r>
              <a:rPr lang="en-US" dirty="0">
                <a:latin typeface="Arial" pitchFamily="34" charset="0"/>
                <a:cs typeface="Arial" pitchFamily="34" charset="0"/>
              </a:rPr>
              <a:t> </a:t>
            </a:r>
            <a:r>
              <a:rPr lang="en-US" dirty="0" err="1">
                <a:latin typeface="Arial" pitchFamily="34" charset="0"/>
                <a:cs typeface="Arial" pitchFamily="34" charset="0"/>
              </a:rPr>
              <a:t>тухайн</a:t>
            </a:r>
            <a:r>
              <a:rPr lang="en-US" dirty="0">
                <a:latin typeface="Arial" pitchFamily="34" charset="0"/>
                <a:cs typeface="Arial" pitchFamily="34" charset="0"/>
              </a:rPr>
              <a:t> </a:t>
            </a:r>
            <a:r>
              <a:rPr lang="en-US" dirty="0" err="1">
                <a:latin typeface="Arial" pitchFamily="34" charset="0"/>
                <a:cs typeface="Arial" pitchFamily="34" charset="0"/>
              </a:rPr>
              <a:t>зориулалтаар</a:t>
            </a:r>
            <a:r>
              <a:rPr lang="en-US" dirty="0">
                <a:latin typeface="Arial" pitchFamily="34" charset="0"/>
                <a:cs typeface="Arial" pitchFamily="34" charset="0"/>
              </a:rPr>
              <a:t> </a:t>
            </a:r>
            <a:r>
              <a:rPr lang="en-US" dirty="0" err="1">
                <a:latin typeface="Arial" pitchFamily="34" charset="0"/>
                <a:cs typeface="Arial" pitchFamily="34" charset="0"/>
              </a:rPr>
              <a:t>ашиглах</a:t>
            </a:r>
            <a:r>
              <a:rPr lang="en-US" dirty="0">
                <a:latin typeface="Arial" pitchFamily="34" charset="0"/>
                <a:cs typeface="Arial" pitchFamily="34" charset="0"/>
              </a:rPr>
              <a:t> </a:t>
            </a:r>
            <a:r>
              <a:rPr lang="en-US" dirty="0" err="1">
                <a:latin typeface="Arial" pitchFamily="34" charset="0"/>
                <a:cs typeface="Arial" pitchFamily="34" charset="0"/>
              </a:rPr>
              <a:t>боломжгүй</a:t>
            </a:r>
            <a:r>
              <a:rPr lang="en-US" dirty="0">
                <a:latin typeface="Arial" pitchFamily="34" charset="0"/>
                <a:cs typeface="Arial" pitchFamily="34" charset="0"/>
              </a:rPr>
              <a:t> </a:t>
            </a:r>
            <a:r>
              <a:rPr lang="en-US" dirty="0" err="1">
                <a:latin typeface="Arial" pitchFamily="34" charset="0"/>
                <a:cs typeface="Arial" pitchFamily="34" charset="0"/>
              </a:rPr>
              <a:t>болсон</a:t>
            </a:r>
            <a:r>
              <a:rPr lang="en-US" dirty="0">
                <a:latin typeface="Arial" pitchFamily="34" charset="0"/>
                <a:cs typeface="Arial" pitchFamily="34" charset="0"/>
              </a:rPr>
              <a:t> </a:t>
            </a:r>
            <a:r>
              <a:rPr lang="en-US" dirty="0" err="1">
                <a:latin typeface="Arial" pitchFamily="34" charset="0"/>
                <a:cs typeface="Arial" pitchFamily="34" charset="0"/>
              </a:rPr>
              <a:t>тухай</a:t>
            </a:r>
            <a:r>
              <a:rPr lang="en-US" dirty="0">
                <a:latin typeface="Arial" pitchFamily="34" charset="0"/>
                <a:cs typeface="Arial" pitchFamily="34" charset="0"/>
              </a:rPr>
              <a:t> </a:t>
            </a:r>
            <a:r>
              <a:rPr lang="en-US" dirty="0" err="1">
                <a:latin typeface="Arial" pitchFamily="34" charset="0"/>
                <a:cs typeface="Arial" pitchFamily="34" charset="0"/>
              </a:rPr>
              <a:t>мэргэжлийн</a:t>
            </a:r>
            <a:r>
              <a:rPr lang="en-US" dirty="0">
                <a:latin typeface="Arial" pitchFamily="34" charset="0"/>
                <a:cs typeface="Arial" pitchFamily="34" charset="0"/>
              </a:rPr>
              <a:t> </a:t>
            </a:r>
            <a:r>
              <a:rPr lang="en-US" dirty="0" err="1">
                <a:latin typeface="Arial" pitchFamily="34" charset="0"/>
                <a:cs typeface="Arial" pitchFamily="34" charset="0"/>
              </a:rPr>
              <a:t>байгууллагын</a:t>
            </a:r>
            <a:r>
              <a:rPr lang="en-US" dirty="0">
                <a:latin typeface="Arial" pitchFamily="34" charset="0"/>
                <a:cs typeface="Arial" pitchFamily="34" charset="0"/>
              </a:rPr>
              <a:t> </a:t>
            </a:r>
            <a:r>
              <a:rPr lang="en-US" dirty="0" err="1">
                <a:latin typeface="Arial" pitchFamily="34" charset="0"/>
                <a:cs typeface="Arial" pitchFamily="34" charset="0"/>
              </a:rPr>
              <a:t>дүгнэлтийг</a:t>
            </a:r>
            <a:r>
              <a:rPr lang="en-US" dirty="0">
                <a:latin typeface="Arial" pitchFamily="34" charset="0"/>
                <a:cs typeface="Arial" pitchFamily="34" charset="0"/>
              </a:rPr>
              <a:t> </a:t>
            </a:r>
            <a:r>
              <a:rPr lang="en-US" dirty="0" err="1">
                <a:latin typeface="Arial" pitchFamily="34" charset="0"/>
                <a:cs typeface="Arial" pitchFamily="34" charset="0"/>
              </a:rPr>
              <a:t>үндэслэн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эзэмшигч</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гэрээгээ</a:t>
            </a:r>
            <a:r>
              <a:rPr lang="en-US" dirty="0">
                <a:latin typeface="Arial" pitchFamily="34" charset="0"/>
                <a:cs typeface="Arial" pitchFamily="34" charset="0"/>
              </a:rPr>
              <a:t> </a:t>
            </a:r>
            <a:r>
              <a:rPr lang="en-US" dirty="0" err="1">
                <a:latin typeface="Arial" pitchFamily="34" charset="0"/>
                <a:cs typeface="Arial" pitchFamily="34" charset="0"/>
              </a:rPr>
              <a:t>цуцлах</a:t>
            </a:r>
            <a:r>
              <a:rPr lang="en-US" dirty="0">
                <a:latin typeface="Arial" pitchFamily="34" charset="0"/>
                <a:cs typeface="Arial" pitchFamily="34" charset="0"/>
              </a:rPr>
              <a:t> </a:t>
            </a:r>
            <a:r>
              <a:rPr lang="en-US" dirty="0" err="1">
                <a:latin typeface="Arial" pitchFamily="34" charset="0"/>
                <a:cs typeface="Arial" pitchFamily="34" charset="0"/>
              </a:rPr>
              <a:t>тухай</a:t>
            </a:r>
            <a:r>
              <a:rPr lang="en-US" dirty="0">
                <a:latin typeface="Arial" pitchFamily="34" charset="0"/>
                <a:cs typeface="Arial" pitchFamily="34" charset="0"/>
              </a:rPr>
              <a:t> </a:t>
            </a:r>
            <a:r>
              <a:rPr lang="en-US" dirty="0" err="1">
                <a:latin typeface="Arial" pitchFamily="34" charset="0"/>
                <a:cs typeface="Arial" pitchFamily="34" charset="0"/>
              </a:rPr>
              <a:t>хүсэлт</a:t>
            </a:r>
            <a:r>
              <a:rPr lang="en-US" dirty="0">
                <a:latin typeface="Arial" pitchFamily="34" charset="0"/>
                <a:cs typeface="Arial" pitchFamily="34" charset="0"/>
              </a:rPr>
              <a:t> </a:t>
            </a:r>
            <a:r>
              <a:rPr lang="en-US" dirty="0" err="1">
                <a:latin typeface="Arial" pitchFamily="34" charset="0"/>
                <a:cs typeface="Arial" pitchFamily="34" charset="0"/>
              </a:rPr>
              <a:t>гаргасан</a:t>
            </a:r>
            <a:r>
              <a:rPr lang="en-US" dirty="0">
                <a:latin typeface="Arial" pitchFamily="34" charset="0"/>
                <a:cs typeface="Arial" pitchFamily="34" charset="0"/>
              </a:rPr>
              <a:t> </a:t>
            </a:r>
            <a:r>
              <a:rPr lang="en-US" dirty="0" err="1">
                <a:latin typeface="Arial" pitchFamily="34" charset="0"/>
                <a:cs typeface="Arial" pitchFamily="34" charset="0"/>
              </a:rPr>
              <a:t>бол</a:t>
            </a:r>
            <a:r>
              <a:rPr lang="en-US" dirty="0">
                <a:latin typeface="Arial" pitchFamily="34" charset="0"/>
                <a:cs typeface="Arial" pitchFamily="34" charset="0"/>
              </a:rPr>
              <a:t> </a:t>
            </a:r>
            <a:r>
              <a:rPr lang="en-US" dirty="0" err="1">
                <a:latin typeface="Arial" pitchFamily="34" charset="0"/>
                <a:cs typeface="Arial" pitchFamily="34" charset="0"/>
              </a:rPr>
              <a:t>уг</a:t>
            </a:r>
            <a:r>
              <a:rPr lang="en-US" dirty="0">
                <a:latin typeface="Arial" pitchFamily="34" charset="0"/>
                <a:cs typeface="Arial" pitchFamily="34" charset="0"/>
              </a:rPr>
              <a:t>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засаж</a:t>
            </a:r>
            <a:r>
              <a:rPr lang="en-US" dirty="0">
                <a:latin typeface="Arial" pitchFamily="34" charset="0"/>
                <a:cs typeface="Arial" pitchFamily="34" charset="0"/>
              </a:rPr>
              <a:t> </a:t>
            </a:r>
            <a:r>
              <a:rPr lang="en-US" dirty="0" err="1">
                <a:latin typeface="Arial" pitchFamily="34" charset="0"/>
                <a:cs typeface="Arial" pitchFamily="34" charset="0"/>
              </a:rPr>
              <a:t>тохижуулах</a:t>
            </a:r>
            <a:r>
              <a:rPr lang="en-US" dirty="0">
                <a:latin typeface="Arial" pitchFamily="34" charset="0"/>
                <a:cs typeface="Arial" pitchFamily="34" charset="0"/>
              </a:rPr>
              <a:t> </a:t>
            </a:r>
            <a:r>
              <a:rPr lang="en-US" dirty="0" err="1">
                <a:latin typeface="Arial" pitchFamily="34" charset="0"/>
                <a:cs typeface="Arial" pitchFamily="34" charset="0"/>
              </a:rPr>
              <a:t>зардлыг</a:t>
            </a:r>
            <a:r>
              <a:rPr lang="en-US" dirty="0">
                <a:latin typeface="Arial" pitchFamily="34" charset="0"/>
                <a:cs typeface="Arial" pitchFamily="34" charset="0"/>
              </a:rPr>
              <a:t> </a:t>
            </a:r>
            <a:r>
              <a:rPr lang="en-US" dirty="0" err="1">
                <a:latin typeface="Arial" pitchFamily="34" charset="0"/>
                <a:cs typeface="Arial" pitchFamily="34" charset="0"/>
              </a:rPr>
              <a:t>шаардлагатай</a:t>
            </a:r>
            <a:r>
              <a:rPr lang="en-US" dirty="0">
                <a:latin typeface="Arial" pitchFamily="34" charset="0"/>
                <a:cs typeface="Arial" pitchFamily="34" charset="0"/>
              </a:rPr>
              <a:t> </a:t>
            </a:r>
            <a:r>
              <a:rPr lang="en-US" dirty="0" err="1">
                <a:latin typeface="Arial" pitchFamily="34" charset="0"/>
                <a:cs typeface="Arial" pitchFamily="34" charset="0"/>
              </a:rPr>
              <a:t>тохиолдолд</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болон</a:t>
            </a:r>
            <a:r>
              <a:rPr lang="en-US" dirty="0">
                <a:latin typeface="Arial" pitchFamily="34" charset="0"/>
                <a:cs typeface="Arial" pitchFamily="34" charset="0"/>
              </a:rPr>
              <a:t> </a:t>
            </a:r>
            <a:r>
              <a:rPr lang="en-US" dirty="0" err="1">
                <a:latin typeface="Arial" pitchFamily="34" charset="0"/>
                <a:cs typeface="Arial" pitchFamily="34" charset="0"/>
              </a:rPr>
              <a:t>орон</a:t>
            </a:r>
            <a:r>
              <a:rPr lang="en-US" dirty="0">
                <a:latin typeface="Arial" pitchFamily="34" charset="0"/>
                <a:cs typeface="Arial" pitchFamily="34" charset="0"/>
              </a:rPr>
              <a:t> </a:t>
            </a:r>
            <a:r>
              <a:rPr lang="en-US" dirty="0" err="1">
                <a:latin typeface="Arial" pitchFamily="34" charset="0"/>
                <a:cs typeface="Arial" pitchFamily="34" charset="0"/>
              </a:rPr>
              <a:t>нутгийн</a:t>
            </a:r>
            <a:r>
              <a:rPr lang="en-US" dirty="0">
                <a:latin typeface="Arial" pitchFamily="34" charset="0"/>
                <a:cs typeface="Arial" pitchFamily="34" charset="0"/>
              </a:rPr>
              <a:t> </a:t>
            </a:r>
            <a:r>
              <a:rPr lang="en-US" dirty="0" err="1">
                <a:latin typeface="Arial" pitchFamily="34" charset="0"/>
                <a:cs typeface="Arial" pitchFamily="34" charset="0"/>
              </a:rPr>
              <a:t>төсвөөс</a:t>
            </a:r>
            <a:r>
              <a:rPr lang="en-US" dirty="0">
                <a:latin typeface="Arial" pitchFamily="34" charset="0"/>
                <a:cs typeface="Arial" pitchFamily="34" charset="0"/>
              </a:rPr>
              <a:t> </a:t>
            </a:r>
            <a:r>
              <a:rPr lang="en-US" dirty="0" err="1">
                <a:latin typeface="Arial" pitchFamily="34" charset="0"/>
                <a:cs typeface="Arial" pitchFamily="34" charset="0"/>
              </a:rPr>
              <a:t>санхүүжүүлж</a:t>
            </a:r>
            <a:r>
              <a:rPr lang="en-US" dirty="0">
                <a:latin typeface="Arial" pitchFamily="34" charset="0"/>
                <a:cs typeface="Arial" pitchFamily="34" charset="0"/>
              </a:rPr>
              <a:t> </a:t>
            </a:r>
            <a:r>
              <a:rPr lang="en-US" dirty="0" err="1">
                <a:latin typeface="Arial" pitchFamily="34" charset="0"/>
                <a:cs typeface="Arial" pitchFamily="34" charset="0"/>
              </a:rPr>
              <a:t>болно</a:t>
            </a:r>
            <a:r>
              <a:rPr lang="en-US" dirty="0">
                <a:latin typeface="Arial" pitchFamily="34" charset="0"/>
                <a:cs typeface="Arial" pitchFamily="34" charset="0"/>
              </a:rPr>
              <a:t>. </a:t>
            </a:r>
            <a:r>
              <a:rPr lang="en-US" dirty="0" err="1">
                <a:latin typeface="Arial" pitchFamily="34" charset="0"/>
                <a:cs typeface="Arial" pitchFamily="34" charset="0"/>
              </a:rPr>
              <a:t>Харин</a:t>
            </a:r>
            <a:r>
              <a:rPr lang="en-US" dirty="0">
                <a:latin typeface="Arial" pitchFamily="34" charset="0"/>
                <a:cs typeface="Arial" pitchFamily="34" charset="0"/>
              </a:rPr>
              <a:t> </a:t>
            </a:r>
            <a:r>
              <a:rPr lang="en-US" dirty="0" err="1">
                <a:latin typeface="Arial" pitchFamily="34" charset="0"/>
                <a:cs typeface="Arial" pitchFamily="34" charset="0"/>
              </a:rPr>
              <a:t>уг</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дээрх</a:t>
            </a:r>
            <a:r>
              <a:rPr lang="en-US" dirty="0">
                <a:latin typeface="Arial" pitchFamily="34" charset="0"/>
                <a:cs typeface="Arial" pitchFamily="34" charset="0"/>
              </a:rPr>
              <a:t> </a:t>
            </a:r>
            <a:r>
              <a:rPr lang="en-US" dirty="0" err="1">
                <a:latin typeface="Arial" pitchFamily="34" charset="0"/>
                <a:cs typeface="Arial" pitchFamily="34" charset="0"/>
              </a:rPr>
              <a:t>барилга</a:t>
            </a:r>
            <a:r>
              <a:rPr lang="en-US" dirty="0">
                <a:latin typeface="Arial" pitchFamily="34" charset="0"/>
                <a:cs typeface="Arial" pitchFamily="34" charset="0"/>
              </a:rPr>
              <a:t>, </a:t>
            </a:r>
            <a:r>
              <a:rPr lang="en-US" dirty="0" err="1">
                <a:latin typeface="Arial" pitchFamily="34" charset="0"/>
                <a:cs typeface="Arial" pitchFamily="34" charset="0"/>
              </a:rPr>
              <a:t>байгууламж</a:t>
            </a:r>
            <a:r>
              <a:rPr lang="en-US" dirty="0">
                <a:latin typeface="Arial" pitchFamily="34" charset="0"/>
                <a:cs typeface="Arial" pitchFamily="34" charset="0"/>
              </a:rPr>
              <a:t>, </a:t>
            </a:r>
            <a:r>
              <a:rPr lang="en-US" dirty="0" err="1">
                <a:latin typeface="Arial" pitchFamily="34" charset="0"/>
                <a:cs typeface="Arial" pitchFamily="34" charset="0"/>
              </a:rPr>
              <a:t>бусад</a:t>
            </a:r>
            <a:r>
              <a:rPr lang="en-US" dirty="0">
                <a:latin typeface="Arial" pitchFamily="34" charset="0"/>
                <a:cs typeface="Arial" pitchFamily="34" charset="0"/>
              </a:rPr>
              <a:t> </a:t>
            </a:r>
            <a:r>
              <a:rPr lang="en-US" dirty="0" err="1">
                <a:latin typeface="Arial" pitchFamily="34" charset="0"/>
                <a:cs typeface="Arial" pitchFamily="34" charset="0"/>
              </a:rPr>
              <a:t>эд</a:t>
            </a:r>
            <a:r>
              <a:rPr lang="en-US" dirty="0">
                <a:latin typeface="Arial" pitchFamily="34" charset="0"/>
                <a:cs typeface="Arial" pitchFamily="34" charset="0"/>
              </a:rPr>
              <a:t> </a:t>
            </a:r>
            <a:r>
              <a:rPr lang="en-US" dirty="0" err="1">
                <a:latin typeface="Arial" pitchFamily="34" charset="0"/>
                <a:cs typeface="Arial" pitchFamily="34" charset="0"/>
              </a:rPr>
              <a:t>хөрөнгийг</a:t>
            </a:r>
            <a:r>
              <a:rPr lang="en-US" dirty="0">
                <a:latin typeface="Arial" pitchFamily="34" charset="0"/>
                <a:cs typeface="Arial" pitchFamily="34" charset="0"/>
              </a:rPr>
              <a:t> </a:t>
            </a:r>
            <a:r>
              <a:rPr lang="en-US" dirty="0" err="1">
                <a:latin typeface="Arial" pitchFamily="34" charset="0"/>
                <a:cs typeface="Arial" pitchFamily="34" charset="0"/>
              </a:rPr>
              <a:t>шилжүүлэх</a:t>
            </a:r>
            <a:r>
              <a:rPr lang="en-US" dirty="0">
                <a:latin typeface="Arial" pitchFamily="34" charset="0"/>
                <a:cs typeface="Arial" pitchFamily="34" charset="0"/>
              </a:rPr>
              <a:t> </a:t>
            </a:r>
            <a:r>
              <a:rPr lang="en-US" dirty="0" err="1">
                <a:latin typeface="Arial" pitchFamily="34" charset="0"/>
                <a:cs typeface="Arial" pitchFamily="34" charset="0"/>
              </a:rPr>
              <a:t>зардлыг</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эзэмшиж</a:t>
            </a:r>
            <a:r>
              <a:rPr lang="en-US" dirty="0">
                <a:latin typeface="Arial" pitchFamily="34" charset="0"/>
                <a:cs typeface="Arial" pitchFamily="34" charset="0"/>
              </a:rPr>
              <a:t> </a:t>
            </a:r>
            <a:r>
              <a:rPr lang="en-US" dirty="0" err="1">
                <a:latin typeface="Arial" pitchFamily="34" charset="0"/>
                <a:cs typeface="Arial" pitchFamily="34" charset="0"/>
              </a:rPr>
              <a:t>байсан</a:t>
            </a:r>
            <a:r>
              <a:rPr lang="en-US" dirty="0">
                <a:latin typeface="Arial" pitchFamily="34" charset="0"/>
                <a:cs typeface="Arial" pitchFamily="34" charset="0"/>
              </a:rPr>
              <a:t> </a:t>
            </a:r>
            <a:r>
              <a:rPr lang="en-US" dirty="0" err="1">
                <a:latin typeface="Arial" pitchFamily="34" charset="0"/>
                <a:cs typeface="Arial" pitchFamily="34" charset="0"/>
              </a:rPr>
              <a:t>этгээд</a:t>
            </a:r>
            <a:r>
              <a:rPr lang="en-US" dirty="0">
                <a:latin typeface="Arial" pitchFamily="34" charset="0"/>
                <a:cs typeface="Arial" pitchFamily="34" charset="0"/>
              </a:rPr>
              <a:t> </a:t>
            </a:r>
            <a:r>
              <a:rPr lang="en-US" dirty="0" err="1">
                <a:latin typeface="Arial" pitchFamily="34" charset="0"/>
                <a:cs typeface="Arial" pitchFamily="34" charset="0"/>
              </a:rPr>
              <a:t>өөрөө</a:t>
            </a:r>
            <a:r>
              <a:rPr lang="en-US" dirty="0">
                <a:latin typeface="Arial" pitchFamily="34" charset="0"/>
                <a:cs typeface="Arial" pitchFamily="34" charset="0"/>
              </a:rPr>
              <a:t> </a:t>
            </a:r>
            <a:r>
              <a:rPr lang="en-US" dirty="0" err="1">
                <a:latin typeface="Arial" pitchFamily="34" charset="0"/>
                <a:cs typeface="Arial" pitchFamily="34" charset="0"/>
              </a:rPr>
              <a:t>хариуцна</a:t>
            </a:r>
            <a:r>
              <a:rPr lang="en-US" dirty="0" smtClean="0">
                <a:latin typeface="Arial" pitchFamily="34" charset="0"/>
                <a:cs typeface="Arial" pitchFamily="34" charset="0"/>
              </a:rPr>
              <a:t>.</a:t>
            </a:r>
            <a:endParaRPr lang="mn-MN" dirty="0" smtClean="0">
              <a:latin typeface="Arial" pitchFamily="34" charset="0"/>
              <a:cs typeface="Arial" pitchFamily="34" charset="0"/>
            </a:endParaRPr>
          </a:p>
          <a:p>
            <a:r>
              <a:rPr lang="en-US" dirty="0">
                <a:latin typeface="Arial" pitchFamily="34" charset="0"/>
                <a:cs typeface="Arial" pitchFamily="34" charset="0"/>
              </a:rPr>
              <a:t>41.4. </a:t>
            </a:r>
            <a:r>
              <a:rPr lang="en-US" dirty="0" err="1">
                <a:latin typeface="Arial" pitchFamily="34" charset="0"/>
                <a:cs typeface="Arial" pitchFamily="34" charset="0"/>
              </a:rPr>
              <a:t>Энэ</a:t>
            </a:r>
            <a:r>
              <a:rPr lang="en-US" dirty="0">
                <a:latin typeface="Arial" pitchFamily="34" charset="0"/>
                <a:cs typeface="Arial" pitchFamily="34" charset="0"/>
              </a:rPr>
              <a:t> </a:t>
            </a:r>
            <a:r>
              <a:rPr lang="en-US" dirty="0" err="1">
                <a:latin typeface="Arial" pitchFamily="34" charset="0"/>
                <a:cs typeface="Arial" pitchFamily="34" charset="0"/>
              </a:rPr>
              <a:t>хуулийн</a:t>
            </a:r>
            <a:r>
              <a:rPr lang="en-US" dirty="0">
                <a:latin typeface="Arial" pitchFamily="34" charset="0"/>
                <a:cs typeface="Arial" pitchFamily="34" charset="0"/>
              </a:rPr>
              <a:t> 41.1-д </a:t>
            </a:r>
            <a:r>
              <a:rPr lang="en-US" dirty="0" err="1">
                <a:latin typeface="Arial" pitchFamily="34" charset="0"/>
                <a:cs typeface="Arial" pitchFamily="34" charset="0"/>
              </a:rPr>
              <a:t>заасан</a:t>
            </a:r>
            <a:r>
              <a:rPr lang="en-US" dirty="0">
                <a:latin typeface="Arial" pitchFamily="34" charset="0"/>
                <a:cs typeface="Arial" pitchFamily="34" charset="0"/>
              </a:rPr>
              <a:t> </a:t>
            </a:r>
            <a:r>
              <a:rPr lang="en-US" dirty="0" err="1">
                <a:latin typeface="Arial" pitchFamily="34" charset="0"/>
                <a:cs typeface="Arial" pitchFamily="34" charset="0"/>
              </a:rPr>
              <a:t>хугацаанд</a:t>
            </a:r>
            <a:r>
              <a:rPr lang="en-US" dirty="0">
                <a:latin typeface="Arial" pitchFamily="34" charset="0"/>
                <a:cs typeface="Arial" pitchFamily="34" charset="0"/>
              </a:rPr>
              <a:t> </a:t>
            </a:r>
            <a:r>
              <a:rPr lang="en-US" dirty="0" err="1">
                <a:latin typeface="Arial" pitchFamily="34" charset="0"/>
                <a:cs typeface="Arial" pitchFamily="34" charset="0"/>
              </a:rPr>
              <a:t>газраа</a:t>
            </a:r>
            <a:r>
              <a:rPr lang="en-US" dirty="0">
                <a:latin typeface="Arial" pitchFamily="34" charset="0"/>
                <a:cs typeface="Arial" pitchFamily="34" charset="0"/>
              </a:rPr>
              <a:t> </a:t>
            </a:r>
            <a:r>
              <a:rPr lang="en-US" dirty="0" err="1">
                <a:latin typeface="Arial" pitchFamily="34" charset="0"/>
                <a:cs typeface="Arial" pitchFamily="34" charset="0"/>
              </a:rPr>
              <a:t>чөлөөлөөгүй</a:t>
            </a:r>
            <a:r>
              <a:rPr lang="en-US" dirty="0">
                <a:latin typeface="Arial" pitchFamily="34" charset="0"/>
                <a:cs typeface="Arial" pitchFamily="34" charset="0"/>
              </a:rPr>
              <a:t> </a:t>
            </a:r>
            <a:r>
              <a:rPr lang="en-US" dirty="0" err="1">
                <a:latin typeface="Arial" pitchFamily="34" charset="0"/>
                <a:cs typeface="Arial" pitchFamily="34" charset="0"/>
              </a:rPr>
              <a:t>бол</a:t>
            </a:r>
            <a:r>
              <a:rPr lang="en-US" dirty="0">
                <a:latin typeface="Arial" pitchFamily="34" charset="0"/>
                <a:cs typeface="Arial" pitchFamily="34" charset="0"/>
              </a:rPr>
              <a:t> </a:t>
            </a:r>
            <a:r>
              <a:rPr lang="en-US" dirty="0" err="1">
                <a:latin typeface="Arial" pitchFamily="34" charset="0"/>
                <a:cs typeface="Arial" pitchFamily="34" charset="0"/>
              </a:rPr>
              <a:t>тухайн</a:t>
            </a:r>
            <a:r>
              <a:rPr lang="en-US" dirty="0">
                <a:latin typeface="Arial" pitchFamily="34" charset="0"/>
                <a:cs typeface="Arial" pitchFamily="34" charset="0"/>
              </a:rPr>
              <a:t> </a:t>
            </a:r>
            <a:r>
              <a:rPr lang="en-US" dirty="0" err="1">
                <a:latin typeface="Arial" pitchFamily="34" charset="0"/>
                <a:cs typeface="Arial" pitchFamily="34" charset="0"/>
              </a:rPr>
              <a:t>шатны</a:t>
            </a:r>
            <a:r>
              <a:rPr lang="en-US" dirty="0">
                <a:latin typeface="Arial" pitchFamily="34" charset="0"/>
                <a:cs typeface="Arial" pitchFamily="34" charset="0"/>
              </a:rPr>
              <a:t> </a:t>
            </a:r>
            <a:r>
              <a:rPr lang="en-US" dirty="0" err="1">
                <a:latin typeface="Arial" pitchFamily="34" charset="0"/>
                <a:cs typeface="Arial" pitchFamily="34" charset="0"/>
              </a:rPr>
              <a:t>Засаг</a:t>
            </a:r>
            <a:r>
              <a:rPr lang="en-US" dirty="0">
                <a:latin typeface="Arial" pitchFamily="34" charset="0"/>
                <a:cs typeface="Arial" pitchFamily="34" charset="0"/>
              </a:rPr>
              <a:t> </a:t>
            </a:r>
            <a:r>
              <a:rPr lang="en-US" dirty="0" err="1">
                <a:latin typeface="Arial" pitchFamily="34" charset="0"/>
                <a:cs typeface="Arial" pitchFamily="34" charset="0"/>
              </a:rPr>
              <a:t>дарга</a:t>
            </a:r>
            <a:r>
              <a:rPr lang="en-US" dirty="0">
                <a:latin typeface="Arial" pitchFamily="34" charset="0"/>
                <a:cs typeface="Arial" pitchFamily="34" charset="0"/>
              </a:rPr>
              <a:t> </a:t>
            </a:r>
            <a:r>
              <a:rPr lang="en-US" dirty="0" err="1">
                <a:latin typeface="Arial" pitchFamily="34" charset="0"/>
                <a:cs typeface="Arial" pitchFamily="34" charset="0"/>
              </a:rPr>
              <a:t>албадан</a:t>
            </a:r>
            <a:r>
              <a:rPr lang="en-US" dirty="0">
                <a:latin typeface="Arial" pitchFamily="34" charset="0"/>
                <a:cs typeface="Arial" pitchFamily="34" charset="0"/>
              </a:rPr>
              <a:t> </a:t>
            </a:r>
            <a:r>
              <a:rPr lang="en-US" dirty="0" err="1">
                <a:latin typeface="Arial" pitchFamily="34" charset="0"/>
                <a:cs typeface="Arial" pitchFamily="34" charset="0"/>
              </a:rPr>
              <a:t>нүүлгэх</a:t>
            </a:r>
            <a:r>
              <a:rPr lang="en-US" dirty="0">
                <a:latin typeface="Arial" pitchFamily="34" charset="0"/>
                <a:cs typeface="Arial" pitchFamily="34" charset="0"/>
              </a:rPr>
              <a:t> </a:t>
            </a:r>
            <a:r>
              <a:rPr lang="en-US" dirty="0" err="1">
                <a:latin typeface="Arial" pitchFamily="34" charset="0"/>
                <a:cs typeface="Arial" pitchFamily="34" charset="0"/>
              </a:rPr>
              <a:t>ажлыг</a:t>
            </a:r>
            <a:r>
              <a:rPr lang="en-US" dirty="0">
                <a:latin typeface="Arial" pitchFamily="34" charset="0"/>
                <a:cs typeface="Arial" pitchFamily="34" charset="0"/>
              </a:rPr>
              <a:t> </a:t>
            </a:r>
            <a:r>
              <a:rPr lang="en-US" dirty="0" err="1">
                <a:latin typeface="Arial" pitchFamily="34" charset="0"/>
                <a:cs typeface="Arial" pitchFamily="34" charset="0"/>
              </a:rPr>
              <a:t>зохих</a:t>
            </a:r>
            <a:r>
              <a:rPr lang="en-US" dirty="0">
                <a:latin typeface="Arial" pitchFamily="34" charset="0"/>
                <a:cs typeface="Arial" pitchFamily="34" charset="0"/>
              </a:rPr>
              <a:t> </a:t>
            </a:r>
            <a:r>
              <a:rPr lang="en-US" dirty="0" err="1">
                <a:latin typeface="Arial" pitchFamily="34" charset="0"/>
                <a:cs typeface="Arial" pitchFamily="34" charset="0"/>
              </a:rPr>
              <a:t>хууль</a:t>
            </a:r>
            <a:r>
              <a:rPr lang="en-US" dirty="0">
                <a:latin typeface="Arial" pitchFamily="34" charset="0"/>
                <a:cs typeface="Arial" pitchFamily="34" charset="0"/>
              </a:rPr>
              <a:t> </a:t>
            </a:r>
            <a:r>
              <a:rPr lang="en-US" dirty="0" err="1">
                <a:latin typeface="Arial" pitchFamily="34" charset="0"/>
                <a:cs typeface="Arial" pitchFamily="34" charset="0"/>
              </a:rPr>
              <a:t>тогтоомжийн</a:t>
            </a:r>
            <a:r>
              <a:rPr lang="en-US" dirty="0">
                <a:latin typeface="Arial" pitchFamily="34" charset="0"/>
                <a:cs typeface="Arial" pitchFamily="34" charset="0"/>
              </a:rPr>
              <a:t> </a:t>
            </a:r>
            <a:r>
              <a:rPr lang="en-US" dirty="0" err="1">
                <a:latin typeface="Arial" pitchFamily="34" charset="0"/>
                <a:cs typeface="Arial" pitchFamily="34" charset="0"/>
              </a:rPr>
              <a:t>дагуу</a:t>
            </a:r>
            <a:r>
              <a:rPr lang="en-US" dirty="0">
                <a:latin typeface="Arial" pitchFamily="34" charset="0"/>
                <a:cs typeface="Arial" pitchFamily="34" charset="0"/>
              </a:rPr>
              <a:t> </a:t>
            </a:r>
            <a:r>
              <a:rPr lang="en-US" dirty="0" err="1">
                <a:latin typeface="Arial" pitchFamily="34" charset="0"/>
                <a:cs typeface="Arial" pitchFamily="34" charset="0"/>
              </a:rPr>
              <a:t>зохион</a:t>
            </a:r>
            <a:r>
              <a:rPr lang="en-US" dirty="0">
                <a:latin typeface="Arial" pitchFamily="34" charset="0"/>
                <a:cs typeface="Arial" pitchFamily="34" charset="0"/>
              </a:rPr>
              <a:t> </a:t>
            </a:r>
            <a:r>
              <a:rPr lang="en-US" dirty="0" err="1">
                <a:latin typeface="Arial" pitchFamily="34" charset="0"/>
                <a:cs typeface="Arial" pitchFamily="34" charset="0"/>
              </a:rPr>
              <a:t>байгуулна</a:t>
            </a:r>
            <a:r>
              <a:rPr lang="en-US" dirty="0">
                <a:latin typeface="Arial" pitchFamily="34" charset="0"/>
                <a:cs typeface="Arial" pitchFamily="34" charset="0"/>
              </a:rPr>
              <a:t>.</a:t>
            </a:r>
          </a:p>
          <a:p>
            <a:endParaRPr lang="en-US" dirty="0">
              <a:latin typeface="Arial" pitchFamily="34" charset="0"/>
              <a:cs typeface="Arial" pitchFamily="34" charset="0"/>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857224" y="274638"/>
          <a:ext cx="7429552" cy="8683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457200" y="1428736"/>
            <a:ext cx="8229600" cy="4697427"/>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en-US" dirty="0">
                <a:latin typeface="Arial" pitchFamily="34" charset="0"/>
                <a:cs typeface="Arial" pitchFamily="34" charset="0"/>
              </a:rPr>
              <a:t>4.1. </a:t>
            </a:r>
            <a:r>
              <a:rPr lang="en-US" dirty="0" err="1">
                <a:latin typeface="Arial" pitchFamily="34" charset="0"/>
                <a:cs typeface="Arial" pitchFamily="34" charset="0"/>
              </a:rPr>
              <a:t>Төрөөс</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талаар</a:t>
            </a:r>
            <a:r>
              <a:rPr lang="en-US" dirty="0">
                <a:latin typeface="Arial" pitchFamily="34" charset="0"/>
                <a:cs typeface="Arial" pitchFamily="34" charset="0"/>
              </a:rPr>
              <a:t> </a:t>
            </a:r>
            <a:r>
              <a:rPr lang="en-US" dirty="0" err="1" smtClean="0">
                <a:latin typeface="Arial" pitchFamily="34" charset="0"/>
                <a:cs typeface="Arial" pitchFamily="34" charset="0"/>
              </a:rPr>
              <a:t>дараах</a:t>
            </a:r>
            <a:r>
              <a:rPr lang="en-US" dirty="0" smtClean="0">
                <a:latin typeface="Arial" pitchFamily="34" charset="0"/>
                <a:cs typeface="Arial" pitchFamily="34" charset="0"/>
              </a:rPr>
              <a:t> </a:t>
            </a:r>
            <a:r>
              <a:rPr lang="en-US" dirty="0" err="1">
                <a:latin typeface="Arial" pitchFamily="34" charset="0"/>
                <a:cs typeface="Arial" pitchFamily="34" charset="0"/>
              </a:rPr>
              <a:t>зарчмыг</a:t>
            </a:r>
            <a:r>
              <a:rPr lang="en-US" dirty="0">
                <a:latin typeface="Arial" pitchFamily="34" charset="0"/>
                <a:cs typeface="Arial" pitchFamily="34" charset="0"/>
              </a:rPr>
              <a:t> </a:t>
            </a:r>
            <a:r>
              <a:rPr lang="en-US" dirty="0" err="1">
                <a:latin typeface="Arial" pitchFamily="34" charset="0"/>
                <a:cs typeface="Arial" pitchFamily="34" charset="0"/>
              </a:rPr>
              <a:t>баримтална</a:t>
            </a:r>
            <a:r>
              <a:rPr lang="en-US" dirty="0" smtClean="0">
                <a:latin typeface="Arial" pitchFamily="34" charset="0"/>
                <a:cs typeface="Arial" pitchFamily="34" charset="0"/>
              </a:rPr>
              <a:t>:</a:t>
            </a:r>
            <a:endParaRPr lang="en-US" dirty="0">
              <a:latin typeface="Arial" pitchFamily="34" charset="0"/>
              <a:cs typeface="Arial" pitchFamily="34" charset="0"/>
            </a:endParaRPr>
          </a:p>
          <a:p>
            <a:r>
              <a:rPr lang="mn-MN" dirty="0" smtClean="0">
                <a:latin typeface="Arial" pitchFamily="34" charset="0"/>
                <a:cs typeface="Arial" pitchFamily="34" charset="0"/>
              </a:rPr>
              <a:t>   </a:t>
            </a:r>
            <a:r>
              <a:rPr lang="en-US" dirty="0">
                <a:latin typeface="Arial" pitchFamily="34" charset="0"/>
                <a:cs typeface="Arial" pitchFamily="34" charset="0"/>
              </a:rPr>
              <a:t> 4.1.1. </a:t>
            </a:r>
            <a:r>
              <a:rPr lang="en-US" dirty="0" err="1">
                <a:latin typeface="Arial" pitchFamily="34" charset="0"/>
                <a:cs typeface="Arial" pitchFamily="34" charset="0"/>
              </a:rPr>
              <a:t>Монгол</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нутаг</a:t>
            </a:r>
            <a:r>
              <a:rPr lang="en-US" dirty="0">
                <a:latin typeface="Arial" pitchFamily="34" charset="0"/>
                <a:cs typeface="Arial" pitchFamily="34" charset="0"/>
              </a:rPr>
              <a:t> </a:t>
            </a:r>
            <a:r>
              <a:rPr lang="en-US" dirty="0" err="1">
                <a:latin typeface="Arial" pitchFamily="34" charset="0"/>
                <a:cs typeface="Arial" pitchFamily="34" charset="0"/>
              </a:rPr>
              <a:t>салшгүй</a:t>
            </a:r>
            <a:r>
              <a:rPr lang="en-US" dirty="0">
                <a:latin typeface="Arial" pitchFamily="34" charset="0"/>
                <a:cs typeface="Arial" pitchFamily="34" charset="0"/>
              </a:rPr>
              <a:t> </a:t>
            </a:r>
            <a:r>
              <a:rPr lang="en-US" dirty="0" err="1">
                <a:latin typeface="Arial" pitchFamily="34" charset="0"/>
                <a:cs typeface="Arial" pitchFamily="34" charset="0"/>
              </a:rPr>
              <a:t>бүрэн</a:t>
            </a:r>
            <a:r>
              <a:rPr lang="en-US" dirty="0">
                <a:latin typeface="Arial" pitchFamily="34" charset="0"/>
                <a:cs typeface="Arial" pitchFamily="34" charset="0"/>
              </a:rPr>
              <a:t> </a:t>
            </a:r>
            <a:r>
              <a:rPr lang="en-US" dirty="0" err="1">
                <a:latin typeface="Arial" pitchFamily="34" charset="0"/>
                <a:cs typeface="Arial" pitchFamily="34" charset="0"/>
              </a:rPr>
              <a:t>бүтэн</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сан</a:t>
            </a:r>
            <a:r>
              <a:rPr lang="en-US" dirty="0">
                <a:latin typeface="Arial" pitchFamily="34" charset="0"/>
                <a:cs typeface="Arial" pitchFamily="34" charset="0"/>
              </a:rPr>
              <a:t> </a:t>
            </a:r>
            <a:r>
              <a:rPr lang="en-US" dirty="0" err="1">
                <a:latin typeface="Arial" pitchFamily="34" charset="0"/>
                <a:cs typeface="Arial" pitchFamily="34" charset="0"/>
              </a:rPr>
              <a:t>нэгдмэл</a:t>
            </a:r>
            <a:r>
              <a:rPr lang="en-US" dirty="0">
                <a:latin typeface="Arial" pitchFamily="34" charset="0"/>
                <a:cs typeface="Arial" pitchFamily="34" charset="0"/>
              </a:rPr>
              <a:t> </a:t>
            </a:r>
            <a:r>
              <a:rPr lang="en-US" dirty="0" err="1">
                <a:latin typeface="Arial" pitchFamily="34" charset="0"/>
                <a:cs typeface="Arial" pitchFamily="34" charset="0"/>
              </a:rPr>
              <a:t>байх</a:t>
            </a:r>
            <a:r>
              <a:rPr lang="en-US" dirty="0">
                <a:latin typeface="Arial" pitchFamily="34" charset="0"/>
                <a:cs typeface="Arial" pitchFamily="34" charset="0"/>
              </a:rPr>
              <a:t>;</a:t>
            </a:r>
          </a:p>
          <a:p>
            <a:r>
              <a:rPr lang="mn-MN" dirty="0" smtClean="0">
                <a:latin typeface="Arial" pitchFamily="34" charset="0"/>
                <a:cs typeface="Arial" pitchFamily="34" charset="0"/>
              </a:rPr>
              <a:t>    </a:t>
            </a:r>
            <a:r>
              <a:rPr lang="en-US" dirty="0" smtClean="0">
                <a:latin typeface="Arial" pitchFamily="34" charset="0"/>
                <a:cs typeface="Arial" pitchFamily="34" charset="0"/>
              </a:rPr>
              <a:t>4.1.2</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төрийн</a:t>
            </a:r>
            <a:r>
              <a:rPr lang="en-US" dirty="0">
                <a:latin typeface="Arial" pitchFamily="34" charset="0"/>
                <a:cs typeface="Arial" pitchFamily="34" charset="0"/>
              </a:rPr>
              <a:t> </a:t>
            </a:r>
            <a:r>
              <a:rPr lang="en-US" dirty="0" err="1">
                <a:latin typeface="Arial" pitchFamily="34" charset="0"/>
                <a:cs typeface="Arial" pitchFamily="34" charset="0"/>
              </a:rPr>
              <a:t>хяналт</a:t>
            </a:r>
            <a:r>
              <a:rPr lang="en-US" dirty="0">
                <a:latin typeface="Arial" pitchFamily="34" charset="0"/>
                <a:cs typeface="Arial" pitchFamily="34" charset="0"/>
              </a:rPr>
              <a:t>, </a:t>
            </a:r>
            <a:r>
              <a:rPr lang="en-US" dirty="0" err="1">
                <a:latin typeface="Arial" pitchFamily="34" charset="0"/>
                <a:cs typeface="Arial" pitchFamily="34" charset="0"/>
              </a:rPr>
              <a:t>хамгаалалтад</a:t>
            </a:r>
            <a:r>
              <a:rPr lang="en-US" dirty="0">
                <a:latin typeface="Arial" pitchFamily="34" charset="0"/>
                <a:cs typeface="Arial" pitchFamily="34" charset="0"/>
              </a:rPr>
              <a:t> </a:t>
            </a:r>
            <a:r>
              <a:rPr lang="en-US" dirty="0" err="1">
                <a:latin typeface="Arial" pitchFamily="34" charset="0"/>
                <a:cs typeface="Arial" pitchFamily="34" charset="0"/>
              </a:rPr>
              <a:t>байх</a:t>
            </a:r>
            <a:r>
              <a:rPr lang="en-US" dirty="0">
                <a:latin typeface="Arial" pitchFamily="34" charset="0"/>
                <a:cs typeface="Arial" pitchFamily="34" charset="0"/>
              </a:rPr>
              <a:t>;</a:t>
            </a:r>
          </a:p>
          <a:p>
            <a:r>
              <a:rPr lang="mn-MN" dirty="0" smtClean="0">
                <a:latin typeface="Arial" pitchFamily="34" charset="0"/>
                <a:cs typeface="Arial" pitchFamily="34" charset="0"/>
              </a:rPr>
              <a:t>    </a:t>
            </a:r>
            <a:r>
              <a:rPr lang="en-US" dirty="0" smtClean="0">
                <a:latin typeface="Arial" pitchFamily="34" charset="0"/>
                <a:cs typeface="Arial" pitchFamily="34" charset="0"/>
              </a:rPr>
              <a:t>4.1.3</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өмчлөх</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ашиглахад</a:t>
            </a:r>
            <a:r>
              <a:rPr lang="en-US" dirty="0">
                <a:latin typeface="Arial" pitchFamily="34" charset="0"/>
                <a:cs typeface="Arial" pitchFamily="34" charset="0"/>
              </a:rPr>
              <a:t> </a:t>
            </a:r>
            <a:r>
              <a:rPr lang="en-US" dirty="0" err="1">
                <a:latin typeface="Arial" pitchFamily="34" charset="0"/>
                <a:cs typeface="Arial" pitchFamily="34" charset="0"/>
              </a:rPr>
              <a:t>шударга</a:t>
            </a:r>
            <a:r>
              <a:rPr lang="en-US" dirty="0">
                <a:latin typeface="Arial" pitchFamily="34" charset="0"/>
                <a:cs typeface="Arial" pitchFamily="34" charset="0"/>
              </a:rPr>
              <a:t> </a:t>
            </a:r>
            <a:r>
              <a:rPr lang="en-US" dirty="0" err="1">
                <a:latin typeface="Arial" pitchFamily="34" charset="0"/>
                <a:cs typeface="Arial" pitchFamily="34" charset="0"/>
              </a:rPr>
              <a:t>ёс</a:t>
            </a:r>
            <a:r>
              <a:rPr lang="en-US" dirty="0">
                <a:latin typeface="Arial" pitchFamily="34" charset="0"/>
                <a:cs typeface="Arial" pitchFamily="34" charset="0"/>
              </a:rPr>
              <a:t>, </a:t>
            </a:r>
            <a:r>
              <a:rPr lang="en-US" dirty="0" err="1">
                <a:latin typeface="Arial" pitchFamily="34" charset="0"/>
                <a:cs typeface="Arial" pitchFamily="34" charset="0"/>
              </a:rPr>
              <a:t>тэгш</a:t>
            </a:r>
            <a:r>
              <a:rPr lang="en-US" dirty="0">
                <a:latin typeface="Arial" pitchFamily="34" charset="0"/>
                <a:cs typeface="Arial" pitchFamily="34" charset="0"/>
              </a:rPr>
              <a:t> </a:t>
            </a:r>
            <a:r>
              <a:rPr lang="en-US" dirty="0" err="1">
                <a:latin typeface="Arial" pitchFamily="34" charset="0"/>
                <a:cs typeface="Arial" pitchFamily="34" charset="0"/>
              </a:rPr>
              <a:t>байдлыг</a:t>
            </a:r>
            <a:r>
              <a:rPr lang="en-US" dirty="0">
                <a:latin typeface="Arial" pitchFamily="34" charset="0"/>
                <a:cs typeface="Arial" pitchFamily="34" charset="0"/>
              </a:rPr>
              <a:t> </a:t>
            </a:r>
            <a:r>
              <a:rPr lang="en-US" dirty="0" err="1">
                <a:latin typeface="Arial" pitchFamily="34" charset="0"/>
                <a:cs typeface="Arial" pitchFamily="34" charset="0"/>
              </a:rPr>
              <a:t>хангах</a:t>
            </a:r>
            <a:r>
              <a:rPr lang="en-US" dirty="0">
                <a:latin typeface="Arial" pitchFamily="34" charset="0"/>
                <a:cs typeface="Arial" pitchFamily="34" charset="0"/>
              </a:rPr>
              <a:t>;</a:t>
            </a:r>
          </a:p>
          <a:p>
            <a:r>
              <a:rPr lang="mn-MN" dirty="0" smtClean="0">
                <a:latin typeface="Arial" pitchFamily="34" charset="0"/>
                <a:cs typeface="Arial" pitchFamily="34" charset="0"/>
              </a:rPr>
              <a:t>     </a:t>
            </a:r>
            <a:r>
              <a:rPr lang="en-US" dirty="0" smtClean="0">
                <a:latin typeface="Arial" pitchFamily="34" charset="0"/>
                <a:cs typeface="Arial" pitchFamily="34" charset="0"/>
              </a:rPr>
              <a:t>4.1.4</a:t>
            </a:r>
            <a:r>
              <a:rPr lang="en-US" dirty="0">
                <a:latin typeface="Arial" pitchFamily="34" charset="0"/>
                <a:cs typeface="Arial" pitchFamily="34" charset="0"/>
              </a:rPr>
              <a:t>.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хуульд</a:t>
            </a:r>
            <a:r>
              <a:rPr lang="en-US" dirty="0">
                <a:latin typeface="Arial" pitchFamily="34" charset="0"/>
                <a:cs typeface="Arial" pitchFamily="34" charset="0"/>
              </a:rPr>
              <a:t> </a:t>
            </a:r>
            <a:r>
              <a:rPr lang="en-US" dirty="0" err="1">
                <a:latin typeface="Arial" pitchFamily="34" charset="0"/>
                <a:cs typeface="Arial" pitchFamily="34" charset="0"/>
              </a:rPr>
              <a:t>заасан</a:t>
            </a:r>
            <a:r>
              <a:rPr lang="en-US" dirty="0">
                <a:latin typeface="Arial" pitchFamily="34" charset="0"/>
                <a:cs typeface="Arial" pitchFamily="34" charset="0"/>
              </a:rPr>
              <a:t> </a:t>
            </a:r>
            <a:r>
              <a:rPr lang="en-US" dirty="0" err="1">
                <a:latin typeface="Arial" pitchFamily="34" charset="0"/>
                <a:cs typeface="Arial" pitchFamily="34" charset="0"/>
              </a:rPr>
              <a:t>нөхцөл</a:t>
            </a:r>
            <a:r>
              <a:rPr lang="en-US" dirty="0">
                <a:latin typeface="Arial" pitchFamily="34" charset="0"/>
                <a:cs typeface="Arial" pitchFamily="34" charset="0"/>
              </a:rPr>
              <a:t>, </a:t>
            </a:r>
            <a:r>
              <a:rPr lang="en-US" dirty="0" err="1">
                <a:latin typeface="Arial" pitchFamily="34" charset="0"/>
                <a:cs typeface="Arial" pitchFamily="34" charset="0"/>
              </a:rPr>
              <a:t>журмын</a:t>
            </a:r>
            <a:r>
              <a:rPr lang="en-US" dirty="0">
                <a:latin typeface="Arial" pitchFamily="34" charset="0"/>
                <a:cs typeface="Arial" pitchFamily="34" charset="0"/>
              </a:rPr>
              <a:t> </a:t>
            </a:r>
            <a:r>
              <a:rPr lang="en-US" dirty="0" err="1">
                <a:latin typeface="Arial" pitchFamily="34" charset="0"/>
                <a:cs typeface="Arial" pitchFamily="34" charset="0"/>
              </a:rPr>
              <a:t>дагуу</a:t>
            </a:r>
            <a:r>
              <a:rPr lang="en-US" dirty="0">
                <a:latin typeface="Arial" pitchFamily="34" charset="0"/>
                <a:cs typeface="Arial" pitchFamily="34" charset="0"/>
              </a:rPr>
              <a:t> </a:t>
            </a:r>
            <a:r>
              <a:rPr lang="en-US" dirty="0" err="1">
                <a:latin typeface="Arial" pitchFamily="34" charset="0"/>
                <a:cs typeface="Arial" pitchFamily="34" charset="0"/>
              </a:rPr>
              <a:t>үндсэн</a:t>
            </a:r>
            <a:r>
              <a:rPr lang="en-US" dirty="0">
                <a:latin typeface="Arial" pitchFamily="34" charset="0"/>
                <a:cs typeface="Arial" pitchFamily="34" charset="0"/>
              </a:rPr>
              <a:t> </a:t>
            </a:r>
            <a:r>
              <a:rPr lang="en-US" dirty="0" err="1">
                <a:latin typeface="Arial" pitchFamily="34" charset="0"/>
                <a:cs typeface="Arial" pitchFamily="34" charset="0"/>
              </a:rPr>
              <a:t>зориулалтаар</a:t>
            </a:r>
            <a:r>
              <a:rPr lang="en-US" dirty="0">
                <a:latin typeface="Arial" pitchFamily="34" charset="0"/>
                <a:cs typeface="Arial" pitchFamily="34" charset="0"/>
              </a:rPr>
              <a:t> </a:t>
            </a:r>
            <a:r>
              <a:rPr lang="en-US" dirty="0" err="1">
                <a:latin typeface="Arial" pitchFamily="34" charset="0"/>
                <a:cs typeface="Arial" pitchFamily="34" charset="0"/>
              </a:rPr>
              <a:t>нь</a:t>
            </a:r>
            <a:r>
              <a:rPr lang="en-US" dirty="0">
                <a:latin typeface="Arial" pitchFamily="34" charset="0"/>
                <a:cs typeface="Arial" pitchFamily="34" charset="0"/>
              </a:rPr>
              <a:t> </a:t>
            </a:r>
            <a:r>
              <a:rPr lang="en-US" dirty="0" err="1">
                <a:latin typeface="Arial" pitchFamily="34" charset="0"/>
                <a:cs typeface="Arial" pitchFamily="34" charset="0"/>
              </a:rPr>
              <a:t>үр</a:t>
            </a:r>
            <a:r>
              <a:rPr lang="en-US" dirty="0">
                <a:latin typeface="Arial" pitchFamily="34" charset="0"/>
                <a:cs typeface="Arial" pitchFamily="34" charset="0"/>
              </a:rPr>
              <a:t> </a:t>
            </a:r>
            <a:r>
              <a:rPr lang="en-US" dirty="0" err="1">
                <a:latin typeface="Arial" pitchFamily="34" charset="0"/>
                <a:cs typeface="Arial" pitchFamily="34" charset="0"/>
              </a:rPr>
              <a:t>ашигтай</a:t>
            </a:r>
            <a:r>
              <a:rPr lang="en-US" dirty="0">
                <a:latin typeface="Arial" pitchFamily="34" charset="0"/>
                <a:cs typeface="Arial" pitchFamily="34" charset="0"/>
              </a:rPr>
              <a:t>, </a:t>
            </a:r>
            <a:r>
              <a:rPr lang="en-US" dirty="0" err="1">
                <a:latin typeface="Arial" pitchFamily="34" charset="0"/>
                <a:cs typeface="Arial" pitchFamily="34" charset="0"/>
              </a:rPr>
              <a:t>зохистой</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ашиглах</a:t>
            </a:r>
            <a:r>
              <a:rPr lang="en-US" dirty="0">
                <a:latin typeface="Arial" pitchFamily="34" charset="0"/>
                <a:cs typeface="Arial" pitchFamily="34" charset="0"/>
              </a:rPr>
              <a:t>, </a:t>
            </a:r>
            <a:r>
              <a:rPr lang="en-US" dirty="0" err="1">
                <a:latin typeface="Arial" pitchFamily="34" charset="0"/>
                <a:cs typeface="Arial" pitchFamily="34" charset="0"/>
              </a:rPr>
              <a:t>хамгаалах</a:t>
            </a:r>
            <a:r>
              <a:rPr lang="en-US" dirty="0">
                <a:latin typeface="Arial" pitchFamily="34" charset="0"/>
                <a:cs typeface="Arial" pitchFamily="34" charset="0"/>
              </a:rPr>
              <a:t>, </a:t>
            </a:r>
            <a:r>
              <a:rPr lang="en-US" dirty="0" err="1">
                <a:latin typeface="Arial" pitchFamily="34" charset="0"/>
                <a:cs typeface="Arial" pitchFamily="34" charset="0"/>
              </a:rPr>
              <a:t>нөхөн</a:t>
            </a:r>
            <a:r>
              <a:rPr lang="en-US" dirty="0">
                <a:latin typeface="Arial" pitchFamily="34" charset="0"/>
                <a:cs typeface="Arial" pitchFamily="34" charset="0"/>
              </a:rPr>
              <a:t> </a:t>
            </a:r>
            <a:r>
              <a:rPr lang="en-US" dirty="0" err="1">
                <a:latin typeface="Arial" pitchFamily="34" charset="0"/>
                <a:cs typeface="Arial" pitchFamily="34" charset="0"/>
              </a:rPr>
              <a:t>сэргээх</a:t>
            </a:r>
            <a:r>
              <a:rPr lang="en-US" dirty="0">
                <a:latin typeface="Arial" pitchFamily="34" charset="0"/>
                <a:cs typeface="Arial" pitchFamily="34" charset="0"/>
              </a:rPr>
              <a:t>;</a:t>
            </a:r>
          </a:p>
          <a:p>
            <a:r>
              <a:rPr lang="mn-MN" dirty="0" smtClean="0">
                <a:latin typeface="Arial" pitchFamily="34" charset="0"/>
                <a:cs typeface="Arial" pitchFamily="34" charset="0"/>
              </a:rPr>
              <a:t>     </a:t>
            </a:r>
            <a:r>
              <a:rPr lang="en-US" dirty="0" smtClean="0">
                <a:latin typeface="Arial" pitchFamily="34" charset="0"/>
                <a:cs typeface="Arial" pitchFamily="34" charset="0"/>
              </a:rPr>
              <a:t>4.1.5</a:t>
            </a:r>
            <a:r>
              <a:rPr lang="en-US" dirty="0">
                <a:latin typeface="Arial" pitchFamily="34" charset="0"/>
                <a:cs typeface="Arial" pitchFamily="34" charset="0"/>
              </a:rPr>
              <a:t>. </a:t>
            </a:r>
            <a:r>
              <a:rPr lang="en-US" dirty="0" err="1">
                <a:latin typeface="Arial" pitchFamily="34" charset="0"/>
                <a:cs typeface="Arial" pitchFamily="34" charset="0"/>
              </a:rPr>
              <a:t>хүн</a:t>
            </a:r>
            <a:r>
              <a:rPr lang="en-US" dirty="0">
                <a:latin typeface="Arial" pitchFamily="34" charset="0"/>
                <a:cs typeface="Arial" pitchFamily="34" charset="0"/>
              </a:rPr>
              <a:t> </a:t>
            </a:r>
            <a:r>
              <a:rPr lang="en-US" dirty="0" err="1">
                <a:latin typeface="Arial" pitchFamily="34" charset="0"/>
                <a:cs typeface="Arial" pitchFamily="34" charset="0"/>
              </a:rPr>
              <a:t>амын</a:t>
            </a:r>
            <a:r>
              <a:rPr lang="en-US" dirty="0">
                <a:latin typeface="Arial" pitchFamily="34" charset="0"/>
                <a:cs typeface="Arial" pitchFamily="34" charset="0"/>
              </a:rPr>
              <a:t> </a:t>
            </a:r>
            <a:r>
              <a:rPr lang="en-US" dirty="0" err="1">
                <a:latin typeface="Arial" pitchFamily="34" charset="0"/>
                <a:cs typeface="Arial" pitchFamily="34" charset="0"/>
              </a:rPr>
              <a:t>эрүүл</a:t>
            </a:r>
            <a:r>
              <a:rPr lang="en-US" dirty="0">
                <a:latin typeface="Arial" pitchFamily="34" charset="0"/>
                <a:cs typeface="Arial" pitchFamily="34" charset="0"/>
              </a:rPr>
              <a:t> </a:t>
            </a:r>
            <a:r>
              <a:rPr lang="en-US" dirty="0" err="1">
                <a:latin typeface="Arial" pitchFamily="34" charset="0"/>
                <a:cs typeface="Arial" pitchFamily="34" charset="0"/>
              </a:rPr>
              <a:t>мэнд</a:t>
            </a:r>
            <a:r>
              <a:rPr lang="en-US" dirty="0">
                <a:latin typeface="Arial" pitchFamily="34" charset="0"/>
                <a:cs typeface="Arial" pitchFamily="34" charset="0"/>
              </a:rPr>
              <a:t>, </a:t>
            </a:r>
            <a:r>
              <a:rPr lang="en-US" dirty="0" err="1">
                <a:latin typeface="Arial" pitchFamily="34" charset="0"/>
                <a:cs typeface="Arial" pitchFamily="34" charset="0"/>
              </a:rPr>
              <a:t>байгаль</a:t>
            </a:r>
            <a:r>
              <a:rPr lang="en-US" dirty="0">
                <a:latin typeface="Arial" pitchFamily="34" charset="0"/>
                <a:cs typeface="Arial" pitchFamily="34" charset="0"/>
              </a:rPr>
              <a:t> </a:t>
            </a:r>
            <a:r>
              <a:rPr lang="en-US" dirty="0" err="1">
                <a:latin typeface="Arial" pitchFamily="34" charset="0"/>
                <a:cs typeface="Arial" pitchFamily="34" charset="0"/>
              </a:rPr>
              <a:t>хамгаалал</a:t>
            </a:r>
            <a:r>
              <a:rPr lang="en-US" dirty="0">
                <a:latin typeface="Arial" pitchFamily="34" charset="0"/>
                <a:cs typeface="Arial" pitchFamily="34" charset="0"/>
              </a:rPr>
              <a:t>, </a:t>
            </a:r>
            <a:r>
              <a:rPr lang="en-US" dirty="0" err="1">
                <a:latin typeface="Arial" pitchFamily="34" charset="0"/>
                <a:cs typeface="Arial" pitchFamily="34" charset="0"/>
              </a:rPr>
              <a:t>үндэсний</a:t>
            </a:r>
            <a:r>
              <a:rPr lang="en-US" dirty="0">
                <a:latin typeface="Arial" pitchFamily="34" charset="0"/>
                <a:cs typeface="Arial" pitchFamily="34" charset="0"/>
              </a:rPr>
              <a:t> </a:t>
            </a:r>
            <a:r>
              <a:rPr lang="en-US" dirty="0" err="1">
                <a:latin typeface="Arial" pitchFamily="34" charset="0"/>
                <a:cs typeface="Arial" pitchFamily="34" charset="0"/>
              </a:rPr>
              <a:t>аюулгүй</a:t>
            </a:r>
            <a:r>
              <a:rPr lang="en-US" dirty="0">
                <a:latin typeface="Arial" pitchFamily="34" charset="0"/>
                <a:cs typeface="Arial" pitchFamily="34" charset="0"/>
              </a:rPr>
              <a:t> </a:t>
            </a:r>
            <a:r>
              <a:rPr lang="en-US" dirty="0" err="1">
                <a:latin typeface="Arial" pitchFamily="34" charset="0"/>
                <a:cs typeface="Arial" pitchFamily="34" charset="0"/>
              </a:rPr>
              <a:t>байдалд</a:t>
            </a:r>
            <a:r>
              <a:rPr lang="en-US" dirty="0">
                <a:latin typeface="Arial" pitchFamily="34" charset="0"/>
                <a:cs typeface="Arial" pitchFamily="34" charset="0"/>
              </a:rPr>
              <a:t> </a:t>
            </a:r>
            <a:r>
              <a:rPr lang="en-US" dirty="0" err="1">
                <a:latin typeface="Arial" pitchFamily="34" charset="0"/>
                <a:cs typeface="Arial" pitchFamily="34" charset="0"/>
              </a:rPr>
              <a:t>харшлах</a:t>
            </a:r>
            <a:r>
              <a:rPr lang="en-US" dirty="0">
                <a:latin typeface="Arial" pitchFamily="34" charset="0"/>
                <a:cs typeface="Arial" pitchFamily="34" charset="0"/>
              </a:rPr>
              <a:t>, </a:t>
            </a:r>
            <a:r>
              <a:rPr lang="en-US" dirty="0" err="1">
                <a:latin typeface="Arial" pitchFamily="34" charset="0"/>
                <a:cs typeface="Arial" pitchFamily="34" charset="0"/>
              </a:rPr>
              <a:t>байгаль</a:t>
            </a:r>
            <a:r>
              <a:rPr lang="en-US" dirty="0">
                <a:latin typeface="Arial" pitchFamily="34" charset="0"/>
                <a:cs typeface="Arial" pitchFamily="34" charset="0"/>
              </a:rPr>
              <a:t> </a:t>
            </a:r>
            <a:r>
              <a:rPr lang="en-US" dirty="0" err="1">
                <a:latin typeface="Arial" pitchFamily="34" charset="0"/>
                <a:cs typeface="Arial" pitchFamily="34" charset="0"/>
              </a:rPr>
              <a:t>орчны</a:t>
            </a:r>
            <a:r>
              <a:rPr lang="en-US" dirty="0">
                <a:latin typeface="Arial" pitchFamily="34" charset="0"/>
                <a:cs typeface="Arial" pitchFamily="34" charset="0"/>
              </a:rPr>
              <a:t> </a:t>
            </a:r>
            <a:r>
              <a:rPr lang="en-US" dirty="0" err="1">
                <a:latin typeface="Arial" pitchFamily="34" charset="0"/>
                <a:cs typeface="Arial" pitchFamily="34" charset="0"/>
              </a:rPr>
              <a:t>тэнцвэрт</a:t>
            </a:r>
            <a:r>
              <a:rPr lang="en-US" dirty="0">
                <a:latin typeface="Arial" pitchFamily="34" charset="0"/>
                <a:cs typeface="Arial" pitchFamily="34" charset="0"/>
              </a:rPr>
              <a:t> </a:t>
            </a:r>
            <a:r>
              <a:rPr lang="en-US" dirty="0" err="1">
                <a:latin typeface="Arial" pitchFamily="34" charset="0"/>
                <a:cs typeface="Arial" pitchFamily="34" charset="0"/>
              </a:rPr>
              <a:t>байдлыг</a:t>
            </a:r>
            <a:r>
              <a:rPr lang="en-US" dirty="0">
                <a:latin typeface="Arial" pitchFamily="34" charset="0"/>
                <a:cs typeface="Arial" pitchFamily="34" charset="0"/>
              </a:rPr>
              <a:t> </a:t>
            </a:r>
            <a:r>
              <a:rPr lang="en-US" dirty="0" err="1">
                <a:latin typeface="Arial" pitchFamily="34" charset="0"/>
                <a:cs typeface="Arial" pitchFamily="34" charset="0"/>
              </a:rPr>
              <a:t>алдагдуулах</a:t>
            </a:r>
            <a:r>
              <a:rPr lang="en-US" dirty="0">
                <a:latin typeface="Arial" pitchFamily="34" charset="0"/>
                <a:cs typeface="Arial" pitchFamily="34" charset="0"/>
              </a:rPr>
              <a:t> </a:t>
            </a:r>
            <a:r>
              <a:rPr lang="en-US" dirty="0" err="1">
                <a:latin typeface="Arial" pitchFamily="34" charset="0"/>
                <a:cs typeface="Arial" pitchFamily="34" charset="0"/>
              </a:rPr>
              <a:t>аливаа</a:t>
            </a:r>
            <a:r>
              <a:rPr lang="en-US" dirty="0">
                <a:latin typeface="Arial" pitchFamily="34" charset="0"/>
                <a:cs typeface="Arial" pitchFamily="34" charset="0"/>
              </a:rPr>
              <a:t> </a:t>
            </a:r>
            <a:r>
              <a:rPr lang="en-US" dirty="0" err="1">
                <a:latin typeface="Arial" pitchFamily="34" charset="0"/>
                <a:cs typeface="Arial" pitchFamily="34" charset="0"/>
              </a:rPr>
              <a:t>үйл</a:t>
            </a:r>
            <a:r>
              <a:rPr lang="en-US" dirty="0">
                <a:latin typeface="Arial" pitchFamily="34" charset="0"/>
                <a:cs typeface="Arial" pitchFamily="34" charset="0"/>
              </a:rPr>
              <a:t> </a:t>
            </a:r>
            <a:r>
              <a:rPr lang="en-US" dirty="0" err="1">
                <a:latin typeface="Arial" pitchFamily="34" charset="0"/>
                <a:cs typeface="Arial" pitchFamily="34" charset="0"/>
              </a:rPr>
              <a:t>ажиллагаа</a:t>
            </a:r>
            <a:r>
              <a:rPr lang="en-US" dirty="0">
                <a:latin typeface="Arial" pitchFamily="34" charset="0"/>
                <a:cs typeface="Arial" pitchFamily="34" charset="0"/>
              </a:rPr>
              <a:t> </a:t>
            </a:r>
            <a:r>
              <a:rPr lang="en-US" dirty="0" err="1">
                <a:latin typeface="Arial" pitchFamily="34" charset="0"/>
                <a:cs typeface="Arial" pitchFamily="34" charset="0"/>
              </a:rPr>
              <a:t>явуулахгүй</a:t>
            </a:r>
            <a:r>
              <a:rPr lang="en-US" dirty="0">
                <a:latin typeface="Arial" pitchFamily="34" charset="0"/>
                <a:cs typeface="Arial" pitchFamily="34" charset="0"/>
              </a:rPr>
              <a:t> </a:t>
            </a:r>
            <a:r>
              <a:rPr lang="en-US" dirty="0" err="1">
                <a:latin typeface="Arial" pitchFamily="34" charset="0"/>
                <a:cs typeface="Arial" pitchFamily="34" charset="0"/>
              </a:rPr>
              <a:t>байх</a:t>
            </a:r>
            <a:r>
              <a:rPr lang="en-US" dirty="0">
                <a:latin typeface="Arial" pitchFamily="34" charset="0"/>
                <a:cs typeface="Arial" pitchFamily="34" charset="0"/>
              </a:rPr>
              <a:t>.</a:t>
            </a:r>
          </a:p>
          <a:p>
            <a:r>
              <a:rPr lang="mn-MN" dirty="0" smtClean="0">
                <a:latin typeface="Arial" pitchFamily="34" charset="0"/>
                <a:cs typeface="Arial" pitchFamily="34" charset="0"/>
              </a:rPr>
              <a:t>    </a:t>
            </a:r>
            <a:r>
              <a:rPr lang="en-US" dirty="0">
                <a:latin typeface="Arial" pitchFamily="34" charset="0"/>
                <a:cs typeface="Arial" pitchFamily="34" charset="0"/>
              </a:rPr>
              <a:t> 4.1.6.газар </a:t>
            </a:r>
            <a:r>
              <a:rPr lang="en-US" dirty="0" err="1">
                <a:latin typeface="Arial" pitchFamily="34" charset="0"/>
                <a:cs typeface="Arial" pitchFamily="34" charset="0"/>
              </a:rPr>
              <a:t>зохион</a:t>
            </a:r>
            <a:r>
              <a:rPr lang="en-US" dirty="0">
                <a:latin typeface="Arial" pitchFamily="34" charset="0"/>
                <a:cs typeface="Arial" pitchFamily="34" charset="0"/>
              </a:rPr>
              <a:t> </a:t>
            </a:r>
            <a:r>
              <a:rPr lang="en-US" dirty="0" err="1">
                <a:latin typeface="Arial" pitchFamily="34" charset="0"/>
                <a:cs typeface="Arial" pitchFamily="34" charset="0"/>
              </a:rPr>
              <a:t>байгуулалтын</a:t>
            </a:r>
            <a:r>
              <a:rPr lang="en-US" dirty="0">
                <a:latin typeface="Arial" pitchFamily="34" charset="0"/>
                <a:cs typeface="Arial" pitchFamily="34" charset="0"/>
              </a:rPr>
              <a:t> </a:t>
            </a:r>
            <a:r>
              <a:rPr lang="en-US" dirty="0" err="1">
                <a:latin typeface="Arial" pitchFamily="34" charset="0"/>
                <a:cs typeface="Arial" pitchFamily="34" charset="0"/>
              </a:rPr>
              <a:t>төлөвлөлтөд</a:t>
            </a:r>
            <a:r>
              <a:rPr lang="en-US" dirty="0">
                <a:latin typeface="Arial" pitchFamily="34" charset="0"/>
                <a:cs typeface="Arial" pitchFamily="34" charset="0"/>
              </a:rPr>
              <a:t> </a:t>
            </a:r>
            <a:r>
              <a:rPr lang="en-US" dirty="0" err="1">
                <a:latin typeface="Arial" pitchFamily="34" charset="0"/>
                <a:cs typeface="Arial" pitchFamily="34" charset="0"/>
              </a:rPr>
              <a:t>иргэдийн</a:t>
            </a:r>
            <a:r>
              <a:rPr lang="en-US" dirty="0">
                <a:latin typeface="Arial" pitchFamily="34" charset="0"/>
                <a:cs typeface="Arial" pitchFamily="34" charset="0"/>
              </a:rPr>
              <a:t> </a:t>
            </a:r>
            <a:r>
              <a:rPr lang="en-US" dirty="0" err="1">
                <a:latin typeface="Arial" pitchFamily="34" charset="0"/>
                <a:cs typeface="Arial" pitchFamily="34" charset="0"/>
              </a:rPr>
              <a:t>оролцоог</a:t>
            </a:r>
            <a:r>
              <a:rPr lang="en-US" dirty="0">
                <a:latin typeface="Arial" pitchFamily="34" charset="0"/>
                <a:cs typeface="Arial" pitchFamily="34" charset="0"/>
              </a:rPr>
              <a:t> </a:t>
            </a:r>
            <a:r>
              <a:rPr lang="en-US" dirty="0" err="1">
                <a:latin typeface="Arial" pitchFamily="34" charset="0"/>
                <a:cs typeface="Arial" pitchFamily="34" charset="0"/>
              </a:rPr>
              <a:t>хангах</a:t>
            </a:r>
            <a:r>
              <a:rPr lang="en-US" dirty="0">
                <a:latin typeface="Arial" pitchFamily="34" charset="0"/>
                <a:cs typeface="Arial" pitchFamily="34" charset="0"/>
              </a:rPr>
              <a:t>.</a:t>
            </a:r>
          </a:p>
          <a:p>
            <a:endParaRPr lang="en-US" dirty="0">
              <a:latin typeface="Arial" pitchFamily="34" charset="0"/>
              <a:cs typeface="Arial" pitchFamily="34"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700" b="1" dirty="0" smtClean="0">
                <a:latin typeface="Arial" pitchFamily="34" charset="0"/>
                <a:cs typeface="Arial" pitchFamily="34" charset="0"/>
              </a:rPr>
              <a:t/>
            </a:r>
            <a:br>
              <a:rPr lang="mn-MN" sz="2700" b="1" dirty="0" smtClean="0">
                <a:latin typeface="Arial" pitchFamily="34" charset="0"/>
                <a:cs typeface="Arial" pitchFamily="34" charset="0"/>
              </a:rPr>
            </a:br>
            <a:r>
              <a:rPr lang="en-US" sz="2700" b="1" dirty="0" smtClean="0">
                <a:solidFill>
                  <a:schemeClr val="tx1"/>
                </a:solidFill>
                <a:latin typeface="Arial" pitchFamily="34" charset="0"/>
                <a:cs typeface="Arial" pitchFamily="34" charset="0"/>
              </a:rPr>
              <a:t>42 </a:t>
            </a:r>
            <a:r>
              <a:rPr lang="en-US" sz="2700" b="1" dirty="0" err="1">
                <a:solidFill>
                  <a:schemeClr val="tx1"/>
                </a:solidFill>
                <a:latin typeface="Arial" pitchFamily="34" charset="0"/>
                <a:cs typeface="Arial" pitchFamily="34" charset="0"/>
              </a:rPr>
              <a:t>дугаар</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зүйл</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Гэрээний</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хугацаа</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дуусахаас</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өмнө</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бусдын</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эзэмшил</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газрыг</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солих</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буюу</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эргүүлэн</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авах</a:t>
            </a:r>
            <a:r>
              <a:rPr lang="en-US" dirty="0"/>
              <a:t/>
            </a:r>
            <a:br>
              <a:rPr lang="en-US" dirty="0"/>
            </a:br>
            <a:endParaRPr lang="en-US" dirty="0"/>
          </a:p>
        </p:txBody>
      </p:sp>
      <p:sp>
        <p:nvSpPr>
          <p:cNvPr id="3" name="Content Placeholder 2"/>
          <p:cNvSpPr>
            <a:spLocks noGrp="1"/>
          </p:cNvSpPr>
          <p:nvPr>
            <p:ph idx="1"/>
          </p:nvPr>
        </p:nvSpPr>
        <p:spPr>
          <a:xfrm>
            <a:off x="457200" y="1357298"/>
            <a:ext cx="8229600" cy="5286412"/>
          </a:xfrm>
        </p:spPr>
        <p:style>
          <a:lnRef idx="1">
            <a:schemeClr val="accent3"/>
          </a:lnRef>
          <a:fillRef idx="2">
            <a:schemeClr val="accent3"/>
          </a:fillRef>
          <a:effectRef idx="1">
            <a:schemeClr val="accent3"/>
          </a:effectRef>
          <a:fontRef idx="minor">
            <a:schemeClr val="dk1"/>
          </a:fontRef>
        </p:style>
        <p:txBody>
          <a:bodyPr>
            <a:normAutofit fontScale="25000" lnSpcReduction="20000"/>
          </a:bodyPr>
          <a:lstStyle/>
          <a:p>
            <a:endParaRPr lang="mn-MN" sz="4900" dirty="0" smtClean="0">
              <a:latin typeface="Arial" pitchFamily="34" charset="0"/>
              <a:cs typeface="Arial" pitchFamily="34" charset="0"/>
            </a:endParaRPr>
          </a:p>
          <a:p>
            <a:r>
              <a:rPr lang="en-US" sz="7200" dirty="0" smtClean="0">
                <a:latin typeface="Arial" pitchFamily="34" charset="0"/>
                <a:cs typeface="Arial" pitchFamily="34" charset="0"/>
              </a:rPr>
              <a:t>42.1</a:t>
            </a:r>
            <a:r>
              <a:rPr lang="en-US" sz="7200" dirty="0">
                <a:latin typeface="Arial" pitchFamily="34" charset="0"/>
                <a:cs typeface="Arial" pitchFamily="34" charset="0"/>
              </a:rPr>
              <a:t>. </a:t>
            </a:r>
            <a:r>
              <a:rPr lang="en-US" sz="7200" dirty="0" err="1">
                <a:latin typeface="Arial" pitchFamily="34" charset="0"/>
                <a:cs typeface="Arial" pitchFamily="34" charset="0"/>
              </a:rPr>
              <a:t>Газрын</a:t>
            </a:r>
            <a:r>
              <a:rPr lang="en-US" sz="7200" dirty="0">
                <a:latin typeface="Arial" pitchFamily="34" charset="0"/>
                <a:cs typeface="Arial" pitchFamily="34" charset="0"/>
              </a:rPr>
              <a:t> </a:t>
            </a:r>
            <a:r>
              <a:rPr lang="en-US" sz="7200" dirty="0" err="1">
                <a:latin typeface="Arial" pitchFamily="34" charset="0"/>
                <a:cs typeface="Arial" pitchFamily="34" charset="0"/>
              </a:rPr>
              <a:t>асуудал</a:t>
            </a:r>
            <a:r>
              <a:rPr lang="en-US" sz="7200" dirty="0">
                <a:latin typeface="Arial" pitchFamily="34" charset="0"/>
                <a:cs typeface="Arial" pitchFamily="34" charset="0"/>
              </a:rPr>
              <a:t> </a:t>
            </a:r>
            <a:r>
              <a:rPr lang="en-US" sz="7200" dirty="0" err="1">
                <a:latin typeface="Arial" pitchFamily="34" charset="0"/>
                <a:cs typeface="Arial" pitchFamily="34" charset="0"/>
              </a:rPr>
              <a:t>эрхэлсэн</a:t>
            </a:r>
            <a:r>
              <a:rPr lang="en-US" sz="7200" dirty="0">
                <a:latin typeface="Arial" pitchFamily="34" charset="0"/>
                <a:cs typeface="Arial" pitchFamily="34" charset="0"/>
              </a:rPr>
              <a:t> </a:t>
            </a:r>
            <a:r>
              <a:rPr lang="en-US" sz="7200" dirty="0" err="1">
                <a:latin typeface="Arial" pitchFamily="34" charset="0"/>
                <a:cs typeface="Arial" pitchFamily="34" charset="0"/>
              </a:rPr>
              <a:t>төрийн</a:t>
            </a:r>
            <a:r>
              <a:rPr lang="en-US" sz="7200" dirty="0">
                <a:latin typeface="Arial" pitchFamily="34" charset="0"/>
                <a:cs typeface="Arial" pitchFamily="34" charset="0"/>
              </a:rPr>
              <a:t> </a:t>
            </a:r>
            <a:r>
              <a:rPr lang="en-US" sz="7200" dirty="0" err="1">
                <a:latin typeface="Arial" pitchFamily="34" charset="0"/>
                <a:cs typeface="Arial" pitchFamily="34" charset="0"/>
              </a:rPr>
              <a:t>захиргааны</a:t>
            </a:r>
            <a:r>
              <a:rPr lang="en-US" sz="7200" dirty="0">
                <a:latin typeface="Arial" pitchFamily="34" charset="0"/>
                <a:cs typeface="Arial" pitchFamily="34" charset="0"/>
              </a:rPr>
              <a:t> </a:t>
            </a:r>
            <a:r>
              <a:rPr lang="en-US" sz="7200" dirty="0" err="1">
                <a:latin typeface="Arial" pitchFamily="34" charset="0"/>
                <a:cs typeface="Arial" pitchFamily="34" charset="0"/>
              </a:rPr>
              <a:t>төв</a:t>
            </a:r>
            <a:r>
              <a:rPr lang="en-US" sz="7200" dirty="0">
                <a:latin typeface="Arial" pitchFamily="34" charset="0"/>
                <a:cs typeface="Arial" pitchFamily="34" charset="0"/>
              </a:rPr>
              <a:t> </a:t>
            </a:r>
            <a:r>
              <a:rPr lang="en-US" sz="7200" dirty="0" err="1">
                <a:latin typeface="Arial" pitchFamily="34" charset="0"/>
                <a:cs typeface="Arial" pitchFamily="34" charset="0"/>
              </a:rPr>
              <a:t>байгууллага</a:t>
            </a:r>
            <a:r>
              <a:rPr lang="en-US" sz="7200" dirty="0">
                <a:latin typeface="Arial" pitchFamily="34" charset="0"/>
                <a:cs typeface="Arial" pitchFamily="34" charset="0"/>
              </a:rPr>
              <a:t> </a:t>
            </a:r>
            <a:r>
              <a:rPr lang="en-US" sz="7200" dirty="0" err="1">
                <a:latin typeface="Arial" pitchFamily="34" charset="0"/>
                <a:cs typeface="Arial" pitchFamily="34" charset="0"/>
              </a:rPr>
              <a:t>нь</a:t>
            </a:r>
            <a:r>
              <a:rPr lang="en-US" sz="7200" dirty="0">
                <a:latin typeface="Arial" pitchFamily="34" charset="0"/>
                <a:cs typeface="Arial" pitchFamily="34" charset="0"/>
              </a:rPr>
              <a:t> </a:t>
            </a:r>
            <a:r>
              <a:rPr lang="en-US" sz="7200" dirty="0" err="1">
                <a:latin typeface="Arial" pitchFamily="34" charset="0"/>
                <a:cs typeface="Arial" pitchFamily="34" charset="0"/>
              </a:rPr>
              <a:t>гэрээний</a:t>
            </a:r>
            <a:r>
              <a:rPr lang="en-US" sz="7200" dirty="0">
                <a:latin typeface="Arial" pitchFamily="34" charset="0"/>
                <a:cs typeface="Arial" pitchFamily="34" charset="0"/>
              </a:rPr>
              <a:t> </a:t>
            </a:r>
            <a:r>
              <a:rPr lang="en-US" sz="7200" dirty="0" err="1">
                <a:latin typeface="Arial" pitchFamily="34" charset="0"/>
                <a:cs typeface="Arial" pitchFamily="34" charset="0"/>
              </a:rPr>
              <a:t>хугацаа</a:t>
            </a:r>
            <a:r>
              <a:rPr lang="en-US" sz="7200" dirty="0">
                <a:latin typeface="Arial" pitchFamily="34" charset="0"/>
                <a:cs typeface="Arial" pitchFamily="34" charset="0"/>
              </a:rPr>
              <a:t> </a:t>
            </a:r>
            <a:r>
              <a:rPr lang="en-US" sz="7200" dirty="0" err="1">
                <a:latin typeface="Arial" pitchFamily="34" charset="0"/>
                <a:cs typeface="Arial" pitchFamily="34" charset="0"/>
              </a:rPr>
              <a:t>дуусахаас</a:t>
            </a:r>
            <a:r>
              <a:rPr lang="en-US" sz="7200" dirty="0">
                <a:latin typeface="Arial" pitchFamily="34" charset="0"/>
                <a:cs typeface="Arial" pitchFamily="34" charset="0"/>
              </a:rPr>
              <a:t> </a:t>
            </a:r>
            <a:r>
              <a:rPr lang="en-US" sz="7200" dirty="0" err="1">
                <a:latin typeface="Arial" pitchFamily="34" charset="0"/>
                <a:cs typeface="Arial" pitchFamily="34" charset="0"/>
              </a:rPr>
              <a:t>өмнө</a:t>
            </a:r>
            <a:r>
              <a:rPr lang="en-US" sz="7200" dirty="0">
                <a:latin typeface="Arial" pitchFamily="34" charset="0"/>
                <a:cs typeface="Arial" pitchFamily="34" charset="0"/>
              </a:rPr>
              <a:t> </a:t>
            </a:r>
            <a:r>
              <a:rPr lang="en-US" sz="7200" dirty="0" err="1">
                <a:latin typeface="Arial" pitchFamily="34" charset="0"/>
                <a:cs typeface="Arial" pitchFamily="34" charset="0"/>
              </a:rPr>
              <a:t>иргэн</a:t>
            </a:r>
            <a:r>
              <a:rPr lang="en-US" sz="7200" dirty="0">
                <a:latin typeface="Arial" pitchFamily="34" charset="0"/>
                <a:cs typeface="Arial" pitchFamily="34" charset="0"/>
              </a:rPr>
              <a:t>, </a:t>
            </a:r>
            <a:r>
              <a:rPr lang="en-US" sz="7200" dirty="0" err="1">
                <a:latin typeface="Arial" pitchFamily="34" charset="0"/>
                <a:cs typeface="Arial" pitchFamily="34" charset="0"/>
              </a:rPr>
              <a:t>аж</a:t>
            </a:r>
            <a:r>
              <a:rPr lang="en-US" sz="7200" dirty="0">
                <a:latin typeface="Arial" pitchFamily="34" charset="0"/>
                <a:cs typeface="Arial" pitchFamily="34" charset="0"/>
              </a:rPr>
              <a:t> </a:t>
            </a:r>
            <a:r>
              <a:rPr lang="en-US" sz="7200" dirty="0" err="1">
                <a:latin typeface="Arial" pitchFamily="34" charset="0"/>
                <a:cs typeface="Arial" pitchFamily="34" charset="0"/>
              </a:rPr>
              <a:t>ахуйн</a:t>
            </a:r>
            <a:r>
              <a:rPr lang="en-US" sz="7200" dirty="0">
                <a:latin typeface="Arial" pitchFamily="34" charset="0"/>
                <a:cs typeface="Arial" pitchFamily="34" charset="0"/>
              </a:rPr>
              <a:t> </a:t>
            </a:r>
            <a:r>
              <a:rPr lang="en-US" sz="7200" dirty="0" err="1">
                <a:latin typeface="Arial" pitchFamily="34" charset="0"/>
                <a:cs typeface="Arial" pitchFamily="34" charset="0"/>
              </a:rPr>
              <a:t>нэгж</a:t>
            </a:r>
            <a:r>
              <a:rPr lang="en-US" sz="7200" dirty="0">
                <a:latin typeface="Arial" pitchFamily="34" charset="0"/>
                <a:cs typeface="Arial" pitchFamily="34" charset="0"/>
              </a:rPr>
              <a:t>, </a:t>
            </a:r>
            <a:r>
              <a:rPr lang="en-US" sz="7200" dirty="0" err="1">
                <a:latin typeface="Arial" pitchFamily="34" charset="0"/>
                <a:cs typeface="Arial" pitchFamily="34" charset="0"/>
              </a:rPr>
              <a:t>байгууллагын</a:t>
            </a:r>
            <a:r>
              <a:rPr lang="en-US" sz="7200" dirty="0">
                <a:latin typeface="Arial" pitchFamily="34" charset="0"/>
                <a:cs typeface="Arial" pitchFamily="34" charset="0"/>
              </a:rPr>
              <a:t> </a:t>
            </a:r>
            <a:r>
              <a:rPr lang="en-US" sz="7200" dirty="0" err="1">
                <a:latin typeface="Arial" pitchFamily="34" charset="0"/>
                <a:cs typeface="Arial" pitchFamily="34" charset="0"/>
              </a:rPr>
              <a:t>эзэмшил</a:t>
            </a:r>
            <a:r>
              <a:rPr lang="en-US" sz="7200" dirty="0">
                <a:latin typeface="Arial" pitchFamily="34" charset="0"/>
                <a:cs typeface="Arial" pitchFamily="34" charset="0"/>
              </a:rPr>
              <a:t> </a:t>
            </a:r>
            <a:r>
              <a:rPr lang="en-US" sz="7200" dirty="0" err="1">
                <a:latin typeface="Arial" pitchFamily="34" charset="0"/>
                <a:cs typeface="Arial" pitchFamily="34" charset="0"/>
              </a:rPr>
              <a:t>газрыг</a:t>
            </a:r>
            <a:r>
              <a:rPr lang="en-US" sz="7200" dirty="0">
                <a:latin typeface="Arial" pitchFamily="34" charset="0"/>
                <a:cs typeface="Arial" pitchFamily="34" charset="0"/>
              </a:rPr>
              <a:t> </a:t>
            </a:r>
            <a:r>
              <a:rPr lang="en-US" sz="7200" dirty="0" err="1">
                <a:latin typeface="Arial" pitchFamily="34" charset="0"/>
                <a:cs typeface="Arial" pitchFamily="34" charset="0"/>
              </a:rPr>
              <a:t>улсын</a:t>
            </a:r>
            <a:r>
              <a:rPr lang="en-US" sz="7200" dirty="0">
                <a:latin typeface="Arial" pitchFamily="34" charset="0"/>
                <a:cs typeface="Arial" pitchFamily="34" charset="0"/>
              </a:rPr>
              <a:t> </a:t>
            </a:r>
            <a:r>
              <a:rPr lang="en-US" sz="7200" dirty="0" err="1">
                <a:latin typeface="Arial" pitchFamily="34" charset="0"/>
                <a:cs typeface="Arial" pitchFamily="34" charset="0"/>
              </a:rPr>
              <a:t>тусгай</a:t>
            </a:r>
            <a:r>
              <a:rPr lang="en-US" sz="7200" dirty="0">
                <a:latin typeface="Arial" pitchFamily="34" charset="0"/>
                <a:cs typeface="Arial" pitchFamily="34" charset="0"/>
              </a:rPr>
              <a:t> </a:t>
            </a:r>
            <a:r>
              <a:rPr lang="en-US" sz="7200" dirty="0" err="1">
                <a:latin typeface="Arial" pitchFamily="34" charset="0"/>
                <a:cs typeface="Arial" pitchFamily="34" charset="0"/>
              </a:rPr>
              <a:t>хэрэгцээнд</a:t>
            </a:r>
            <a:r>
              <a:rPr lang="en-US" sz="7200" dirty="0">
                <a:latin typeface="Arial" pitchFamily="34" charset="0"/>
                <a:cs typeface="Arial" pitchFamily="34" charset="0"/>
              </a:rPr>
              <a:t> </a:t>
            </a:r>
            <a:r>
              <a:rPr lang="en-US" sz="7200" dirty="0" err="1">
                <a:latin typeface="Arial" pitchFamily="34" charset="0"/>
                <a:cs typeface="Arial" pitchFamily="34" charset="0"/>
              </a:rPr>
              <a:t>бүгдийг</a:t>
            </a:r>
            <a:r>
              <a:rPr lang="en-US" sz="7200" dirty="0">
                <a:latin typeface="Arial" pitchFamily="34" charset="0"/>
                <a:cs typeface="Arial" pitchFamily="34" charset="0"/>
              </a:rPr>
              <a:t> </a:t>
            </a:r>
            <a:r>
              <a:rPr lang="en-US" sz="7200" dirty="0" err="1">
                <a:latin typeface="Arial" pitchFamily="34" charset="0"/>
                <a:cs typeface="Arial" pitchFamily="34" charset="0"/>
              </a:rPr>
              <a:t>буюу</a:t>
            </a:r>
            <a:r>
              <a:rPr lang="en-US" sz="7200" dirty="0">
                <a:latin typeface="Arial" pitchFamily="34" charset="0"/>
                <a:cs typeface="Arial" pitchFamily="34" charset="0"/>
              </a:rPr>
              <a:t> </a:t>
            </a:r>
            <a:r>
              <a:rPr lang="en-US" sz="7200" dirty="0" err="1">
                <a:latin typeface="Arial" pitchFamily="34" charset="0"/>
                <a:cs typeface="Arial" pitchFamily="34" charset="0"/>
              </a:rPr>
              <a:t>зарим</a:t>
            </a:r>
            <a:r>
              <a:rPr lang="en-US" sz="7200" dirty="0">
                <a:latin typeface="Arial" pitchFamily="34" charset="0"/>
                <a:cs typeface="Arial" pitchFamily="34" charset="0"/>
              </a:rPr>
              <a:t> </a:t>
            </a:r>
            <a:r>
              <a:rPr lang="en-US" sz="7200" dirty="0" err="1">
                <a:latin typeface="Arial" pitchFamily="34" charset="0"/>
                <a:cs typeface="Arial" pitchFamily="34" charset="0"/>
              </a:rPr>
              <a:t>хэсгийг</a:t>
            </a:r>
            <a:r>
              <a:rPr lang="en-US" sz="7200" dirty="0">
                <a:latin typeface="Arial" pitchFamily="34" charset="0"/>
                <a:cs typeface="Arial" pitchFamily="34" charset="0"/>
              </a:rPr>
              <a:t> </a:t>
            </a:r>
            <a:r>
              <a:rPr lang="en-US" sz="7200" dirty="0" err="1">
                <a:latin typeface="Arial" pitchFamily="34" charset="0"/>
                <a:cs typeface="Arial" pitchFamily="34" charset="0"/>
              </a:rPr>
              <a:t>нөхөх</a:t>
            </a:r>
            <a:r>
              <a:rPr lang="en-US" sz="7200" dirty="0">
                <a:latin typeface="Arial" pitchFamily="34" charset="0"/>
                <a:cs typeface="Arial" pitchFamily="34" charset="0"/>
              </a:rPr>
              <a:t> </a:t>
            </a:r>
            <a:r>
              <a:rPr lang="en-US" sz="7200" dirty="0" err="1">
                <a:latin typeface="Arial" pitchFamily="34" charset="0"/>
                <a:cs typeface="Arial" pitchFamily="34" charset="0"/>
              </a:rPr>
              <a:t>олговортойгоор</a:t>
            </a:r>
            <a:r>
              <a:rPr lang="en-US" sz="7200" dirty="0">
                <a:latin typeface="Arial" pitchFamily="34" charset="0"/>
                <a:cs typeface="Arial" pitchFamily="34" charset="0"/>
              </a:rPr>
              <a:t> </a:t>
            </a:r>
            <a:r>
              <a:rPr lang="en-US" sz="7200" dirty="0" err="1">
                <a:latin typeface="Arial" pitchFamily="34" charset="0"/>
                <a:cs typeface="Arial" pitchFamily="34" charset="0"/>
              </a:rPr>
              <a:t>солих</a:t>
            </a:r>
            <a:r>
              <a:rPr lang="en-US" sz="7200" dirty="0">
                <a:latin typeface="Arial" pitchFamily="34" charset="0"/>
                <a:cs typeface="Arial" pitchFamily="34" charset="0"/>
              </a:rPr>
              <a:t> </a:t>
            </a:r>
            <a:r>
              <a:rPr lang="en-US" sz="7200" dirty="0" err="1">
                <a:latin typeface="Arial" pitchFamily="34" charset="0"/>
                <a:cs typeface="Arial" pitchFamily="34" charset="0"/>
              </a:rPr>
              <a:t>буюу</a:t>
            </a:r>
            <a:r>
              <a:rPr lang="en-US" sz="7200" dirty="0">
                <a:latin typeface="Arial" pitchFamily="34" charset="0"/>
                <a:cs typeface="Arial" pitchFamily="34" charset="0"/>
              </a:rPr>
              <a:t> </a:t>
            </a:r>
            <a:r>
              <a:rPr lang="en-US" sz="7200" dirty="0" err="1">
                <a:latin typeface="Arial" pitchFamily="34" charset="0"/>
                <a:cs typeface="Arial" pitchFamily="34" charset="0"/>
              </a:rPr>
              <a:t>эргүүлэн</a:t>
            </a:r>
            <a:r>
              <a:rPr lang="en-US" sz="7200" dirty="0">
                <a:latin typeface="Arial" pitchFamily="34" charset="0"/>
                <a:cs typeface="Arial" pitchFamily="34" charset="0"/>
              </a:rPr>
              <a:t> </a:t>
            </a:r>
            <a:r>
              <a:rPr lang="en-US" sz="7200" dirty="0" err="1">
                <a:latin typeface="Arial" pitchFamily="34" charset="0"/>
                <a:cs typeface="Arial" pitchFamily="34" charset="0"/>
              </a:rPr>
              <a:t>авах</a:t>
            </a:r>
            <a:r>
              <a:rPr lang="en-US" sz="7200" dirty="0">
                <a:latin typeface="Arial" pitchFamily="34" charset="0"/>
                <a:cs typeface="Arial" pitchFamily="34" charset="0"/>
              </a:rPr>
              <a:t> </a:t>
            </a:r>
            <a:r>
              <a:rPr lang="en-US" sz="7200" dirty="0" err="1">
                <a:latin typeface="Arial" pitchFamily="34" charset="0"/>
                <a:cs typeface="Arial" pitchFamily="34" charset="0"/>
              </a:rPr>
              <a:t>саналыг</a:t>
            </a:r>
            <a:r>
              <a:rPr lang="en-US" sz="7200" dirty="0">
                <a:latin typeface="Arial" pitchFamily="34" charset="0"/>
                <a:cs typeface="Arial" pitchFamily="34" charset="0"/>
              </a:rPr>
              <a:t> </a:t>
            </a:r>
            <a:r>
              <a:rPr lang="en-US" sz="7200" dirty="0" err="1">
                <a:latin typeface="Arial" pitchFamily="34" charset="0"/>
                <a:cs typeface="Arial" pitchFamily="34" charset="0"/>
              </a:rPr>
              <a:t>тухайн</a:t>
            </a:r>
            <a:r>
              <a:rPr lang="en-US" sz="7200" dirty="0">
                <a:latin typeface="Arial" pitchFamily="34" charset="0"/>
                <a:cs typeface="Arial" pitchFamily="34" charset="0"/>
              </a:rPr>
              <a:t> </a:t>
            </a:r>
            <a:r>
              <a:rPr lang="en-US" sz="7200" dirty="0" err="1">
                <a:latin typeface="Arial" pitchFamily="34" charset="0"/>
                <a:cs typeface="Arial" pitchFamily="34" charset="0"/>
              </a:rPr>
              <a:t>газар</a:t>
            </a:r>
            <a:r>
              <a:rPr lang="en-US" sz="7200" dirty="0">
                <a:latin typeface="Arial" pitchFamily="34" charset="0"/>
                <a:cs typeface="Arial" pitchFamily="34" charset="0"/>
              </a:rPr>
              <a:t> </a:t>
            </a:r>
            <a:r>
              <a:rPr lang="en-US" sz="7200" dirty="0" err="1">
                <a:latin typeface="Arial" pitchFamily="34" charset="0"/>
                <a:cs typeface="Arial" pitchFamily="34" charset="0"/>
              </a:rPr>
              <a:t>эзэмшигчтэй</a:t>
            </a:r>
            <a:r>
              <a:rPr lang="en-US" sz="7200" dirty="0">
                <a:latin typeface="Arial" pitchFamily="34" charset="0"/>
                <a:cs typeface="Arial" pitchFamily="34" charset="0"/>
              </a:rPr>
              <a:t> </a:t>
            </a:r>
            <a:r>
              <a:rPr lang="en-US" sz="7200" dirty="0" err="1">
                <a:latin typeface="Arial" pitchFamily="34" charset="0"/>
                <a:cs typeface="Arial" pitchFamily="34" charset="0"/>
              </a:rPr>
              <a:t>урьдчилан</a:t>
            </a:r>
            <a:r>
              <a:rPr lang="en-US" sz="7200" dirty="0">
                <a:latin typeface="Arial" pitchFamily="34" charset="0"/>
                <a:cs typeface="Arial" pitchFamily="34" charset="0"/>
              </a:rPr>
              <a:t> </a:t>
            </a:r>
            <a:r>
              <a:rPr lang="en-US" sz="7200" dirty="0" err="1">
                <a:latin typeface="Arial" pitchFamily="34" charset="0"/>
                <a:cs typeface="Arial" pitchFamily="34" charset="0"/>
              </a:rPr>
              <a:t>тохиролцсоны</a:t>
            </a:r>
            <a:r>
              <a:rPr lang="en-US" sz="7200" dirty="0">
                <a:latin typeface="Arial" pitchFamily="34" charset="0"/>
                <a:cs typeface="Arial" pitchFamily="34" charset="0"/>
              </a:rPr>
              <a:t> </a:t>
            </a:r>
            <a:r>
              <a:rPr lang="en-US" sz="7200" dirty="0" err="1">
                <a:latin typeface="Arial" pitchFamily="34" charset="0"/>
                <a:cs typeface="Arial" pitchFamily="34" charset="0"/>
              </a:rPr>
              <a:t>дараа</a:t>
            </a:r>
            <a:r>
              <a:rPr lang="en-US" sz="7200" dirty="0">
                <a:latin typeface="Arial" pitchFamily="34" charset="0"/>
                <a:cs typeface="Arial" pitchFamily="34" charset="0"/>
              </a:rPr>
              <a:t> </a:t>
            </a:r>
            <a:r>
              <a:rPr lang="en-US" sz="7200" dirty="0" err="1">
                <a:latin typeface="Arial" pitchFamily="34" charset="0"/>
                <a:cs typeface="Arial" pitchFamily="34" charset="0"/>
              </a:rPr>
              <a:t>Засгийн</a:t>
            </a:r>
            <a:r>
              <a:rPr lang="en-US" sz="7200" dirty="0">
                <a:latin typeface="Arial" pitchFamily="34" charset="0"/>
                <a:cs typeface="Arial" pitchFamily="34" charset="0"/>
              </a:rPr>
              <a:t> </a:t>
            </a:r>
            <a:r>
              <a:rPr lang="en-US" sz="7200" dirty="0" err="1">
                <a:latin typeface="Arial" pitchFamily="34" charset="0"/>
                <a:cs typeface="Arial" pitchFamily="34" charset="0"/>
              </a:rPr>
              <a:t>газарт</a:t>
            </a:r>
            <a:r>
              <a:rPr lang="en-US" sz="7200" dirty="0">
                <a:latin typeface="Arial" pitchFamily="34" charset="0"/>
                <a:cs typeface="Arial" pitchFamily="34" charset="0"/>
              </a:rPr>
              <a:t> </a:t>
            </a:r>
            <a:r>
              <a:rPr lang="en-US" sz="7200" dirty="0" err="1">
                <a:latin typeface="Arial" pitchFamily="34" charset="0"/>
                <a:cs typeface="Arial" pitchFamily="34" charset="0"/>
              </a:rPr>
              <a:t>гаргаж</a:t>
            </a:r>
            <a:r>
              <a:rPr lang="en-US" sz="7200" dirty="0">
                <a:latin typeface="Arial" pitchFamily="34" charset="0"/>
                <a:cs typeface="Arial" pitchFamily="34" charset="0"/>
              </a:rPr>
              <a:t> </a:t>
            </a:r>
            <a:r>
              <a:rPr lang="en-US" sz="7200" dirty="0" err="1">
                <a:latin typeface="Arial" pitchFamily="34" charset="0"/>
                <a:cs typeface="Arial" pitchFamily="34" charset="0"/>
              </a:rPr>
              <a:t>болно</a:t>
            </a:r>
            <a:r>
              <a:rPr lang="en-US" sz="7200" dirty="0" smtClean="0">
                <a:latin typeface="Arial" pitchFamily="34" charset="0"/>
                <a:cs typeface="Arial" pitchFamily="34" charset="0"/>
              </a:rPr>
              <a:t>.</a:t>
            </a:r>
            <a:endParaRPr lang="mn-MN" sz="7200" dirty="0" smtClean="0">
              <a:latin typeface="Arial" pitchFamily="34" charset="0"/>
              <a:cs typeface="Arial" pitchFamily="34" charset="0"/>
            </a:endParaRPr>
          </a:p>
          <a:p>
            <a:r>
              <a:rPr lang="en-US" sz="7200" dirty="0">
                <a:latin typeface="Arial" pitchFamily="34" charset="0"/>
                <a:cs typeface="Arial" pitchFamily="34" charset="0"/>
              </a:rPr>
              <a:t>42.2. </a:t>
            </a:r>
            <a:r>
              <a:rPr lang="en-US" sz="7200" dirty="0" err="1">
                <a:latin typeface="Arial" pitchFamily="34" charset="0"/>
                <a:cs typeface="Arial" pitchFamily="34" charset="0"/>
              </a:rPr>
              <a:t>Засгийн</a:t>
            </a:r>
            <a:r>
              <a:rPr lang="en-US" sz="7200" dirty="0">
                <a:latin typeface="Arial" pitchFamily="34" charset="0"/>
                <a:cs typeface="Arial" pitchFamily="34" charset="0"/>
              </a:rPr>
              <a:t> </a:t>
            </a:r>
            <a:r>
              <a:rPr lang="en-US" sz="7200" dirty="0" err="1">
                <a:latin typeface="Arial" pitchFamily="34" charset="0"/>
                <a:cs typeface="Arial" pitchFamily="34" charset="0"/>
              </a:rPr>
              <a:t>газар</a:t>
            </a:r>
            <a:r>
              <a:rPr lang="en-US" sz="7200" dirty="0">
                <a:latin typeface="Arial" pitchFamily="34" charset="0"/>
                <a:cs typeface="Arial" pitchFamily="34" charset="0"/>
              </a:rPr>
              <a:t> </a:t>
            </a:r>
            <a:r>
              <a:rPr lang="en-US" sz="7200" dirty="0" err="1">
                <a:latin typeface="Arial" pitchFamily="34" charset="0"/>
                <a:cs typeface="Arial" pitchFamily="34" charset="0"/>
              </a:rPr>
              <a:t>нь</a:t>
            </a:r>
            <a:r>
              <a:rPr lang="en-US" sz="7200" dirty="0">
                <a:latin typeface="Arial" pitchFamily="34" charset="0"/>
                <a:cs typeface="Arial" pitchFamily="34" charset="0"/>
              </a:rPr>
              <a:t> </a:t>
            </a:r>
            <a:r>
              <a:rPr lang="en-US" sz="7200" dirty="0" err="1">
                <a:latin typeface="Arial" pitchFamily="34" charset="0"/>
                <a:cs typeface="Arial" pitchFamily="34" charset="0"/>
              </a:rPr>
              <a:t>бусдын</a:t>
            </a:r>
            <a:r>
              <a:rPr lang="en-US" sz="7200" dirty="0">
                <a:latin typeface="Arial" pitchFamily="34" charset="0"/>
                <a:cs typeface="Arial" pitchFamily="34" charset="0"/>
              </a:rPr>
              <a:t> </a:t>
            </a:r>
            <a:r>
              <a:rPr lang="en-US" sz="7200" dirty="0" err="1">
                <a:latin typeface="Arial" pitchFamily="34" charset="0"/>
                <a:cs typeface="Arial" pitchFamily="34" charset="0"/>
              </a:rPr>
              <a:t>эзэмшил</a:t>
            </a:r>
            <a:r>
              <a:rPr lang="en-US" sz="7200" dirty="0">
                <a:latin typeface="Arial" pitchFamily="34" charset="0"/>
                <a:cs typeface="Arial" pitchFamily="34" charset="0"/>
              </a:rPr>
              <a:t> </a:t>
            </a:r>
            <a:r>
              <a:rPr lang="en-US" sz="7200" dirty="0" err="1">
                <a:latin typeface="Arial" pitchFamily="34" charset="0"/>
                <a:cs typeface="Arial" pitchFamily="34" charset="0"/>
              </a:rPr>
              <a:t>газрыг</a:t>
            </a:r>
            <a:r>
              <a:rPr lang="en-US" sz="7200" dirty="0">
                <a:latin typeface="Arial" pitchFamily="34" charset="0"/>
                <a:cs typeface="Arial" pitchFamily="34" charset="0"/>
              </a:rPr>
              <a:t> </a:t>
            </a:r>
            <a:r>
              <a:rPr lang="en-US" sz="7200" dirty="0" err="1">
                <a:latin typeface="Arial" pitchFamily="34" charset="0"/>
                <a:cs typeface="Arial" pitchFamily="34" charset="0"/>
              </a:rPr>
              <a:t>нөхөх</a:t>
            </a:r>
            <a:r>
              <a:rPr lang="en-US" sz="7200" dirty="0">
                <a:latin typeface="Arial" pitchFamily="34" charset="0"/>
                <a:cs typeface="Arial" pitchFamily="34" charset="0"/>
              </a:rPr>
              <a:t> </a:t>
            </a:r>
            <a:r>
              <a:rPr lang="en-US" sz="7200" dirty="0" err="1">
                <a:latin typeface="Arial" pitchFamily="34" charset="0"/>
                <a:cs typeface="Arial" pitchFamily="34" charset="0"/>
              </a:rPr>
              <a:t>олговортойгоор</a:t>
            </a:r>
            <a:r>
              <a:rPr lang="en-US" sz="7200" dirty="0">
                <a:latin typeface="Arial" pitchFamily="34" charset="0"/>
                <a:cs typeface="Arial" pitchFamily="34" charset="0"/>
              </a:rPr>
              <a:t> </a:t>
            </a:r>
            <a:r>
              <a:rPr lang="en-US" sz="7200" dirty="0" err="1">
                <a:latin typeface="Arial" pitchFamily="34" charset="0"/>
                <a:cs typeface="Arial" pitchFamily="34" charset="0"/>
              </a:rPr>
              <a:t>солих</a:t>
            </a:r>
            <a:r>
              <a:rPr lang="en-US" sz="7200" dirty="0">
                <a:latin typeface="Arial" pitchFamily="34" charset="0"/>
                <a:cs typeface="Arial" pitchFamily="34" charset="0"/>
              </a:rPr>
              <a:t> </a:t>
            </a:r>
            <a:r>
              <a:rPr lang="en-US" sz="7200" dirty="0" err="1">
                <a:latin typeface="Arial" pitchFamily="34" charset="0"/>
                <a:cs typeface="Arial" pitchFamily="34" charset="0"/>
              </a:rPr>
              <a:t>буюу</a:t>
            </a:r>
            <a:r>
              <a:rPr lang="en-US" sz="7200" dirty="0">
                <a:latin typeface="Arial" pitchFamily="34" charset="0"/>
                <a:cs typeface="Arial" pitchFamily="34" charset="0"/>
              </a:rPr>
              <a:t> </a:t>
            </a:r>
            <a:r>
              <a:rPr lang="en-US" sz="7200" dirty="0" err="1">
                <a:latin typeface="Arial" pitchFamily="34" charset="0"/>
                <a:cs typeface="Arial" pitchFamily="34" charset="0"/>
              </a:rPr>
              <a:t>эргүүлэн</a:t>
            </a:r>
            <a:r>
              <a:rPr lang="en-US" sz="7200" dirty="0">
                <a:latin typeface="Arial" pitchFamily="34" charset="0"/>
                <a:cs typeface="Arial" pitchFamily="34" charset="0"/>
              </a:rPr>
              <a:t> </a:t>
            </a:r>
            <a:r>
              <a:rPr lang="en-US" sz="7200" dirty="0" err="1">
                <a:latin typeface="Arial" pitchFamily="34" charset="0"/>
                <a:cs typeface="Arial" pitchFamily="34" charset="0"/>
              </a:rPr>
              <a:t>авах</a:t>
            </a:r>
            <a:r>
              <a:rPr lang="en-US" sz="7200" dirty="0">
                <a:latin typeface="Arial" pitchFamily="34" charset="0"/>
                <a:cs typeface="Arial" pitchFamily="34" charset="0"/>
              </a:rPr>
              <a:t> </a:t>
            </a:r>
            <a:r>
              <a:rPr lang="en-US" sz="7200" dirty="0" err="1">
                <a:latin typeface="Arial" pitchFamily="34" charset="0"/>
                <a:cs typeface="Arial" pitchFamily="34" charset="0"/>
              </a:rPr>
              <a:t>тухай</a:t>
            </a:r>
            <a:r>
              <a:rPr lang="en-US" sz="7200" dirty="0">
                <a:latin typeface="Arial" pitchFamily="34" charset="0"/>
                <a:cs typeface="Arial" pitchFamily="34" charset="0"/>
              </a:rPr>
              <a:t> </a:t>
            </a:r>
            <a:r>
              <a:rPr lang="en-US" sz="7200" dirty="0" err="1">
                <a:latin typeface="Arial" pitchFamily="34" charset="0"/>
                <a:cs typeface="Arial" pitchFamily="34" charset="0"/>
              </a:rPr>
              <a:t>газрын</a:t>
            </a:r>
            <a:r>
              <a:rPr lang="en-US" sz="7200" dirty="0">
                <a:latin typeface="Arial" pitchFamily="34" charset="0"/>
                <a:cs typeface="Arial" pitchFamily="34" charset="0"/>
              </a:rPr>
              <a:t> </a:t>
            </a:r>
            <a:r>
              <a:rPr lang="en-US" sz="7200" dirty="0" err="1">
                <a:latin typeface="Arial" pitchFamily="34" charset="0"/>
                <a:cs typeface="Arial" pitchFamily="34" charset="0"/>
              </a:rPr>
              <a:t>асуудал</a:t>
            </a:r>
            <a:r>
              <a:rPr lang="en-US" sz="7200" dirty="0">
                <a:latin typeface="Arial" pitchFamily="34" charset="0"/>
                <a:cs typeface="Arial" pitchFamily="34" charset="0"/>
              </a:rPr>
              <a:t> </a:t>
            </a:r>
            <a:r>
              <a:rPr lang="en-US" sz="7200" dirty="0" err="1">
                <a:latin typeface="Arial" pitchFamily="34" charset="0"/>
                <a:cs typeface="Arial" pitchFamily="34" charset="0"/>
              </a:rPr>
              <a:t>эрхэлсэн</a:t>
            </a:r>
            <a:r>
              <a:rPr lang="en-US" sz="7200" dirty="0">
                <a:latin typeface="Arial" pitchFamily="34" charset="0"/>
                <a:cs typeface="Arial" pitchFamily="34" charset="0"/>
              </a:rPr>
              <a:t> </a:t>
            </a:r>
            <a:r>
              <a:rPr lang="en-US" sz="7200" dirty="0" err="1">
                <a:latin typeface="Arial" pitchFamily="34" charset="0"/>
                <a:cs typeface="Arial" pitchFamily="34" charset="0"/>
              </a:rPr>
              <a:t>төрийн</a:t>
            </a:r>
            <a:r>
              <a:rPr lang="en-US" sz="7200" dirty="0">
                <a:latin typeface="Arial" pitchFamily="34" charset="0"/>
                <a:cs typeface="Arial" pitchFamily="34" charset="0"/>
              </a:rPr>
              <a:t> </a:t>
            </a:r>
            <a:r>
              <a:rPr lang="en-US" sz="7200" dirty="0" err="1">
                <a:latin typeface="Arial" pitchFamily="34" charset="0"/>
                <a:cs typeface="Arial" pitchFamily="34" charset="0"/>
              </a:rPr>
              <a:t>захиргааны</a:t>
            </a:r>
            <a:r>
              <a:rPr lang="en-US" sz="7200" dirty="0">
                <a:latin typeface="Arial" pitchFamily="34" charset="0"/>
                <a:cs typeface="Arial" pitchFamily="34" charset="0"/>
              </a:rPr>
              <a:t> </a:t>
            </a:r>
            <a:r>
              <a:rPr lang="en-US" sz="7200" dirty="0" err="1">
                <a:latin typeface="Arial" pitchFamily="34" charset="0"/>
                <a:cs typeface="Arial" pitchFamily="34" charset="0"/>
              </a:rPr>
              <a:t>төв</a:t>
            </a:r>
            <a:r>
              <a:rPr lang="en-US" sz="7200" dirty="0">
                <a:latin typeface="Arial" pitchFamily="34" charset="0"/>
                <a:cs typeface="Arial" pitchFamily="34" charset="0"/>
              </a:rPr>
              <a:t> </a:t>
            </a:r>
            <a:r>
              <a:rPr lang="en-US" sz="7200" dirty="0" err="1">
                <a:latin typeface="Arial" pitchFamily="34" charset="0"/>
                <a:cs typeface="Arial" pitchFamily="34" charset="0"/>
              </a:rPr>
              <a:t>байгууллагын</a:t>
            </a:r>
            <a:r>
              <a:rPr lang="en-US" sz="7200" dirty="0">
                <a:latin typeface="Arial" pitchFamily="34" charset="0"/>
                <a:cs typeface="Arial" pitchFamily="34" charset="0"/>
              </a:rPr>
              <a:t> </a:t>
            </a:r>
            <a:r>
              <a:rPr lang="en-US" sz="7200" dirty="0" err="1">
                <a:latin typeface="Arial" pitchFamily="34" charset="0"/>
                <a:cs typeface="Arial" pitchFamily="34" charset="0"/>
              </a:rPr>
              <a:t>санал</a:t>
            </a:r>
            <a:r>
              <a:rPr lang="en-US" sz="7200" dirty="0">
                <a:latin typeface="Arial" pitchFamily="34" charset="0"/>
                <a:cs typeface="Arial" pitchFamily="34" charset="0"/>
              </a:rPr>
              <a:t>, </a:t>
            </a:r>
            <a:r>
              <a:rPr lang="en-US" sz="7200" dirty="0" err="1">
                <a:latin typeface="Arial" pitchFamily="34" charset="0"/>
                <a:cs typeface="Arial" pitchFamily="34" charset="0"/>
              </a:rPr>
              <a:t>газар</a:t>
            </a:r>
            <a:r>
              <a:rPr lang="en-US" sz="7200" dirty="0">
                <a:latin typeface="Arial" pitchFamily="34" charset="0"/>
                <a:cs typeface="Arial" pitchFamily="34" charset="0"/>
              </a:rPr>
              <a:t> </a:t>
            </a:r>
            <a:r>
              <a:rPr lang="en-US" sz="7200" dirty="0" err="1">
                <a:latin typeface="Arial" pitchFamily="34" charset="0"/>
                <a:cs typeface="Arial" pitchFamily="34" charset="0"/>
              </a:rPr>
              <a:t>эзэмшигчтэй</a:t>
            </a:r>
            <a:r>
              <a:rPr lang="en-US" sz="7200" dirty="0">
                <a:latin typeface="Arial" pitchFamily="34" charset="0"/>
                <a:cs typeface="Arial" pitchFamily="34" charset="0"/>
              </a:rPr>
              <a:t> </a:t>
            </a:r>
            <a:r>
              <a:rPr lang="en-US" sz="7200" dirty="0" err="1">
                <a:latin typeface="Arial" pitchFamily="34" charset="0"/>
                <a:cs typeface="Arial" pitchFamily="34" charset="0"/>
              </a:rPr>
              <a:t>түүний</a:t>
            </a:r>
            <a:r>
              <a:rPr lang="en-US" sz="7200" dirty="0">
                <a:latin typeface="Arial" pitchFamily="34" charset="0"/>
                <a:cs typeface="Arial" pitchFamily="34" charset="0"/>
              </a:rPr>
              <a:t> </a:t>
            </a:r>
            <a:r>
              <a:rPr lang="en-US" sz="7200" dirty="0" err="1">
                <a:latin typeface="Arial" pitchFamily="34" charset="0"/>
                <a:cs typeface="Arial" pitchFamily="34" charset="0"/>
              </a:rPr>
              <a:t>хийсэн</a:t>
            </a:r>
            <a:r>
              <a:rPr lang="en-US" sz="7200" dirty="0">
                <a:latin typeface="Arial" pitchFamily="34" charset="0"/>
                <a:cs typeface="Arial" pitchFamily="34" charset="0"/>
              </a:rPr>
              <a:t> </a:t>
            </a:r>
            <a:r>
              <a:rPr lang="en-US" sz="7200" dirty="0" err="1">
                <a:latin typeface="Arial" pitchFamily="34" charset="0"/>
                <a:cs typeface="Arial" pitchFamily="34" charset="0"/>
              </a:rPr>
              <a:t>урьдчилсан</a:t>
            </a:r>
            <a:r>
              <a:rPr lang="en-US" sz="7200" dirty="0">
                <a:latin typeface="Arial" pitchFamily="34" charset="0"/>
                <a:cs typeface="Arial" pitchFamily="34" charset="0"/>
              </a:rPr>
              <a:t> </a:t>
            </a:r>
            <a:r>
              <a:rPr lang="en-US" sz="7200" dirty="0" err="1">
                <a:latin typeface="Arial" pitchFamily="34" charset="0"/>
                <a:cs typeface="Arial" pitchFamily="34" charset="0"/>
              </a:rPr>
              <a:t>тохиролцоог</a:t>
            </a:r>
            <a:r>
              <a:rPr lang="en-US" sz="7200" dirty="0">
                <a:latin typeface="Arial" pitchFamily="34" charset="0"/>
                <a:cs typeface="Arial" pitchFamily="34" charset="0"/>
              </a:rPr>
              <a:t> </a:t>
            </a:r>
            <a:r>
              <a:rPr lang="en-US" sz="7200" dirty="0" err="1">
                <a:latin typeface="Arial" pitchFamily="34" charset="0"/>
                <a:cs typeface="Arial" pitchFamily="34" charset="0"/>
              </a:rPr>
              <a:t>харгалзан</a:t>
            </a:r>
            <a:r>
              <a:rPr lang="en-US" sz="7200" dirty="0">
                <a:latin typeface="Arial" pitchFamily="34" charset="0"/>
                <a:cs typeface="Arial" pitchFamily="34" charset="0"/>
              </a:rPr>
              <a:t> </a:t>
            </a:r>
            <a:r>
              <a:rPr lang="en-US" sz="7200" dirty="0" err="1">
                <a:latin typeface="Arial" pitchFamily="34" charset="0"/>
                <a:cs typeface="Arial" pitchFamily="34" charset="0"/>
              </a:rPr>
              <a:t>зохих</a:t>
            </a:r>
            <a:r>
              <a:rPr lang="en-US" sz="7200" dirty="0">
                <a:latin typeface="Arial" pitchFamily="34" charset="0"/>
                <a:cs typeface="Arial" pitchFamily="34" charset="0"/>
              </a:rPr>
              <a:t> </a:t>
            </a:r>
            <a:r>
              <a:rPr lang="en-US" sz="7200" dirty="0" err="1">
                <a:latin typeface="Arial" pitchFamily="34" charset="0"/>
                <a:cs typeface="Arial" pitchFamily="34" charset="0"/>
              </a:rPr>
              <a:t>шийдвэр</a:t>
            </a:r>
            <a:r>
              <a:rPr lang="en-US" sz="7200" dirty="0">
                <a:latin typeface="Arial" pitchFamily="34" charset="0"/>
                <a:cs typeface="Arial" pitchFamily="34" charset="0"/>
              </a:rPr>
              <a:t> </a:t>
            </a:r>
            <a:r>
              <a:rPr lang="en-US" sz="7200" dirty="0" err="1">
                <a:latin typeface="Arial" pitchFamily="34" charset="0"/>
                <a:cs typeface="Arial" pitchFamily="34" charset="0"/>
              </a:rPr>
              <a:t>гаргана</a:t>
            </a:r>
            <a:r>
              <a:rPr lang="en-US" sz="7200" dirty="0">
                <a:latin typeface="Arial" pitchFamily="34" charset="0"/>
                <a:cs typeface="Arial" pitchFamily="34" charset="0"/>
              </a:rPr>
              <a:t>.</a:t>
            </a:r>
          </a:p>
          <a:p>
            <a:r>
              <a:rPr lang="en-US" sz="7200" dirty="0">
                <a:latin typeface="Arial" pitchFamily="34" charset="0"/>
                <a:cs typeface="Arial" pitchFamily="34" charset="0"/>
              </a:rPr>
              <a:t> 42.З. </a:t>
            </a:r>
            <a:r>
              <a:rPr lang="en-US" sz="7200" dirty="0" err="1">
                <a:latin typeface="Arial" pitchFamily="34" charset="0"/>
                <a:cs typeface="Arial" pitchFamily="34" charset="0"/>
              </a:rPr>
              <a:t>Энэ</a:t>
            </a:r>
            <a:r>
              <a:rPr lang="en-US" sz="7200" dirty="0">
                <a:latin typeface="Arial" pitchFamily="34" charset="0"/>
                <a:cs typeface="Arial" pitchFamily="34" charset="0"/>
              </a:rPr>
              <a:t> </a:t>
            </a:r>
            <a:r>
              <a:rPr lang="en-US" sz="7200" dirty="0" err="1">
                <a:latin typeface="Arial" pitchFamily="34" charset="0"/>
                <a:cs typeface="Arial" pitchFamily="34" charset="0"/>
              </a:rPr>
              <a:t>хуулийн</a:t>
            </a:r>
            <a:r>
              <a:rPr lang="en-US" sz="7200" dirty="0">
                <a:latin typeface="Arial" pitchFamily="34" charset="0"/>
                <a:cs typeface="Arial" pitchFamily="34" charset="0"/>
              </a:rPr>
              <a:t> 42.2-т </a:t>
            </a:r>
            <a:r>
              <a:rPr lang="en-US" sz="7200" dirty="0" err="1">
                <a:latin typeface="Arial" pitchFamily="34" charset="0"/>
                <a:cs typeface="Arial" pitchFamily="34" charset="0"/>
              </a:rPr>
              <a:t>заасан</a:t>
            </a:r>
            <a:r>
              <a:rPr lang="en-US" sz="7200" dirty="0">
                <a:latin typeface="Arial" pitchFamily="34" charset="0"/>
                <a:cs typeface="Arial" pitchFamily="34" charset="0"/>
              </a:rPr>
              <a:t> </a:t>
            </a:r>
            <a:r>
              <a:rPr lang="en-US" sz="7200" dirty="0" err="1">
                <a:latin typeface="Arial" pitchFamily="34" charset="0"/>
                <a:cs typeface="Arial" pitchFamily="34" charset="0"/>
              </a:rPr>
              <a:t>Засгийн</a:t>
            </a:r>
            <a:r>
              <a:rPr lang="en-US" sz="7200" dirty="0">
                <a:latin typeface="Arial" pitchFamily="34" charset="0"/>
                <a:cs typeface="Arial" pitchFamily="34" charset="0"/>
              </a:rPr>
              <a:t> </a:t>
            </a:r>
            <a:r>
              <a:rPr lang="en-US" sz="7200" dirty="0" err="1">
                <a:latin typeface="Arial" pitchFamily="34" charset="0"/>
                <a:cs typeface="Arial" pitchFamily="34" charset="0"/>
              </a:rPr>
              <a:t>газрын</a:t>
            </a:r>
            <a:r>
              <a:rPr lang="en-US" sz="7200" dirty="0">
                <a:latin typeface="Arial" pitchFamily="34" charset="0"/>
                <a:cs typeface="Arial" pitchFamily="34" charset="0"/>
              </a:rPr>
              <a:t> </a:t>
            </a:r>
            <a:r>
              <a:rPr lang="en-US" sz="7200" dirty="0" err="1">
                <a:latin typeface="Arial" pitchFamily="34" charset="0"/>
                <a:cs typeface="Arial" pitchFamily="34" charset="0"/>
              </a:rPr>
              <a:t>шийдвэрийг</a:t>
            </a:r>
            <a:r>
              <a:rPr lang="en-US" sz="7200" dirty="0">
                <a:latin typeface="Arial" pitchFamily="34" charset="0"/>
                <a:cs typeface="Arial" pitchFamily="34" charset="0"/>
              </a:rPr>
              <a:t> </a:t>
            </a:r>
            <a:r>
              <a:rPr lang="en-US" sz="7200" dirty="0" err="1">
                <a:latin typeface="Arial" pitchFamily="34" charset="0"/>
                <a:cs typeface="Arial" pitchFamily="34" charset="0"/>
              </a:rPr>
              <a:t>үндэслэн</a:t>
            </a:r>
            <a:r>
              <a:rPr lang="en-US" sz="7200" dirty="0">
                <a:latin typeface="Arial" pitchFamily="34" charset="0"/>
                <a:cs typeface="Arial" pitchFamily="34" charset="0"/>
              </a:rPr>
              <a:t> </a:t>
            </a:r>
            <a:r>
              <a:rPr lang="en-US" sz="7200" dirty="0" err="1">
                <a:latin typeface="Arial" pitchFamily="34" charset="0"/>
                <a:cs typeface="Arial" pitchFamily="34" charset="0"/>
              </a:rPr>
              <a:t>тухайн</a:t>
            </a:r>
            <a:r>
              <a:rPr lang="en-US" sz="7200" dirty="0">
                <a:latin typeface="Arial" pitchFamily="34" charset="0"/>
                <a:cs typeface="Arial" pitchFamily="34" charset="0"/>
              </a:rPr>
              <a:t> </a:t>
            </a:r>
            <a:r>
              <a:rPr lang="en-US" sz="7200" dirty="0" err="1">
                <a:latin typeface="Arial" pitchFamily="34" charset="0"/>
                <a:cs typeface="Arial" pitchFamily="34" charset="0"/>
              </a:rPr>
              <a:t>шатны</a:t>
            </a:r>
            <a:r>
              <a:rPr lang="en-US" sz="7200" dirty="0">
                <a:latin typeface="Arial" pitchFamily="34" charset="0"/>
                <a:cs typeface="Arial" pitchFamily="34" charset="0"/>
              </a:rPr>
              <a:t> </a:t>
            </a:r>
            <a:r>
              <a:rPr lang="en-US" sz="7200" dirty="0" err="1">
                <a:latin typeface="Arial" pitchFamily="34" charset="0"/>
                <a:cs typeface="Arial" pitchFamily="34" charset="0"/>
              </a:rPr>
              <a:t>Засаг</a:t>
            </a:r>
            <a:r>
              <a:rPr lang="en-US" sz="7200" dirty="0">
                <a:latin typeface="Arial" pitchFamily="34" charset="0"/>
                <a:cs typeface="Arial" pitchFamily="34" charset="0"/>
              </a:rPr>
              <a:t> </a:t>
            </a:r>
            <a:r>
              <a:rPr lang="en-US" sz="7200" dirty="0" err="1">
                <a:latin typeface="Arial" pitchFamily="34" charset="0"/>
                <a:cs typeface="Arial" pitchFamily="34" charset="0"/>
              </a:rPr>
              <a:t>дарга</a:t>
            </a:r>
            <a:r>
              <a:rPr lang="en-US" sz="7200" dirty="0">
                <a:latin typeface="Arial" pitchFamily="34" charset="0"/>
                <a:cs typeface="Arial" pitchFamily="34" charset="0"/>
              </a:rPr>
              <a:t> </a:t>
            </a:r>
            <a:r>
              <a:rPr lang="en-US" sz="7200" dirty="0" err="1">
                <a:latin typeface="Arial" pitchFamily="34" charset="0"/>
                <a:cs typeface="Arial" pitchFamily="34" charset="0"/>
              </a:rPr>
              <a:t>иргэн</a:t>
            </a:r>
            <a:r>
              <a:rPr lang="en-US" sz="7200" dirty="0">
                <a:latin typeface="Arial" pitchFamily="34" charset="0"/>
                <a:cs typeface="Arial" pitchFamily="34" charset="0"/>
              </a:rPr>
              <a:t>, </a:t>
            </a:r>
            <a:r>
              <a:rPr lang="en-US" sz="7200" dirty="0" err="1">
                <a:latin typeface="Arial" pitchFamily="34" charset="0"/>
                <a:cs typeface="Arial" pitchFamily="34" charset="0"/>
              </a:rPr>
              <a:t>аж</a:t>
            </a:r>
            <a:r>
              <a:rPr lang="en-US" sz="7200" dirty="0">
                <a:latin typeface="Arial" pitchFamily="34" charset="0"/>
                <a:cs typeface="Arial" pitchFamily="34" charset="0"/>
              </a:rPr>
              <a:t> </a:t>
            </a:r>
            <a:r>
              <a:rPr lang="en-US" sz="7200" dirty="0" err="1">
                <a:latin typeface="Arial" pitchFamily="34" charset="0"/>
                <a:cs typeface="Arial" pitchFamily="34" charset="0"/>
              </a:rPr>
              <a:t>ахуйн</a:t>
            </a:r>
            <a:r>
              <a:rPr lang="en-US" sz="7200" dirty="0">
                <a:latin typeface="Arial" pitchFamily="34" charset="0"/>
                <a:cs typeface="Arial" pitchFamily="34" charset="0"/>
              </a:rPr>
              <a:t> </a:t>
            </a:r>
            <a:r>
              <a:rPr lang="en-US" sz="7200" dirty="0" err="1">
                <a:latin typeface="Arial" pitchFamily="34" charset="0"/>
                <a:cs typeface="Arial" pitchFamily="34" charset="0"/>
              </a:rPr>
              <a:t>нэгж</a:t>
            </a:r>
            <a:r>
              <a:rPr lang="en-US" sz="7200" dirty="0">
                <a:latin typeface="Arial" pitchFamily="34" charset="0"/>
                <a:cs typeface="Arial" pitchFamily="34" charset="0"/>
              </a:rPr>
              <a:t>, </a:t>
            </a:r>
            <a:r>
              <a:rPr lang="en-US" sz="7200" dirty="0" err="1">
                <a:latin typeface="Arial" pitchFamily="34" charset="0"/>
                <a:cs typeface="Arial" pitchFamily="34" charset="0"/>
              </a:rPr>
              <a:t>байгууллагатай</a:t>
            </a:r>
            <a:r>
              <a:rPr lang="en-US" sz="7200" dirty="0">
                <a:latin typeface="Arial" pitchFamily="34" charset="0"/>
                <a:cs typeface="Arial" pitchFamily="34" charset="0"/>
              </a:rPr>
              <a:t> </a:t>
            </a:r>
            <a:r>
              <a:rPr lang="en-US" sz="7200" dirty="0" err="1">
                <a:latin typeface="Arial" pitchFamily="34" charset="0"/>
                <a:cs typeface="Arial" pitchFamily="34" charset="0"/>
              </a:rPr>
              <a:t>гэрээ</a:t>
            </a:r>
            <a:r>
              <a:rPr lang="en-US" sz="7200" dirty="0">
                <a:latin typeface="Arial" pitchFamily="34" charset="0"/>
                <a:cs typeface="Arial" pitchFamily="34" charset="0"/>
              </a:rPr>
              <a:t> </a:t>
            </a:r>
            <a:r>
              <a:rPr lang="en-US" sz="7200" dirty="0" err="1">
                <a:latin typeface="Arial" pitchFamily="34" charset="0"/>
                <a:cs typeface="Arial" pitchFamily="34" charset="0"/>
              </a:rPr>
              <a:t>байгуулан</a:t>
            </a:r>
            <a:r>
              <a:rPr lang="en-US" sz="7200" dirty="0">
                <a:latin typeface="Arial" pitchFamily="34" charset="0"/>
                <a:cs typeface="Arial" pitchFamily="34" charset="0"/>
              </a:rPr>
              <a:t> </a:t>
            </a:r>
            <a:r>
              <a:rPr lang="en-US" sz="7200" dirty="0" err="1">
                <a:latin typeface="Arial" pitchFamily="34" charset="0"/>
                <a:cs typeface="Arial" pitchFamily="34" charset="0"/>
              </a:rPr>
              <a:t>тухайн</a:t>
            </a:r>
            <a:r>
              <a:rPr lang="en-US" sz="7200" dirty="0">
                <a:latin typeface="Arial" pitchFamily="34" charset="0"/>
                <a:cs typeface="Arial" pitchFamily="34" charset="0"/>
              </a:rPr>
              <a:t> </a:t>
            </a:r>
            <a:r>
              <a:rPr lang="en-US" sz="7200" dirty="0" err="1">
                <a:latin typeface="Arial" pitchFamily="34" charset="0"/>
                <a:cs typeface="Arial" pitchFamily="34" charset="0"/>
              </a:rPr>
              <a:t>газрыг</a:t>
            </a:r>
            <a:r>
              <a:rPr lang="en-US" sz="7200" dirty="0">
                <a:latin typeface="Arial" pitchFamily="34" charset="0"/>
                <a:cs typeface="Arial" pitchFamily="34" charset="0"/>
              </a:rPr>
              <a:t> </a:t>
            </a:r>
            <a:r>
              <a:rPr lang="en-US" sz="7200" dirty="0" err="1">
                <a:latin typeface="Arial" pitchFamily="34" charset="0"/>
                <a:cs typeface="Arial" pitchFamily="34" charset="0"/>
              </a:rPr>
              <a:t>нөхөх</a:t>
            </a:r>
            <a:r>
              <a:rPr lang="en-US" sz="7200" dirty="0">
                <a:latin typeface="Arial" pitchFamily="34" charset="0"/>
                <a:cs typeface="Arial" pitchFamily="34" charset="0"/>
              </a:rPr>
              <a:t> </a:t>
            </a:r>
            <a:r>
              <a:rPr lang="en-US" sz="7200" dirty="0" err="1">
                <a:latin typeface="Arial" pitchFamily="34" charset="0"/>
                <a:cs typeface="Arial" pitchFamily="34" charset="0"/>
              </a:rPr>
              <a:t>олговортойгоор</a:t>
            </a:r>
            <a:r>
              <a:rPr lang="en-US" sz="7200" dirty="0">
                <a:latin typeface="Arial" pitchFamily="34" charset="0"/>
                <a:cs typeface="Arial" pitchFamily="34" charset="0"/>
              </a:rPr>
              <a:t> </a:t>
            </a:r>
            <a:r>
              <a:rPr lang="en-US" sz="7200" dirty="0" err="1">
                <a:latin typeface="Arial" pitchFamily="34" charset="0"/>
                <a:cs typeface="Arial" pitchFamily="34" charset="0"/>
              </a:rPr>
              <a:t>солих</a:t>
            </a:r>
            <a:r>
              <a:rPr lang="en-US" sz="7200" dirty="0">
                <a:latin typeface="Arial" pitchFamily="34" charset="0"/>
                <a:cs typeface="Arial" pitchFamily="34" charset="0"/>
              </a:rPr>
              <a:t> </a:t>
            </a:r>
            <a:r>
              <a:rPr lang="en-US" sz="7200" dirty="0" err="1">
                <a:latin typeface="Arial" pitchFamily="34" charset="0"/>
                <a:cs typeface="Arial" pitchFamily="34" charset="0"/>
              </a:rPr>
              <a:t>буюу</a:t>
            </a:r>
            <a:r>
              <a:rPr lang="en-US" sz="7200" dirty="0">
                <a:latin typeface="Arial" pitchFamily="34" charset="0"/>
                <a:cs typeface="Arial" pitchFamily="34" charset="0"/>
              </a:rPr>
              <a:t> </a:t>
            </a:r>
            <a:r>
              <a:rPr lang="en-US" sz="7200" dirty="0" err="1">
                <a:latin typeface="Arial" pitchFamily="34" charset="0"/>
                <a:cs typeface="Arial" pitchFamily="34" charset="0"/>
              </a:rPr>
              <a:t>эргүүлэн</a:t>
            </a:r>
            <a:r>
              <a:rPr lang="en-US" sz="7200" dirty="0">
                <a:latin typeface="Arial" pitchFamily="34" charset="0"/>
                <a:cs typeface="Arial" pitchFamily="34" charset="0"/>
              </a:rPr>
              <a:t> </a:t>
            </a:r>
            <a:r>
              <a:rPr lang="en-US" sz="7200" dirty="0" err="1" smtClean="0">
                <a:latin typeface="Arial" pitchFamily="34" charset="0"/>
                <a:cs typeface="Arial" pitchFamily="34" charset="0"/>
              </a:rPr>
              <a:t>авна</a:t>
            </a:r>
            <a:r>
              <a:rPr lang="mn-MN" sz="7200" dirty="0" smtClean="0">
                <a:latin typeface="Arial" pitchFamily="34" charset="0"/>
                <a:cs typeface="Arial" pitchFamily="34" charset="0"/>
              </a:rPr>
              <a:t>.</a:t>
            </a:r>
            <a:r>
              <a:rPr lang="en-US" sz="7200" dirty="0">
                <a:latin typeface="Arial" pitchFamily="34" charset="0"/>
                <a:cs typeface="Arial" pitchFamily="34" charset="0"/>
              </a:rPr>
              <a:t> </a:t>
            </a:r>
            <a:endParaRPr lang="mn-MN" sz="7200" dirty="0" smtClean="0">
              <a:latin typeface="Arial" pitchFamily="34" charset="0"/>
              <a:cs typeface="Arial" pitchFamily="34" charset="0"/>
            </a:endParaRPr>
          </a:p>
          <a:p>
            <a:r>
              <a:rPr lang="en-US" sz="7200" dirty="0" smtClean="0">
                <a:latin typeface="Arial" pitchFamily="34" charset="0"/>
                <a:cs typeface="Arial" pitchFamily="34" charset="0"/>
              </a:rPr>
              <a:t>42.4</a:t>
            </a:r>
            <a:r>
              <a:rPr lang="en-US" sz="7200" dirty="0">
                <a:latin typeface="Arial" pitchFamily="34" charset="0"/>
                <a:cs typeface="Arial" pitchFamily="34" charset="0"/>
              </a:rPr>
              <a:t>. </a:t>
            </a:r>
            <a:r>
              <a:rPr lang="en-US" sz="7200" dirty="0" err="1">
                <a:latin typeface="Arial" pitchFamily="34" charset="0"/>
                <a:cs typeface="Arial" pitchFamily="34" charset="0"/>
              </a:rPr>
              <a:t>Хувийн</a:t>
            </a:r>
            <a:r>
              <a:rPr lang="en-US" sz="7200" dirty="0">
                <a:latin typeface="Arial" pitchFamily="34" charset="0"/>
                <a:cs typeface="Arial" pitchFamily="34" charset="0"/>
              </a:rPr>
              <a:t> </a:t>
            </a:r>
            <a:r>
              <a:rPr lang="en-US" sz="7200" dirty="0" err="1">
                <a:latin typeface="Arial" pitchFamily="34" charset="0"/>
                <a:cs typeface="Arial" pitchFamily="34" charset="0"/>
              </a:rPr>
              <a:t>гэр</a:t>
            </a:r>
            <a:r>
              <a:rPr lang="en-US" sz="7200" dirty="0">
                <a:latin typeface="Arial" pitchFamily="34" charset="0"/>
                <a:cs typeface="Arial" pitchFamily="34" charset="0"/>
              </a:rPr>
              <a:t>, </a:t>
            </a:r>
            <a:r>
              <a:rPr lang="en-US" sz="7200" dirty="0" err="1">
                <a:latin typeface="Arial" pitchFamily="34" charset="0"/>
                <a:cs typeface="Arial" pitchFamily="34" charset="0"/>
              </a:rPr>
              <a:t>орон</a:t>
            </a:r>
            <a:r>
              <a:rPr lang="en-US" sz="7200" dirty="0">
                <a:latin typeface="Arial" pitchFamily="34" charset="0"/>
                <a:cs typeface="Arial" pitchFamily="34" charset="0"/>
              </a:rPr>
              <a:t> </a:t>
            </a:r>
            <a:r>
              <a:rPr lang="en-US" sz="7200" dirty="0" err="1">
                <a:latin typeface="Arial" pitchFamily="34" charset="0"/>
                <a:cs typeface="Arial" pitchFamily="34" charset="0"/>
              </a:rPr>
              <a:t>сууцны</a:t>
            </a:r>
            <a:r>
              <a:rPr lang="en-US" sz="7200" dirty="0">
                <a:latin typeface="Arial" pitchFamily="34" charset="0"/>
                <a:cs typeface="Arial" pitchFamily="34" charset="0"/>
              </a:rPr>
              <a:t> </a:t>
            </a:r>
            <a:r>
              <a:rPr lang="en-US" sz="7200" dirty="0" err="1">
                <a:latin typeface="Arial" pitchFamily="34" charset="0"/>
                <a:cs typeface="Arial" pitchFamily="34" charset="0"/>
              </a:rPr>
              <a:t>хашааны</a:t>
            </a:r>
            <a:r>
              <a:rPr lang="en-US" sz="7200" dirty="0">
                <a:latin typeface="Arial" pitchFamily="34" charset="0"/>
                <a:cs typeface="Arial" pitchFamily="34" charset="0"/>
              </a:rPr>
              <a:t> </a:t>
            </a:r>
            <a:r>
              <a:rPr lang="en-US" sz="7200" dirty="0" err="1">
                <a:latin typeface="Arial" pitchFamily="34" charset="0"/>
                <a:cs typeface="Arial" pitchFamily="34" charset="0"/>
              </a:rPr>
              <a:t>газрыг</a:t>
            </a:r>
            <a:r>
              <a:rPr lang="en-US" sz="7200" dirty="0">
                <a:latin typeface="Arial" pitchFamily="34" charset="0"/>
                <a:cs typeface="Arial" pitchFamily="34" charset="0"/>
              </a:rPr>
              <a:t> </a:t>
            </a:r>
            <a:r>
              <a:rPr lang="en-US" sz="7200" dirty="0" err="1">
                <a:latin typeface="Arial" pitchFamily="34" charset="0"/>
                <a:cs typeface="Arial" pitchFamily="34" charset="0"/>
              </a:rPr>
              <a:t>нөхөх</a:t>
            </a:r>
            <a:r>
              <a:rPr lang="en-US" sz="7200" dirty="0">
                <a:latin typeface="Arial" pitchFamily="34" charset="0"/>
                <a:cs typeface="Arial" pitchFamily="34" charset="0"/>
              </a:rPr>
              <a:t> </a:t>
            </a:r>
            <a:r>
              <a:rPr lang="en-US" sz="7200" dirty="0" err="1">
                <a:latin typeface="Arial" pitchFamily="34" charset="0"/>
                <a:cs typeface="Arial" pitchFamily="34" charset="0"/>
              </a:rPr>
              <a:t>олговортойгоор</a:t>
            </a:r>
            <a:r>
              <a:rPr lang="en-US" sz="7200" dirty="0">
                <a:latin typeface="Arial" pitchFamily="34" charset="0"/>
                <a:cs typeface="Arial" pitchFamily="34" charset="0"/>
              </a:rPr>
              <a:t> </a:t>
            </a:r>
            <a:r>
              <a:rPr lang="en-US" sz="7200" dirty="0" err="1">
                <a:latin typeface="Arial" pitchFamily="34" charset="0"/>
                <a:cs typeface="Arial" pitchFamily="34" charset="0"/>
              </a:rPr>
              <a:t>солих</a:t>
            </a:r>
            <a:r>
              <a:rPr lang="en-US" sz="7200" dirty="0">
                <a:latin typeface="Arial" pitchFamily="34" charset="0"/>
                <a:cs typeface="Arial" pitchFamily="34" charset="0"/>
              </a:rPr>
              <a:t> </a:t>
            </a:r>
            <a:r>
              <a:rPr lang="en-US" sz="7200" dirty="0" err="1">
                <a:latin typeface="Arial" pitchFamily="34" charset="0"/>
                <a:cs typeface="Arial" pitchFamily="34" charset="0"/>
              </a:rPr>
              <a:t>буюу</a:t>
            </a:r>
            <a:r>
              <a:rPr lang="en-US" sz="7200" dirty="0">
                <a:latin typeface="Arial" pitchFamily="34" charset="0"/>
                <a:cs typeface="Arial" pitchFamily="34" charset="0"/>
              </a:rPr>
              <a:t> </a:t>
            </a:r>
            <a:r>
              <a:rPr lang="en-US" sz="7200" dirty="0" err="1">
                <a:latin typeface="Arial" pitchFamily="34" charset="0"/>
                <a:cs typeface="Arial" pitchFamily="34" charset="0"/>
              </a:rPr>
              <a:t>эргүүлэн</a:t>
            </a:r>
            <a:r>
              <a:rPr lang="en-US" sz="7200" dirty="0">
                <a:latin typeface="Arial" pitchFamily="34" charset="0"/>
                <a:cs typeface="Arial" pitchFamily="34" charset="0"/>
              </a:rPr>
              <a:t> </a:t>
            </a:r>
            <a:r>
              <a:rPr lang="en-US" sz="7200" dirty="0" err="1">
                <a:latin typeface="Arial" pitchFamily="34" charset="0"/>
                <a:cs typeface="Arial" pitchFamily="34" charset="0"/>
              </a:rPr>
              <a:t>авах</a:t>
            </a:r>
            <a:r>
              <a:rPr lang="en-US" sz="7200" dirty="0">
                <a:latin typeface="Arial" pitchFamily="34" charset="0"/>
                <a:cs typeface="Arial" pitchFamily="34" charset="0"/>
              </a:rPr>
              <a:t> </a:t>
            </a:r>
            <a:r>
              <a:rPr lang="en-US" sz="7200" dirty="0" err="1">
                <a:latin typeface="Arial" pitchFamily="34" charset="0"/>
                <a:cs typeface="Arial" pitchFamily="34" charset="0"/>
              </a:rPr>
              <a:t>тохиолдолд</a:t>
            </a:r>
            <a:r>
              <a:rPr lang="en-US" sz="7200" dirty="0">
                <a:latin typeface="Arial" pitchFamily="34" charset="0"/>
                <a:cs typeface="Arial" pitchFamily="34" charset="0"/>
              </a:rPr>
              <a:t> </a:t>
            </a:r>
            <a:r>
              <a:rPr lang="en-US" sz="7200" dirty="0" err="1">
                <a:latin typeface="Arial" pitchFamily="34" charset="0"/>
                <a:cs typeface="Arial" pitchFamily="34" charset="0"/>
              </a:rPr>
              <a:t>түүнийг</a:t>
            </a:r>
            <a:r>
              <a:rPr lang="en-US" sz="7200" dirty="0">
                <a:latin typeface="Arial" pitchFamily="34" charset="0"/>
                <a:cs typeface="Arial" pitchFamily="34" charset="0"/>
              </a:rPr>
              <a:t> </a:t>
            </a:r>
            <a:r>
              <a:rPr lang="en-US" sz="7200" dirty="0" err="1">
                <a:latin typeface="Arial" pitchFamily="34" charset="0"/>
                <a:cs typeface="Arial" pitchFamily="34" charset="0"/>
              </a:rPr>
              <a:t>чөлөөлөх</a:t>
            </a:r>
            <a:r>
              <a:rPr lang="en-US" sz="7200" dirty="0">
                <a:latin typeface="Arial" pitchFamily="34" charset="0"/>
                <a:cs typeface="Arial" pitchFamily="34" charset="0"/>
              </a:rPr>
              <a:t> </a:t>
            </a:r>
            <a:r>
              <a:rPr lang="en-US" sz="7200" dirty="0" err="1">
                <a:latin typeface="Arial" pitchFamily="34" charset="0"/>
                <a:cs typeface="Arial" pitchFamily="34" charset="0"/>
              </a:rPr>
              <a:t>ажлыг</a:t>
            </a:r>
            <a:r>
              <a:rPr lang="en-US" sz="7200" dirty="0">
                <a:latin typeface="Arial" pitchFamily="34" charset="0"/>
                <a:cs typeface="Arial" pitchFamily="34" charset="0"/>
              </a:rPr>
              <a:t> </a:t>
            </a:r>
            <a:r>
              <a:rPr lang="en-US" sz="7200" dirty="0" err="1">
                <a:latin typeface="Arial" pitchFamily="34" charset="0"/>
                <a:cs typeface="Arial" pitchFamily="34" charset="0"/>
              </a:rPr>
              <a:t>зөвхөн</a:t>
            </a:r>
            <a:r>
              <a:rPr lang="en-US" sz="7200" dirty="0">
                <a:latin typeface="Arial" pitchFamily="34" charset="0"/>
                <a:cs typeface="Arial" pitchFamily="34" charset="0"/>
              </a:rPr>
              <a:t> 5 </a:t>
            </a:r>
            <a:r>
              <a:rPr lang="en-US" sz="7200" dirty="0" err="1">
                <a:latin typeface="Arial" pitchFamily="34" charset="0"/>
                <a:cs typeface="Arial" pitchFamily="34" charset="0"/>
              </a:rPr>
              <a:t>дугаар</a:t>
            </a:r>
            <a:r>
              <a:rPr lang="en-US" sz="7200" dirty="0">
                <a:latin typeface="Arial" pitchFamily="34" charset="0"/>
                <a:cs typeface="Arial" pitchFamily="34" charset="0"/>
              </a:rPr>
              <a:t> </a:t>
            </a:r>
            <a:r>
              <a:rPr lang="en-US" sz="7200" dirty="0" err="1">
                <a:latin typeface="Arial" pitchFamily="34" charset="0"/>
                <a:cs typeface="Arial" pitchFamily="34" charset="0"/>
              </a:rPr>
              <a:t>сарын</a:t>
            </a:r>
            <a:r>
              <a:rPr lang="en-US" sz="7200" dirty="0">
                <a:latin typeface="Arial" pitchFamily="34" charset="0"/>
                <a:cs typeface="Arial" pitchFamily="34" charset="0"/>
              </a:rPr>
              <a:t> 15-ны </a:t>
            </a:r>
            <a:r>
              <a:rPr lang="en-US" sz="7200" dirty="0" err="1">
                <a:latin typeface="Arial" pitchFamily="34" charset="0"/>
                <a:cs typeface="Arial" pitchFamily="34" charset="0"/>
              </a:rPr>
              <a:t>өдрөөс</a:t>
            </a:r>
            <a:r>
              <a:rPr lang="en-US" sz="7200" dirty="0">
                <a:latin typeface="Arial" pitchFamily="34" charset="0"/>
                <a:cs typeface="Arial" pitchFamily="34" charset="0"/>
              </a:rPr>
              <a:t> 9 </a:t>
            </a:r>
            <a:r>
              <a:rPr lang="en-US" sz="7200" dirty="0" err="1">
                <a:latin typeface="Arial" pitchFamily="34" charset="0"/>
                <a:cs typeface="Arial" pitchFamily="34" charset="0"/>
              </a:rPr>
              <a:t>дүгээр</a:t>
            </a:r>
            <a:r>
              <a:rPr lang="en-US" sz="7200" dirty="0">
                <a:latin typeface="Arial" pitchFamily="34" charset="0"/>
                <a:cs typeface="Arial" pitchFamily="34" charset="0"/>
              </a:rPr>
              <a:t> </a:t>
            </a:r>
            <a:r>
              <a:rPr lang="en-US" sz="7200" dirty="0" err="1">
                <a:latin typeface="Arial" pitchFamily="34" charset="0"/>
                <a:cs typeface="Arial" pitchFamily="34" charset="0"/>
              </a:rPr>
              <a:t>сарын</a:t>
            </a:r>
            <a:r>
              <a:rPr lang="en-US" sz="7200" dirty="0">
                <a:latin typeface="Arial" pitchFamily="34" charset="0"/>
                <a:cs typeface="Arial" pitchFamily="34" charset="0"/>
              </a:rPr>
              <a:t> 15-ны </a:t>
            </a:r>
            <a:r>
              <a:rPr lang="en-US" sz="7200" dirty="0" err="1">
                <a:latin typeface="Arial" pitchFamily="34" charset="0"/>
                <a:cs typeface="Arial" pitchFamily="34" charset="0"/>
              </a:rPr>
              <a:t>өдрийн</a:t>
            </a:r>
            <a:r>
              <a:rPr lang="en-US" sz="7200" dirty="0">
                <a:latin typeface="Arial" pitchFamily="34" charset="0"/>
                <a:cs typeface="Arial" pitchFamily="34" charset="0"/>
              </a:rPr>
              <a:t> </a:t>
            </a:r>
            <a:r>
              <a:rPr lang="en-US" sz="7200" dirty="0" err="1">
                <a:latin typeface="Arial" pitchFamily="34" charset="0"/>
                <a:cs typeface="Arial" pitchFamily="34" charset="0"/>
              </a:rPr>
              <a:t>хооронд</a:t>
            </a:r>
            <a:r>
              <a:rPr lang="en-US" sz="7200" dirty="0">
                <a:latin typeface="Arial" pitchFamily="34" charset="0"/>
                <a:cs typeface="Arial" pitchFamily="34" charset="0"/>
              </a:rPr>
              <a:t> </a:t>
            </a:r>
            <a:r>
              <a:rPr lang="en-US" sz="7200" dirty="0" err="1">
                <a:latin typeface="Arial" pitchFamily="34" charset="0"/>
                <a:cs typeface="Arial" pitchFamily="34" charset="0"/>
              </a:rPr>
              <a:t>хийнэ</a:t>
            </a:r>
            <a:r>
              <a:rPr lang="en-US" sz="7200" dirty="0">
                <a:latin typeface="Arial" pitchFamily="34" charset="0"/>
                <a:cs typeface="Arial" pitchFamily="34" charset="0"/>
              </a:rPr>
              <a:t>.</a:t>
            </a:r>
          </a:p>
          <a:p>
            <a:r>
              <a:rPr lang="en-US" sz="7200" dirty="0">
                <a:latin typeface="Arial" pitchFamily="34" charset="0"/>
                <a:cs typeface="Arial" pitchFamily="34" charset="0"/>
              </a:rPr>
              <a:t>42.5. </a:t>
            </a:r>
            <a:r>
              <a:rPr lang="en-US" sz="7200" dirty="0" err="1">
                <a:latin typeface="Arial" pitchFamily="34" charset="0"/>
                <a:cs typeface="Arial" pitchFamily="34" charset="0"/>
              </a:rPr>
              <a:t>Бусдын</a:t>
            </a:r>
            <a:r>
              <a:rPr lang="en-US" sz="7200" dirty="0">
                <a:latin typeface="Arial" pitchFamily="34" charset="0"/>
                <a:cs typeface="Arial" pitchFamily="34" charset="0"/>
              </a:rPr>
              <a:t> </a:t>
            </a:r>
            <a:r>
              <a:rPr lang="en-US" sz="7200" dirty="0" err="1">
                <a:latin typeface="Arial" pitchFamily="34" charset="0"/>
                <a:cs typeface="Arial" pitchFamily="34" charset="0"/>
              </a:rPr>
              <a:t>эзэмшил</a:t>
            </a:r>
            <a:r>
              <a:rPr lang="en-US" sz="7200" dirty="0">
                <a:latin typeface="Arial" pitchFamily="34" charset="0"/>
                <a:cs typeface="Arial" pitchFamily="34" charset="0"/>
              </a:rPr>
              <a:t> </a:t>
            </a:r>
            <a:r>
              <a:rPr lang="en-US" sz="7200" dirty="0" err="1">
                <a:latin typeface="Arial" pitchFamily="34" charset="0"/>
                <a:cs typeface="Arial" pitchFamily="34" charset="0"/>
              </a:rPr>
              <a:t>газрыг</a:t>
            </a:r>
            <a:r>
              <a:rPr lang="en-US" sz="7200" dirty="0">
                <a:latin typeface="Arial" pitchFamily="34" charset="0"/>
                <a:cs typeface="Arial" pitchFamily="34" charset="0"/>
              </a:rPr>
              <a:t> </a:t>
            </a:r>
            <a:r>
              <a:rPr lang="en-US" sz="7200" dirty="0" err="1">
                <a:latin typeface="Arial" pitchFamily="34" charset="0"/>
                <a:cs typeface="Arial" pitchFamily="34" charset="0"/>
              </a:rPr>
              <a:t>нөхөх</a:t>
            </a:r>
            <a:r>
              <a:rPr lang="en-US" sz="7200" dirty="0">
                <a:latin typeface="Arial" pitchFamily="34" charset="0"/>
                <a:cs typeface="Arial" pitchFamily="34" charset="0"/>
              </a:rPr>
              <a:t> </a:t>
            </a:r>
            <a:r>
              <a:rPr lang="en-US" sz="7200" dirty="0" err="1">
                <a:latin typeface="Arial" pitchFamily="34" charset="0"/>
                <a:cs typeface="Arial" pitchFamily="34" charset="0"/>
              </a:rPr>
              <a:t>олговортойгоор</a:t>
            </a:r>
            <a:r>
              <a:rPr lang="en-US" sz="7200" dirty="0">
                <a:latin typeface="Arial" pitchFamily="34" charset="0"/>
                <a:cs typeface="Arial" pitchFamily="34" charset="0"/>
              </a:rPr>
              <a:t> </a:t>
            </a:r>
            <a:r>
              <a:rPr lang="en-US" sz="7200" dirty="0" err="1">
                <a:latin typeface="Arial" pitchFamily="34" charset="0"/>
                <a:cs typeface="Arial" pitchFamily="34" charset="0"/>
              </a:rPr>
              <a:t>солих</a:t>
            </a:r>
            <a:r>
              <a:rPr lang="en-US" sz="7200" dirty="0">
                <a:latin typeface="Arial" pitchFamily="34" charset="0"/>
                <a:cs typeface="Arial" pitchFamily="34" charset="0"/>
              </a:rPr>
              <a:t> </a:t>
            </a:r>
            <a:r>
              <a:rPr lang="en-US" sz="7200" dirty="0" err="1">
                <a:latin typeface="Arial" pitchFamily="34" charset="0"/>
                <a:cs typeface="Arial" pitchFamily="34" charset="0"/>
              </a:rPr>
              <a:t>буюу</a:t>
            </a:r>
            <a:r>
              <a:rPr lang="en-US" sz="7200" dirty="0">
                <a:latin typeface="Arial" pitchFamily="34" charset="0"/>
                <a:cs typeface="Arial" pitchFamily="34" charset="0"/>
              </a:rPr>
              <a:t> </a:t>
            </a:r>
            <a:r>
              <a:rPr lang="en-US" sz="7200" dirty="0" err="1">
                <a:latin typeface="Arial" pitchFamily="34" charset="0"/>
                <a:cs typeface="Arial" pitchFamily="34" charset="0"/>
              </a:rPr>
              <a:t>эргүүлэн</a:t>
            </a:r>
            <a:r>
              <a:rPr lang="en-US" sz="7200" dirty="0">
                <a:latin typeface="Arial" pitchFamily="34" charset="0"/>
                <a:cs typeface="Arial" pitchFamily="34" charset="0"/>
              </a:rPr>
              <a:t> </a:t>
            </a:r>
            <a:r>
              <a:rPr lang="en-US" sz="7200" dirty="0" err="1">
                <a:latin typeface="Arial" pitchFamily="34" charset="0"/>
                <a:cs typeface="Arial" pitchFamily="34" charset="0"/>
              </a:rPr>
              <a:t>авахтай</a:t>
            </a:r>
            <a:r>
              <a:rPr lang="en-US" sz="7200" dirty="0">
                <a:latin typeface="Arial" pitchFamily="34" charset="0"/>
                <a:cs typeface="Arial" pitchFamily="34" charset="0"/>
              </a:rPr>
              <a:t> </a:t>
            </a:r>
            <a:r>
              <a:rPr lang="en-US" sz="7200" dirty="0" err="1">
                <a:latin typeface="Arial" pitchFamily="34" charset="0"/>
                <a:cs typeface="Arial" pitchFamily="34" charset="0"/>
              </a:rPr>
              <a:t>холбогдон</a:t>
            </a:r>
            <a:r>
              <a:rPr lang="en-US" sz="7200" dirty="0">
                <a:latin typeface="Arial" pitchFamily="34" charset="0"/>
                <a:cs typeface="Arial" pitchFamily="34" charset="0"/>
              </a:rPr>
              <a:t> </a:t>
            </a:r>
            <a:r>
              <a:rPr lang="en-US" sz="7200" dirty="0" err="1">
                <a:latin typeface="Arial" pitchFamily="34" charset="0"/>
                <a:cs typeface="Arial" pitchFamily="34" charset="0"/>
              </a:rPr>
              <a:t>үүсэх</a:t>
            </a:r>
            <a:r>
              <a:rPr lang="en-US" sz="7200" dirty="0">
                <a:latin typeface="Arial" pitchFamily="34" charset="0"/>
                <a:cs typeface="Arial" pitchFamily="34" charset="0"/>
              </a:rPr>
              <a:t> </a:t>
            </a:r>
            <a:r>
              <a:rPr lang="en-US" sz="7200" dirty="0" err="1">
                <a:latin typeface="Arial" pitchFamily="34" charset="0"/>
                <a:cs typeface="Arial" pitchFamily="34" charset="0"/>
              </a:rPr>
              <a:t>маргааныг</a:t>
            </a:r>
            <a:r>
              <a:rPr lang="en-US" sz="7200" dirty="0">
                <a:latin typeface="Arial" pitchFamily="34" charset="0"/>
                <a:cs typeface="Arial" pitchFamily="34" charset="0"/>
              </a:rPr>
              <a:t> </a:t>
            </a:r>
            <a:r>
              <a:rPr lang="en-US" sz="7200" dirty="0" err="1">
                <a:latin typeface="Arial" pitchFamily="34" charset="0"/>
                <a:cs typeface="Arial" pitchFamily="34" charset="0"/>
              </a:rPr>
              <a:t>энэ</a:t>
            </a:r>
            <a:r>
              <a:rPr lang="en-US" sz="7200" dirty="0">
                <a:latin typeface="Arial" pitchFamily="34" charset="0"/>
                <a:cs typeface="Arial" pitchFamily="34" charset="0"/>
              </a:rPr>
              <a:t> </a:t>
            </a:r>
            <a:r>
              <a:rPr lang="en-US" sz="7200" dirty="0" err="1">
                <a:latin typeface="Arial" pitchFamily="34" charset="0"/>
                <a:cs typeface="Arial" pitchFamily="34" charset="0"/>
              </a:rPr>
              <a:t>хуулийн</a:t>
            </a:r>
            <a:r>
              <a:rPr lang="en-US" sz="7200" dirty="0">
                <a:latin typeface="Arial" pitchFamily="34" charset="0"/>
                <a:cs typeface="Arial" pitchFamily="34" charset="0"/>
              </a:rPr>
              <a:t> 60.1.1, 60.1.4-т </a:t>
            </a:r>
            <a:r>
              <a:rPr lang="en-US" sz="7200" dirty="0" err="1">
                <a:latin typeface="Arial" pitchFamily="34" charset="0"/>
                <a:cs typeface="Arial" pitchFamily="34" charset="0"/>
              </a:rPr>
              <a:t>заасны</a:t>
            </a:r>
            <a:r>
              <a:rPr lang="en-US" sz="7200" dirty="0">
                <a:latin typeface="Arial" pitchFamily="34" charset="0"/>
                <a:cs typeface="Arial" pitchFamily="34" charset="0"/>
              </a:rPr>
              <a:t> </a:t>
            </a:r>
            <a:r>
              <a:rPr lang="en-US" sz="7200" dirty="0" err="1">
                <a:latin typeface="Arial" pitchFamily="34" charset="0"/>
                <a:cs typeface="Arial" pitchFamily="34" charset="0"/>
              </a:rPr>
              <a:t>дагуу</a:t>
            </a:r>
            <a:r>
              <a:rPr lang="en-US" sz="7200" dirty="0">
                <a:latin typeface="Arial" pitchFamily="34" charset="0"/>
                <a:cs typeface="Arial" pitchFamily="34" charset="0"/>
              </a:rPr>
              <a:t> </a:t>
            </a:r>
            <a:r>
              <a:rPr lang="en-US" sz="7200" dirty="0" err="1">
                <a:latin typeface="Arial" pitchFamily="34" charset="0"/>
                <a:cs typeface="Arial" pitchFamily="34" charset="0"/>
              </a:rPr>
              <a:t>шийдвэрлэнэ</a:t>
            </a:r>
            <a:r>
              <a:rPr lang="en-US" sz="7200" dirty="0">
                <a:latin typeface="Arial" pitchFamily="34" charset="0"/>
                <a:cs typeface="Arial" pitchFamily="34" charset="0"/>
              </a:rPr>
              <a:t>.</a:t>
            </a:r>
          </a:p>
          <a:p>
            <a:endParaRPr lang="en-US" dirty="0"/>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11222"/>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700" b="1" dirty="0" smtClean="0">
                <a:latin typeface="Arial" pitchFamily="34" charset="0"/>
                <a:cs typeface="Arial" pitchFamily="34" charset="0"/>
              </a:rPr>
              <a:t/>
            </a:r>
            <a:br>
              <a:rPr lang="mn-MN" sz="2700" b="1" dirty="0" smtClean="0">
                <a:latin typeface="Arial" pitchFamily="34" charset="0"/>
                <a:cs typeface="Arial" pitchFamily="34" charset="0"/>
              </a:rPr>
            </a:br>
            <a:r>
              <a:rPr lang="mn-MN" sz="2700" b="1" dirty="0">
                <a:latin typeface="Arial" pitchFamily="34" charset="0"/>
                <a:cs typeface="Arial" pitchFamily="34" charset="0"/>
              </a:rPr>
              <a:t/>
            </a:r>
            <a:br>
              <a:rPr lang="mn-MN" sz="2700" b="1" dirty="0">
                <a:latin typeface="Arial" pitchFamily="34" charset="0"/>
                <a:cs typeface="Arial" pitchFamily="34" charset="0"/>
              </a:rPr>
            </a:br>
            <a:r>
              <a:rPr lang="en-US" sz="2200" b="1" dirty="0" smtClean="0">
                <a:solidFill>
                  <a:schemeClr val="tx1"/>
                </a:solidFill>
                <a:latin typeface="Arial" pitchFamily="34" charset="0"/>
                <a:cs typeface="Arial" pitchFamily="34" charset="0"/>
              </a:rPr>
              <a:t>43 </a:t>
            </a:r>
            <a:r>
              <a:rPr lang="en-US" sz="2200" b="1" dirty="0" err="1">
                <a:solidFill>
                  <a:schemeClr val="tx1"/>
                </a:solidFill>
                <a:latin typeface="Arial" pitchFamily="34" charset="0"/>
                <a:cs typeface="Arial" pitchFamily="34" charset="0"/>
              </a:rPr>
              <a:t>дугаар</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зүйл</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Гэрээний</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хугацаа</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дуусахаас</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өмнө</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бусдын</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эзэмшил</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газрыг</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солих</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буюу</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эргүүлэн</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авахад</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нөхөх</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олговор</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олгох</a:t>
            </a:r>
            <a:r>
              <a:rPr lang="en-US" dirty="0"/>
              <a:t/>
            </a:r>
            <a:br>
              <a:rPr lang="en-US" dirty="0"/>
            </a:br>
            <a:endParaRPr lang="en-US" dirty="0"/>
          </a:p>
        </p:txBody>
      </p:sp>
      <p:sp>
        <p:nvSpPr>
          <p:cNvPr id="3" name="Content Placeholder 2"/>
          <p:cNvSpPr>
            <a:spLocks noGrp="1"/>
          </p:cNvSpPr>
          <p:nvPr>
            <p:ph idx="1"/>
          </p:nvPr>
        </p:nvSpPr>
        <p:spPr>
          <a:xfrm>
            <a:off x="457200" y="1428736"/>
            <a:ext cx="8229600" cy="5143536"/>
          </a:xfrm>
        </p:spPr>
        <p:style>
          <a:lnRef idx="1">
            <a:schemeClr val="accent3"/>
          </a:lnRef>
          <a:fillRef idx="2">
            <a:schemeClr val="accent3"/>
          </a:fillRef>
          <a:effectRef idx="1">
            <a:schemeClr val="accent3"/>
          </a:effectRef>
          <a:fontRef idx="minor">
            <a:schemeClr val="dk1"/>
          </a:fontRef>
        </p:style>
        <p:txBody>
          <a:bodyPr>
            <a:noAutofit/>
          </a:bodyPr>
          <a:lstStyle/>
          <a:p>
            <a:r>
              <a:rPr lang="en-US" sz="1600" dirty="0">
                <a:latin typeface="Arial" pitchFamily="34" charset="0"/>
                <a:cs typeface="Arial" pitchFamily="34" charset="0"/>
              </a:rPr>
              <a:t>43.1. </a:t>
            </a:r>
            <a:r>
              <a:rPr lang="en-US" sz="1600" dirty="0" err="1">
                <a:latin typeface="Arial" pitchFamily="34" charset="0"/>
                <a:cs typeface="Arial" pitchFamily="34" charset="0"/>
              </a:rPr>
              <a:t>Газар</a:t>
            </a:r>
            <a:r>
              <a:rPr lang="en-US" sz="1600" dirty="0">
                <a:latin typeface="Arial" pitchFamily="34" charset="0"/>
                <a:cs typeface="Arial" pitchFamily="34" charset="0"/>
              </a:rPr>
              <a:t> </a:t>
            </a:r>
            <a:r>
              <a:rPr lang="en-US" sz="1600" dirty="0" err="1">
                <a:latin typeface="Arial" pitchFamily="34" charset="0"/>
                <a:cs typeface="Arial" pitchFamily="34" charset="0"/>
              </a:rPr>
              <a:t>эзэмшигч</a:t>
            </a:r>
            <a:r>
              <a:rPr lang="en-US" sz="1600" dirty="0">
                <a:latin typeface="Arial" pitchFamily="34" charset="0"/>
                <a:cs typeface="Arial" pitchFamily="34" charset="0"/>
              </a:rPr>
              <a:t> </a:t>
            </a:r>
            <a:r>
              <a:rPr lang="en-US" sz="1600" dirty="0" err="1">
                <a:latin typeface="Arial" pitchFamily="34" charset="0"/>
                <a:cs typeface="Arial" pitchFamily="34" charset="0"/>
              </a:rPr>
              <a:t>иргэн</a:t>
            </a:r>
            <a:r>
              <a:rPr lang="en-US" sz="1600" dirty="0">
                <a:latin typeface="Arial" pitchFamily="34" charset="0"/>
                <a:cs typeface="Arial" pitchFamily="34" charset="0"/>
              </a:rPr>
              <a:t>, </a:t>
            </a:r>
            <a:r>
              <a:rPr lang="en-US" sz="1600" dirty="0" err="1">
                <a:latin typeface="Arial" pitchFamily="34" charset="0"/>
                <a:cs typeface="Arial" pitchFamily="34" charset="0"/>
              </a:rPr>
              <a:t>аж</a:t>
            </a:r>
            <a:r>
              <a:rPr lang="en-US" sz="1600" dirty="0">
                <a:latin typeface="Arial" pitchFamily="34" charset="0"/>
                <a:cs typeface="Arial" pitchFamily="34" charset="0"/>
              </a:rPr>
              <a:t> </a:t>
            </a:r>
            <a:r>
              <a:rPr lang="en-US" sz="1600" dirty="0" err="1">
                <a:latin typeface="Arial" pitchFamily="34" charset="0"/>
                <a:cs typeface="Arial" pitchFamily="34" charset="0"/>
              </a:rPr>
              <a:t>ахуйн</a:t>
            </a:r>
            <a:r>
              <a:rPr lang="en-US" sz="1600" dirty="0">
                <a:latin typeface="Arial" pitchFamily="34" charset="0"/>
                <a:cs typeface="Arial" pitchFamily="34" charset="0"/>
              </a:rPr>
              <a:t> </a:t>
            </a:r>
            <a:r>
              <a:rPr lang="en-US" sz="1600" dirty="0" err="1">
                <a:latin typeface="Arial" pitchFamily="34" charset="0"/>
                <a:cs typeface="Arial" pitchFamily="34" charset="0"/>
              </a:rPr>
              <a:t>нэгж</a:t>
            </a:r>
            <a:r>
              <a:rPr lang="en-US" sz="1600" dirty="0">
                <a:latin typeface="Arial" pitchFamily="34" charset="0"/>
                <a:cs typeface="Arial" pitchFamily="34" charset="0"/>
              </a:rPr>
              <a:t>, </a:t>
            </a:r>
            <a:r>
              <a:rPr lang="en-US" sz="1600" dirty="0" err="1">
                <a:latin typeface="Arial" pitchFamily="34" charset="0"/>
                <a:cs typeface="Arial" pitchFamily="34" charset="0"/>
              </a:rPr>
              <a:t>байгууллага</a:t>
            </a:r>
            <a:r>
              <a:rPr lang="en-US" sz="1600" dirty="0">
                <a:latin typeface="Arial" pitchFamily="34" charset="0"/>
                <a:cs typeface="Arial" pitchFamily="34" charset="0"/>
              </a:rPr>
              <a:t> </a:t>
            </a:r>
            <a:r>
              <a:rPr lang="en-US" sz="1600" dirty="0" err="1">
                <a:latin typeface="Arial" pitchFamily="34" charset="0"/>
                <a:cs typeface="Arial" pitchFamily="34" charset="0"/>
              </a:rPr>
              <a:t>нь</a:t>
            </a:r>
            <a:r>
              <a:rPr lang="en-US" sz="1600" dirty="0">
                <a:latin typeface="Arial" pitchFamily="34" charset="0"/>
                <a:cs typeface="Arial" pitchFamily="34" charset="0"/>
              </a:rPr>
              <a:t> </a:t>
            </a:r>
            <a:r>
              <a:rPr lang="en-US" sz="1600" dirty="0" err="1">
                <a:latin typeface="Arial" pitchFamily="34" charset="0"/>
                <a:cs typeface="Arial" pitchFamily="34" charset="0"/>
              </a:rPr>
              <a:t>энэ</a:t>
            </a:r>
            <a:r>
              <a:rPr lang="en-US" sz="1600" dirty="0">
                <a:latin typeface="Arial" pitchFamily="34" charset="0"/>
                <a:cs typeface="Arial" pitchFamily="34" charset="0"/>
              </a:rPr>
              <a:t> </a:t>
            </a:r>
            <a:r>
              <a:rPr lang="en-US" sz="1600" dirty="0" err="1">
                <a:latin typeface="Arial" pitchFamily="34" charset="0"/>
                <a:cs typeface="Arial" pitchFamily="34" charset="0"/>
              </a:rPr>
              <a:t>хуулийн</a:t>
            </a:r>
            <a:r>
              <a:rPr lang="en-US" sz="1600" dirty="0">
                <a:latin typeface="Arial" pitchFamily="34" charset="0"/>
                <a:cs typeface="Arial" pitchFamily="34" charset="0"/>
              </a:rPr>
              <a:t> 42.З-т </a:t>
            </a:r>
            <a:r>
              <a:rPr lang="en-US" sz="1600" dirty="0" err="1">
                <a:latin typeface="Arial" pitchFamily="34" charset="0"/>
                <a:cs typeface="Arial" pitchFamily="34" charset="0"/>
              </a:rPr>
              <a:t>заасан</a:t>
            </a:r>
            <a:r>
              <a:rPr lang="en-US" sz="1600" dirty="0">
                <a:latin typeface="Arial" pitchFamily="34" charset="0"/>
                <a:cs typeface="Arial" pitchFamily="34" charset="0"/>
              </a:rPr>
              <a:t> </a:t>
            </a:r>
            <a:r>
              <a:rPr lang="en-US" sz="1600" dirty="0" err="1">
                <a:latin typeface="Arial" pitchFamily="34" charset="0"/>
                <a:cs typeface="Arial" pitchFamily="34" charset="0"/>
              </a:rPr>
              <a:t>гэрээ</a:t>
            </a:r>
            <a:r>
              <a:rPr lang="en-US" sz="1600" dirty="0">
                <a:latin typeface="Arial" pitchFamily="34" charset="0"/>
                <a:cs typeface="Arial" pitchFamily="34" charset="0"/>
              </a:rPr>
              <a:t> </a:t>
            </a:r>
            <a:r>
              <a:rPr lang="en-US" sz="1600" dirty="0" err="1">
                <a:latin typeface="Arial" pitchFamily="34" charset="0"/>
                <a:cs typeface="Arial" pitchFamily="34" charset="0"/>
              </a:rPr>
              <a:t>байгуулсны</a:t>
            </a:r>
            <a:r>
              <a:rPr lang="en-US" sz="1600" dirty="0">
                <a:latin typeface="Arial" pitchFamily="34" charset="0"/>
                <a:cs typeface="Arial" pitchFamily="34" charset="0"/>
              </a:rPr>
              <a:t> </a:t>
            </a:r>
            <a:r>
              <a:rPr lang="en-US" sz="1600" dirty="0" err="1">
                <a:latin typeface="Arial" pitchFamily="34" charset="0"/>
                <a:cs typeface="Arial" pitchFamily="34" charset="0"/>
              </a:rPr>
              <a:t>дараа</a:t>
            </a:r>
            <a:r>
              <a:rPr lang="en-US" sz="1600" dirty="0">
                <a:latin typeface="Arial" pitchFamily="34" charset="0"/>
                <a:cs typeface="Arial" pitchFamily="34" charset="0"/>
              </a:rPr>
              <a:t> </a:t>
            </a:r>
            <a:r>
              <a:rPr lang="en-US" sz="1600" dirty="0" err="1">
                <a:latin typeface="Arial" pitchFamily="34" charset="0"/>
                <a:cs typeface="Arial" pitchFamily="34" charset="0"/>
              </a:rPr>
              <a:t>хууль</a:t>
            </a:r>
            <a:r>
              <a:rPr lang="en-US" sz="1600" dirty="0">
                <a:latin typeface="Arial" pitchFamily="34" charset="0"/>
                <a:cs typeface="Arial" pitchFamily="34" charset="0"/>
              </a:rPr>
              <a:t> </a:t>
            </a:r>
            <a:r>
              <a:rPr lang="en-US" sz="1600" dirty="0" err="1">
                <a:latin typeface="Arial" pitchFamily="34" charset="0"/>
                <a:cs typeface="Arial" pitchFamily="34" charset="0"/>
              </a:rPr>
              <a:t>болон</a:t>
            </a:r>
            <a:r>
              <a:rPr lang="en-US" sz="1600" dirty="0">
                <a:latin typeface="Arial" pitchFamily="34" charset="0"/>
                <a:cs typeface="Arial" pitchFamily="34" charset="0"/>
              </a:rPr>
              <a:t> </a:t>
            </a:r>
            <a:r>
              <a:rPr lang="en-US" sz="1600" dirty="0" err="1">
                <a:latin typeface="Arial" pitchFamily="34" charset="0"/>
                <a:cs typeface="Arial" pitchFamily="34" charset="0"/>
              </a:rPr>
              <a:t>уг</a:t>
            </a:r>
            <a:r>
              <a:rPr lang="en-US" sz="1600" dirty="0">
                <a:latin typeface="Arial" pitchFamily="34" charset="0"/>
                <a:cs typeface="Arial" pitchFamily="34" charset="0"/>
              </a:rPr>
              <a:t> </a:t>
            </a:r>
            <a:r>
              <a:rPr lang="en-US" sz="1600" dirty="0" err="1">
                <a:latin typeface="Arial" pitchFamily="34" charset="0"/>
                <a:cs typeface="Arial" pitchFamily="34" charset="0"/>
              </a:rPr>
              <a:t>гэрээнд</a:t>
            </a:r>
            <a:r>
              <a:rPr lang="en-US" sz="1600" dirty="0">
                <a:latin typeface="Arial" pitchFamily="34" charset="0"/>
                <a:cs typeface="Arial" pitchFamily="34" charset="0"/>
              </a:rPr>
              <a:t> </a:t>
            </a:r>
            <a:r>
              <a:rPr lang="en-US" sz="1600" dirty="0" err="1">
                <a:latin typeface="Arial" pitchFamily="34" charset="0"/>
                <a:cs typeface="Arial" pitchFamily="34" charset="0"/>
              </a:rPr>
              <a:t>өөрөөр</a:t>
            </a:r>
            <a:r>
              <a:rPr lang="en-US" sz="1600" dirty="0">
                <a:latin typeface="Arial" pitchFamily="34" charset="0"/>
                <a:cs typeface="Arial" pitchFamily="34" charset="0"/>
              </a:rPr>
              <a:t> </a:t>
            </a:r>
            <a:r>
              <a:rPr lang="en-US" sz="1600" dirty="0" err="1">
                <a:latin typeface="Arial" pitchFamily="34" charset="0"/>
                <a:cs typeface="Arial" pitchFamily="34" charset="0"/>
              </a:rPr>
              <a:t>заагаагүй</a:t>
            </a:r>
            <a:r>
              <a:rPr lang="en-US" sz="1600" dirty="0">
                <a:latin typeface="Arial" pitchFamily="34" charset="0"/>
                <a:cs typeface="Arial" pitchFamily="34" charset="0"/>
              </a:rPr>
              <a:t> </a:t>
            </a:r>
            <a:r>
              <a:rPr lang="en-US" sz="1600" dirty="0" err="1">
                <a:latin typeface="Arial" pitchFamily="34" charset="0"/>
                <a:cs typeface="Arial" pitchFamily="34" charset="0"/>
              </a:rPr>
              <a:t>бол</a:t>
            </a:r>
            <a:r>
              <a:rPr lang="en-US" sz="1600" dirty="0">
                <a:latin typeface="Arial" pitchFamily="34" charset="0"/>
                <a:cs typeface="Arial" pitchFamily="34" charset="0"/>
              </a:rPr>
              <a:t> </a:t>
            </a:r>
            <a:r>
              <a:rPr lang="en-US" sz="1600" dirty="0" err="1">
                <a:latin typeface="Arial" pitchFamily="34" charset="0"/>
                <a:cs typeface="Arial" pitchFamily="34" charset="0"/>
              </a:rPr>
              <a:t>ийнхүү</a:t>
            </a:r>
            <a:r>
              <a:rPr lang="en-US" sz="1600" dirty="0">
                <a:latin typeface="Arial" pitchFamily="34" charset="0"/>
                <a:cs typeface="Arial" pitchFamily="34" charset="0"/>
              </a:rPr>
              <a:t> </a:t>
            </a:r>
            <a:r>
              <a:rPr lang="en-US" sz="1600" dirty="0" err="1">
                <a:latin typeface="Arial" pitchFamily="34" charset="0"/>
                <a:cs typeface="Arial" pitchFamily="34" charset="0"/>
              </a:rPr>
              <a:t>гэрээ</a:t>
            </a:r>
            <a:r>
              <a:rPr lang="en-US" sz="1600" dirty="0">
                <a:latin typeface="Arial" pitchFamily="34" charset="0"/>
                <a:cs typeface="Arial" pitchFamily="34" charset="0"/>
              </a:rPr>
              <a:t> </a:t>
            </a:r>
            <a:r>
              <a:rPr lang="en-US" sz="1600" dirty="0" err="1">
                <a:latin typeface="Arial" pitchFamily="34" charset="0"/>
                <a:cs typeface="Arial" pitchFamily="34" charset="0"/>
              </a:rPr>
              <a:t>байгуулсан</a:t>
            </a:r>
            <a:r>
              <a:rPr lang="en-US" sz="1600" dirty="0">
                <a:latin typeface="Arial" pitchFamily="34" charset="0"/>
                <a:cs typeface="Arial" pitchFamily="34" charset="0"/>
              </a:rPr>
              <a:t> </a:t>
            </a:r>
            <a:r>
              <a:rPr lang="en-US" sz="1600" dirty="0" err="1">
                <a:latin typeface="Arial" pitchFamily="34" charset="0"/>
                <a:cs typeface="Arial" pitchFamily="34" charset="0"/>
              </a:rPr>
              <a:t>өдрөөс</a:t>
            </a:r>
            <a:r>
              <a:rPr lang="en-US" sz="1600" dirty="0">
                <a:latin typeface="Arial" pitchFamily="34" charset="0"/>
                <a:cs typeface="Arial" pitchFamily="34" charset="0"/>
              </a:rPr>
              <a:t> </a:t>
            </a:r>
            <a:r>
              <a:rPr lang="en-US" sz="1600" dirty="0" err="1">
                <a:latin typeface="Arial" pitchFamily="34" charset="0"/>
                <a:cs typeface="Arial" pitchFamily="34" charset="0"/>
              </a:rPr>
              <a:t>хойш</a:t>
            </a:r>
            <a:r>
              <a:rPr lang="en-US" sz="1600" dirty="0">
                <a:latin typeface="Arial" pitchFamily="34" charset="0"/>
                <a:cs typeface="Arial" pitchFamily="34" charset="0"/>
              </a:rPr>
              <a:t> 9О </a:t>
            </a:r>
            <a:r>
              <a:rPr lang="en-US" sz="1600" dirty="0" err="1">
                <a:latin typeface="Arial" pitchFamily="34" charset="0"/>
                <a:cs typeface="Arial" pitchFamily="34" charset="0"/>
              </a:rPr>
              <a:t>хоногийн</a:t>
            </a:r>
            <a:r>
              <a:rPr lang="en-US" sz="1600" dirty="0">
                <a:latin typeface="Arial" pitchFamily="34" charset="0"/>
                <a:cs typeface="Arial" pitchFamily="34" charset="0"/>
              </a:rPr>
              <a:t> </a:t>
            </a:r>
            <a:r>
              <a:rPr lang="en-US" sz="1600" dirty="0" err="1">
                <a:latin typeface="Arial" pitchFamily="34" charset="0"/>
                <a:cs typeface="Arial" pitchFamily="34" charset="0"/>
              </a:rPr>
              <a:t>дотор</a:t>
            </a:r>
            <a:r>
              <a:rPr lang="en-US" sz="1600" dirty="0">
                <a:latin typeface="Arial" pitchFamily="34" charset="0"/>
                <a:cs typeface="Arial" pitchFamily="34" charset="0"/>
              </a:rPr>
              <a:t> </a:t>
            </a:r>
            <a:r>
              <a:rPr lang="en-US" sz="1600" dirty="0" err="1">
                <a:latin typeface="Arial" pitchFamily="34" charset="0"/>
                <a:cs typeface="Arial" pitchFamily="34" charset="0"/>
              </a:rPr>
              <a:t>холбогдох</a:t>
            </a:r>
            <a:r>
              <a:rPr lang="en-US" sz="1600" dirty="0">
                <a:latin typeface="Arial" pitchFamily="34" charset="0"/>
                <a:cs typeface="Arial" pitchFamily="34" charset="0"/>
              </a:rPr>
              <a:t> </a:t>
            </a:r>
            <a:r>
              <a:rPr lang="en-US" sz="1600" dirty="0" err="1">
                <a:latin typeface="Arial" pitchFamily="34" charset="0"/>
                <a:cs typeface="Arial" pitchFamily="34" charset="0"/>
              </a:rPr>
              <a:t>газрыг</a:t>
            </a:r>
            <a:r>
              <a:rPr lang="en-US" sz="1600" dirty="0">
                <a:latin typeface="Arial" pitchFamily="34" charset="0"/>
                <a:cs typeface="Arial" pitchFamily="34" charset="0"/>
              </a:rPr>
              <a:t> </a:t>
            </a:r>
            <a:r>
              <a:rPr lang="en-US" sz="1600" dirty="0" err="1">
                <a:latin typeface="Arial" pitchFamily="34" charset="0"/>
                <a:cs typeface="Arial" pitchFamily="34" charset="0"/>
              </a:rPr>
              <a:t>чөлөөлж</a:t>
            </a:r>
            <a:r>
              <a:rPr lang="en-US" sz="1600" dirty="0">
                <a:latin typeface="Arial" pitchFamily="34" charset="0"/>
                <a:cs typeface="Arial" pitchFamily="34" charset="0"/>
              </a:rPr>
              <a:t>, </a:t>
            </a:r>
            <a:r>
              <a:rPr lang="en-US" sz="1600" dirty="0" err="1">
                <a:latin typeface="Arial" pitchFamily="34" charset="0"/>
                <a:cs typeface="Arial" pitchFamily="34" charset="0"/>
              </a:rPr>
              <a:t>тухайн</a:t>
            </a:r>
            <a:r>
              <a:rPr lang="en-US" sz="1600" dirty="0">
                <a:latin typeface="Arial" pitchFamily="34" charset="0"/>
                <a:cs typeface="Arial" pitchFamily="34" charset="0"/>
              </a:rPr>
              <a:t> </a:t>
            </a:r>
            <a:r>
              <a:rPr lang="en-US" sz="1600" dirty="0" err="1">
                <a:latin typeface="Arial" pitchFamily="34" charset="0"/>
                <a:cs typeface="Arial" pitchFamily="34" charset="0"/>
              </a:rPr>
              <a:t>шатны</a:t>
            </a:r>
            <a:r>
              <a:rPr lang="en-US" sz="1600" dirty="0">
                <a:latin typeface="Arial" pitchFamily="34" charset="0"/>
                <a:cs typeface="Arial" pitchFamily="34" charset="0"/>
              </a:rPr>
              <a:t> </a:t>
            </a:r>
            <a:r>
              <a:rPr lang="en-US" sz="1600" dirty="0" err="1">
                <a:latin typeface="Arial" pitchFamily="34" charset="0"/>
                <a:cs typeface="Arial" pitchFamily="34" charset="0"/>
              </a:rPr>
              <a:t>Засаг</a:t>
            </a:r>
            <a:r>
              <a:rPr lang="en-US" sz="1600" dirty="0">
                <a:latin typeface="Arial" pitchFamily="34" charset="0"/>
                <a:cs typeface="Arial" pitchFamily="34" charset="0"/>
              </a:rPr>
              <a:t> </a:t>
            </a:r>
            <a:r>
              <a:rPr lang="en-US" sz="1600" dirty="0" err="1">
                <a:latin typeface="Arial" pitchFamily="34" charset="0"/>
                <a:cs typeface="Arial" pitchFamily="34" charset="0"/>
              </a:rPr>
              <a:t>даргын</a:t>
            </a:r>
            <a:r>
              <a:rPr lang="en-US" sz="1600" dirty="0">
                <a:latin typeface="Arial" pitchFamily="34" charset="0"/>
                <a:cs typeface="Arial" pitchFamily="34" charset="0"/>
              </a:rPr>
              <a:t> </a:t>
            </a:r>
            <a:r>
              <a:rPr lang="en-US" sz="1600" dirty="0" err="1">
                <a:latin typeface="Arial" pitchFamily="34" charset="0"/>
                <a:cs typeface="Arial" pitchFamily="34" charset="0"/>
              </a:rPr>
              <a:t>мэдэлд</a:t>
            </a:r>
            <a:r>
              <a:rPr lang="en-US" sz="1600" dirty="0">
                <a:latin typeface="Arial" pitchFamily="34" charset="0"/>
                <a:cs typeface="Arial" pitchFamily="34" charset="0"/>
              </a:rPr>
              <a:t> </a:t>
            </a:r>
            <a:r>
              <a:rPr lang="en-US" sz="1600" dirty="0" err="1">
                <a:latin typeface="Arial" pitchFamily="34" charset="0"/>
                <a:cs typeface="Arial" pitchFamily="34" charset="0"/>
              </a:rPr>
              <a:t>шилжүүлнэ</a:t>
            </a:r>
            <a:r>
              <a:rPr lang="en-US" sz="1600" dirty="0">
                <a:latin typeface="Arial" pitchFamily="34" charset="0"/>
                <a:cs typeface="Arial" pitchFamily="34" charset="0"/>
              </a:rPr>
              <a:t>.</a:t>
            </a:r>
          </a:p>
          <a:p>
            <a:r>
              <a:rPr lang="en-US" sz="1600" dirty="0">
                <a:latin typeface="Arial" pitchFamily="34" charset="0"/>
                <a:cs typeface="Arial" pitchFamily="34" charset="0"/>
              </a:rPr>
              <a:t>43.2. </a:t>
            </a:r>
            <a:r>
              <a:rPr lang="en-US" sz="1600" dirty="0" err="1">
                <a:latin typeface="Arial" pitchFamily="34" charset="0"/>
                <a:cs typeface="Arial" pitchFamily="34" charset="0"/>
              </a:rPr>
              <a:t>Бусдын</a:t>
            </a:r>
            <a:r>
              <a:rPr lang="en-US" sz="1600" dirty="0">
                <a:latin typeface="Arial" pitchFamily="34" charset="0"/>
                <a:cs typeface="Arial" pitchFamily="34" charset="0"/>
              </a:rPr>
              <a:t> </a:t>
            </a:r>
            <a:r>
              <a:rPr lang="en-US" sz="1600" dirty="0" err="1">
                <a:latin typeface="Arial" pitchFamily="34" charset="0"/>
                <a:cs typeface="Arial" pitchFamily="34" charset="0"/>
              </a:rPr>
              <a:t>эзэмшил</a:t>
            </a:r>
            <a:r>
              <a:rPr lang="en-US" sz="1600" dirty="0">
                <a:latin typeface="Arial" pitchFamily="34" charset="0"/>
                <a:cs typeface="Arial" pitchFamily="34" charset="0"/>
              </a:rPr>
              <a:t> </a:t>
            </a:r>
            <a:r>
              <a:rPr lang="en-US" sz="1600" dirty="0" err="1">
                <a:latin typeface="Arial" pitchFamily="34" charset="0"/>
                <a:cs typeface="Arial" pitchFamily="34" charset="0"/>
              </a:rPr>
              <a:t>газрыг</a:t>
            </a:r>
            <a:r>
              <a:rPr lang="en-US" sz="1600" dirty="0">
                <a:latin typeface="Arial" pitchFamily="34" charset="0"/>
                <a:cs typeface="Arial" pitchFamily="34" charset="0"/>
              </a:rPr>
              <a:t> </a:t>
            </a:r>
            <a:r>
              <a:rPr lang="en-US" sz="1600" dirty="0" err="1">
                <a:latin typeface="Arial" pitchFamily="34" charset="0"/>
                <a:cs typeface="Arial" pitchFamily="34" charset="0"/>
              </a:rPr>
              <a:t>нөхөх</a:t>
            </a:r>
            <a:r>
              <a:rPr lang="en-US" sz="1600" dirty="0">
                <a:latin typeface="Arial" pitchFamily="34" charset="0"/>
                <a:cs typeface="Arial" pitchFamily="34" charset="0"/>
              </a:rPr>
              <a:t> </a:t>
            </a:r>
            <a:r>
              <a:rPr lang="en-US" sz="1600" dirty="0" err="1">
                <a:latin typeface="Arial" pitchFamily="34" charset="0"/>
                <a:cs typeface="Arial" pitchFamily="34" charset="0"/>
              </a:rPr>
              <a:t>олговортойгоор</a:t>
            </a:r>
            <a:r>
              <a:rPr lang="en-US" sz="1600" dirty="0">
                <a:latin typeface="Arial" pitchFamily="34" charset="0"/>
                <a:cs typeface="Arial" pitchFamily="34" charset="0"/>
              </a:rPr>
              <a:t> </a:t>
            </a:r>
            <a:r>
              <a:rPr lang="en-US" sz="1600" dirty="0" err="1">
                <a:latin typeface="Arial" pitchFamily="34" charset="0"/>
                <a:cs typeface="Arial" pitchFamily="34" charset="0"/>
              </a:rPr>
              <a:t>солих</a:t>
            </a:r>
            <a:r>
              <a:rPr lang="en-US" sz="1600" dirty="0">
                <a:latin typeface="Arial" pitchFamily="34" charset="0"/>
                <a:cs typeface="Arial" pitchFamily="34" charset="0"/>
              </a:rPr>
              <a:t> </a:t>
            </a:r>
            <a:r>
              <a:rPr lang="en-US" sz="1600" dirty="0" err="1">
                <a:latin typeface="Arial" pitchFamily="34" charset="0"/>
                <a:cs typeface="Arial" pitchFamily="34" charset="0"/>
              </a:rPr>
              <a:t>буюу</a:t>
            </a:r>
            <a:r>
              <a:rPr lang="en-US" sz="1600" dirty="0">
                <a:latin typeface="Arial" pitchFamily="34" charset="0"/>
                <a:cs typeface="Arial" pitchFamily="34" charset="0"/>
              </a:rPr>
              <a:t> </a:t>
            </a:r>
            <a:r>
              <a:rPr lang="en-US" sz="1600" dirty="0" err="1">
                <a:latin typeface="Arial" pitchFamily="34" charset="0"/>
                <a:cs typeface="Arial" pitchFamily="34" charset="0"/>
              </a:rPr>
              <a:t>эргүүлэн</a:t>
            </a:r>
            <a:r>
              <a:rPr lang="en-US" sz="1600" dirty="0">
                <a:latin typeface="Arial" pitchFamily="34" charset="0"/>
                <a:cs typeface="Arial" pitchFamily="34" charset="0"/>
              </a:rPr>
              <a:t> </a:t>
            </a:r>
            <a:r>
              <a:rPr lang="en-US" sz="1600" dirty="0" err="1">
                <a:latin typeface="Arial" pitchFamily="34" charset="0"/>
                <a:cs typeface="Arial" pitchFamily="34" charset="0"/>
              </a:rPr>
              <a:t>авах</a:t>
            </a:r>
            <a:r>
              <a:rPr lang="en-US" sz="1600" dirty="0">
                <a:latin typeface="Arial" pitchFamily="34" charset="0"/>
                <a:cs typeface="Arial" pitchFamily="34" charset="0"/>
              </a:rPr>
              <a:t> </a:t>
            </a:r>
            <a:r>
              <a:rPr lang="en-US" sz="1600" dirty="0" err="1">
                <a:latin typeface="Arial" pitchFamily="34" charset="0"/>
                <a:cs typeface="Arial" pitchFamily="34" charset="0"/>
              </a:rPr>
              <a:t>тухай</a:t>
            </a:r>
            <a:r>
              <a:rPr lang="en-US" sz="1600" dirty="0">
                <a:latin typeface="Arial" pitchFamily="34" charset="0"/>
                <a:cs typeface="Arial" pitchFamily="34" charset="0"/>
              </a:rPr>
              <a:t> </a:t>
            </a:r>
            <a:r>
              <a:rPr lang="en-US" sz="1600" dirty="0" err="1">
                <a:latin typeface="Arial" pitchFamily="34" charset="0"/>
                <a:cs typeface="Arial" pitchFamily="34" charset="0"/>
              </a:rPr>
              <a:t>шийдвэрт</a:t>
            </a:r>
            <a:r>
              <a:rPr lang="en-US" sz="1600" dirty="0">
                <a:latin typeface="Arial" pitchFamily="34" charset="0"/>
                <a:cs typeface="Arial" pitchFamily="34" charset="0"/>
              </a:rPr>
              <a:t> </a:t>
            </a:r>
            <a:r>
              <a:rPr lang="en-US" sz="1600" dirty="0" err="1">
                <a:latin typeface="Arial" pitchFamily="34" charset="0"/>
                <a:cs typeface="Arial" pitchFamily="34" charset="0"/>
              </a:rPr>
              <a:t>газар</a:t>
            </a:r>
            <a:r>
              <a:rPr lang="en-US" sz="1600" dirty="0">
                <a:latin typeface="Arial" pitchFamily="34" charset="0"/>
                <a:cs typeface="Arial" pitchFamily="34" charset="0"/>
              </a:rPr>
              <a:t> </a:t>
            </a:r>
            <a:r>
              <a:rPr lang="en-US" sz="1600" dirty="0" err="1">
                <a:latin typeface="Arial" pitchFamily="34" charset="0"/>
                <a:cs typeface="Arial" pitchFamily="34" charset="0"/>
              </a:rPr>
              <a:t>эзэмшигчтэй</a:t>
            </a:r>
            <a:r>
              <a:rPr lang="en-US" sz="1600" dirty="0">
                <a:latin typeface="Arial" pitchFamily="34" charset="0"/>
                <a:cs typeface="Arial" pitchFamily="34" charset="0"/>
              </a:rPr>
              <a:t> </a:t>
            </a:r>
            <a:r>
              <a:rPr lang="en-US" sz="1600" dirty="0" err="1">
                <a:latin typeface="Arial" pitchFamily="34" charset="0"/>
                <a:cs typeface="Arial" pitchFamily="34" charset="0"/>
              </a:rPr>
              <a:t>урьдчилан</a:t>
            </a:r>
            <a:r>
              <a:rPr lang="en-US" sz="1600" dirty="0">
                <a:latin typeface="Arial" pitchFamily="34" charset="0"/>
                <a:cs typeface="Arial" pitchFamily="34" charset="0"/>
              </a:rPr>
              <a:t> </a:t>
            </a:r>
            <a:r>
              <a:rPr lang="en-US" sz="1600" dirty="0" err="1">
                <a:latin typeface="Arial" pitchFamily="34" charset="0"/>
                <a:cs typeface="Arial" pitchFamily="34" charset="0"/>
              </a:rPr>
              <a:t>хийсэн</a:t>
            </a:r>
            <a:r>
              <a:rPr lang="en-US" sz="1600" dirty="0">
                <a:latin typeface="Arial" pitchFamily="34" charset="0"/>
                <a:cs typeface="Arial" pitchFamily="34" charset="0"/>
              </a:rPr>
              <a:t> </a:t>
            </a:r>
            <a:r>
              <a:rPr lang="en-US" sz="1600" dirty="0" err="1">
                <a:latin typeface="Arial" pitchFamily="34" charset="0"/>
                <a:cs typeface="Arial" pitchFamily="34" charset="0"/>
              </a:rPr>
              <a:t>тохиролцоог</a:t>
            </a:r>
            <a:r>
              <a:rPr lang="en-US" sz="1600" dirty="0">
                <a:latin typeface="Arial" pitchFamily="34" charset="0"/>
                <a:cs typeface="Arial" pitchFamily="34" charset="0"/>
              </a:rPr>
              <a:t> </a:t>
            </a:r>
            <a:r>
              <a:rPr lang="en-US" sz="1600" dirty="0" err="1">
                <a:latin typeface="Arial" pitchFamily="34" charset="0"/>
                <a:cs typeface="Arial" pitchFamily="34" charset="0"/>
              </a:rPr>
              <a:t>харгалзан</a:t>
            </a:r>
            <a:r>
              <a:rPr lang="en-US" sz="1600" dirty="0">
                <a:latin typeface="Arial" pitchFamily="34" charset="0"/>
                <a:cs typeface="Arial" pitchFamily="34" charset="0"/>
              </a:rPr>
              <a:t> </a:t>
            </a:r>
            <a:r>
              <a:rPr lang="en-US" sz="1600" dirty="0" err="1">
                <a:latin typeface="Arial" pitchFamily="34" charset="0"/>
                <a:cs typeface="Arial" pitchFamily="34" charset="0"/>
              </a:rPr>
              <a:t>уг</a:t>
            </a:r>
            <a:r>
              <a:rPr lang="en-US" sz="1600" dirty="0">
                <a:latin typeface="Arial" pitchFamily="34" charset="0"/>
                <a:cs typeface="Arial" pitchFamily="34" charset="0"/>
              </a:rPr>
              <a:t> </a:t>
            </a:r>
            <a:r>
              <a:rPr lang="en-US" sz="1600" dirty="0" err="1">
                <a:latin typeface="Arial" pitchFamily="34" charset="0"/>
                <a:cs typeface="Arial" pitchFamily="34" charset="0"/>
              </a:rPr>
              <a:t>газраас</a:t>
            </a:r>
            <a:r>
              <a:rPr lang="en-US" sz="1600" dirty="0">
                <a:latin typeface="Arial" pitchFamily="34" charset="0"/>
                <a:cs typeface="Arial" pitchFamily="34" charset="0"/>
              </a:rPr>
              <a:t> </a:t>
            </a:r>
            <a:r>
              <a:rPr lang="en-US" sz="1600" dirty="0" err="1">
                <a:latin typeface="Arial" pitchFamily="34" charset="0"/>
                <a:cs typeface="Arial" pitchFamily="34" charset="0"/>
              </a:rPr>
              <a:t>салгаж</a:t>
            </a:r>
            <a:r>
              <a:rPr lang="en-US" sz="1600" dirty="0">
                <a:latin typeface="Arial" pitchFamily="34" charset="0"/>
                <a:cs typeface="Arial" pitchFamily="34" charset="0"/>
              </a:rPr>
              <a:t> </a:t>
            </a:r>
            <a:r>
              <a:rPr lang="en-US" sz="1600" dirty="0" err="1">
                <a:latin typeface="Arial" pitchFamily="34" charset="0"/>
                <a:cs typeface="Arial" pitchFamily="34" charset="0"/>
              </a:rPr>
              <a:t>үл</a:t>
            </a:r>
            <a:r>
              <a:rPr lang="en-US" sz="1600" dirty="0">
                <a:latin typeface="Arial" pitchFamily="34" charset="0"/>
                <a:cs typeface="Arial" pitchFamily="34" charset="0"/>
              </a:rPr>
              <a:t> </a:t>
            </a:r>
            <a:r>
              <a:rPr lang="en-US" sz="1600" dirty="0" err="1">
                <a:latin typeface="Arial" pitchFamily="34" charset="0"/>
                <a:cs typeface="Arial" pitchFamily="34" charset="0"/>
              </a:rPr>
              <a:t>болох</a:t>
            </a:r>
            <a:r>
              <a:rPr lang="en-US" sz="1600" dirty="0">
                <a:latin typeface="Arial" pitchFamily="34" charset="0"/>
                <a:cs typeface="Arial" pitchFamily="34" charset="0"/>
              </a:rPr>
              <a:t> </a:t>
            </a:r>
            <a:r>
              <a:rPr lang="en-US" sz="1600" dirty="0" err="1">
                <a:latin typeface="Arial" pitchFamily="34" charset="0"/>
                <a:cs typeface="Arial" pitchFamily="34" charset="0"/>
              </a:rPr>
              <a:t>барилга</a:t>
            </a:r>
            <a:r>
              <a:rPr lang="en-US" sz="1600" dirty="0">
                <a:latin typeface="Arial" pitchFamily="34" charset="0"/>
                <a:cs typeface="Arial" pitchFamily="34" charset="0"/>
              </a:rPr>
              <a:t> </a:t>
            </a:r>
            <a:r>
              <a:rPr lang="en-US" sz="1600" dirty="0" err="1">
                <a:latin typeface="Arial" pitchFamily="34" charset="0"/>
                <a:cs typeface="Arial" pitchFamily="34" charset="0"/>
              </a:rPr>
              <a:t>байгууламж</a:t>
            </a:r>
            <a:r>
              <a:rPr lang="en-US" sz="1600" dirty="0">
                <a:latin typeface="Arial" pitchFamily="34" charset="0"/>
                <a:cs typeface="Arial" pitchFamily="34" charset="0"/>
              </a:rPr>
              <a:t>, </a:t>
            </a:r>
            <a:r>
              <a:rPr lang="en-US" sz="1600" dirty="0" err="1">
                <a:latin typeface="Arial" pitchFamily="34" charset="0"/>
                <a:cs typeface="Arial" pitchFamily="34" charset="0"/>
              </a:rPr>
              <a:t>бусад</a:t>
            </a:r>
            <a:r>
              <a:rPr lang="en-US" sz="1600" dirty="0">
                <a:latin typeface="Arial" pitchFamily="34" charset="0"/>
                <a:cs typeface="Arial" pitchFamily="34" charset="0"/>
              </a:rPr>
              <a:t> </a:t>
            </a:r>
            <a:r>
              <a:rPr lang="en-US" sz="1600" dirty="0" err="1">
                <a:latin typeface="Arial" pitchFamily="34" charset="0"/>
                <a:cs typeface="Arial" pitchFamily="34" charset="0"/>
              </a:rPr>
              <a:t>эд</a:t>
            </a:r>
            <a:r>
              <a:rPr lang="en-US" sz="1600" dirty="0">
                <a:latin typeface="Arial" pitchFamily="34" charset="0"/>
                <a:cs typeface="Arial" pitchFamily="34" charset="0"/>
              </a:rPr>
              <a:t> </a:t>
            </a:r>
            <a:r>
              <a:rPr lang="en-US" sz="1600" dirty="0" err="1">
                <a:latin typeface="Arial" pitchFamily="34" charset="0"/>
                <a:cs typeface="Arial" pitchFamily="34" charset="0"/>
              </a:rPr>
              <a:t>хөрөнгийг</a:t>
            </a:r>
            <a:r>
              <a:rPr lang="en-US" sz="1600" dirty="0">
                <a:latin typeface="Arial" pitchFamily="34" charset="0"/>
                <a:cs typeface="Arial" pitchFamily="34" charset="0"/>
              </a:rPr>
              <a:t> </a:t>
            </a:r>
            <a:r>
              <a:rPr lang="en-US" sz="1600" dirty="0" err="1">
                <a:latin typeface="Arial" pitchFamily="34" charset="0"/>
                <a:cs typeface="Arial" pitchFamily="34" charset="0"/>
              </a:rPr>
              <a:t>тухайн</a:t>
            </a:r>
            <a:r>
              <a:rPr lang="en-US" sz="1600" dirty="0">
                <a:latin typeface="Arial" pitchFamily="34" charset="0"/>
                <a:cs typeface="Arial" pitchFamily="34" charset="0"/>
              </a:rPr>
              <a:t> </a:t>
            </a:r>
            <a:r>
              <a:rPr lang="en-US" sz="1600" dirty="0" err="1">
                <a:latin typeface="Arial" pitchFamily="34" charset="0"/>
                <a:cs typeface="Arial" pitchFamily="34" charset="0"/>
              </a:rPr>
              <a:t>үеийн</a:t>
            </a:r>
            <a:r>
              <a:rPr lang="en-US" sz="1600" dirty="0">
                <a:latin typeface="Arial" pitchFamily="34" charset="0"/>
                <a:cs typeface="Arial" pitchFamily="34" charset="0"/>
              </a:rPr>
              <a:t> </a:t>
            </a:r>
            <a:r>
              <a:rPr lang="en-US" sz="1600" dirty="0" err="1">
                <a:latin typeface="Arial" pitchFamily="34" charset="0"/>
                <a:cs typeface="Arial" pitchFamily="34" charset="0"/>
              </a:rPr>
              <a:t>ханшаар</a:t>
            </a:r>
            <a:r>
              <a:rPr lang="en-US" sz="1600" dirty="0">
                <a:latin typeface="Arial" pitchFamily="34" charset="0"/>
                <a:cs typeface="Arial" pitchFamily="34" charset="0"/>
              </a:rPr>
              <a:t> </a:t>
            </a:r>
            <a:r>
              <a:rPr lang="en-US" sz="1600" dirty="0" err="1">
                <a:latin typeface="Arial" pitchFamily="34" charset="0"/>
                <a:cs typeface="Arial" pitchFamily="34" charset="0"/>
              </a:rPr>
              <a:t>үнэлсэн</a:t>
            </a:r>
            <a:r>
              <a:rPr lang="en-US" sz="1600" dirty="0">
                <a:latin typeface="Arial" pitchFamily="34" charset="0"/>
                <a:cs typeface="Arial" pitchFamily="34" charset="0"/>
              </a:rPr>
              <a:t> </a:t>
            </a:r>
            <a:r>
              <a:rPr lang="en-US" sz="1600" dirty="0" err="1">
                <a:latin typeface="Arial" pitchFamily="34" charset="0"/>
                <a:cs typeface="Arial" pitchFamily="34" charset="0"/>
              </a:rPr>
              <a:t>үнэ</a:t>
            </a:r>
            <a:r>
              <a:rPr lang="en-US" sz="1600" dirty="0">
                <a:latin typeface="Arial" pitchFamily="34" charset="0"/>
                <a:cs typeface="Arial" pitchFamily="34" charset="0"/>
              </a:rPr>
              <a:t>, </a:t>
            </a:r>
            <a:r>
              <a:rPr lang="en-US" sz="1600" dirty="0" err="1">
                <a:latin typeface="Arial" pitchFamily="34" charset="0"/>
                <a:cs typeface="Arial" pitchFamily="34" charset="0"/>
              </a:rPr>
              <a:t>газрыг</a:t>
            </a:r>
            <a:r>
              <a:rPr lang="en-US" sz="1600" dirty="0">
                <a:latin typeface="Arial" pitchFamily="34" charset="0"/>
                <a:cs typeface="Arial" pitchFamily="34" charset="0"/>
              </a:rPr>
              <a:t> </a:t>
            </a:r>
            <a:r>
              <a:rPr lang="en-US" sz="1600" dirty="0" err="1">
                <a:latin typeface="Arial" pitchFamily="34" charset="0"/>
                <a:cs typeface="Arial" pitchFamily="34" charset="0"/>
              </a:rPr>
              <a:t>чөлөөлөх</a:t>
            </a:r>
            <a:r>
              <a:rPr lang="en-US" sz="1600" dirty="0">
                <a:latin typeface="Arial" pitchFamily="34" charset="0"/>
                <a:cs typeface="Arial" pitchFamily="34" charset="0"/>
              </a:rPr>
              <a:t> </a:t>
            </a:r>
            <a:r>
              <a:rPr lang="en-US" sz="1600" dirty="0" err="1">
                <a:latin typeface="Arial" pitchFamily="34" charset="0"/>
                <a:cs typeface="Arial" pitchFamily="34" charset="0"/>
              </a:rPr>
              <a:t>зардлыг</a:t>
            </a:r>
            <a:r>
              <a:rPr lang="en-US" sz="1600" dirty="0">
                <a:latin typeface="Arial" pitchFamily="34" charset="0"/>
                <a:cs typeface="Arial" pitchFamily="34" charset="0"/>
              </a:rPr>
              <a:t> </a:t>
            </a:r>
            <a:r>
              <a:rPr lang="en-US" sz="1600" dirty="0" err="1">
                <a:latin typeface="Arial" pitchFamily="34" charset="0"/>
                <a:cs typeface="Arial" pitchFamily="34" charset="0"/>
              </a:rPr>
              <a:t>тусгана</a:t>
            </a:r>
            <a:r>
              <a:rPr lang="en-US" sz="1600" dirty="0">
                <a:latin typeface="Arial" pitchFamily="34" charset="0"/>
                <a:cs typeface="Arial" pitchFamily="34" charset="0"/>
              </a:rPr>
              <a:t>.</a:t>
            </a:r>
          </a:p>
          <a:p>
            <a:r>
              <a:rPr lang="en-US" sz="1600" dirty="0">
                <a:latin typeface="Arial" pitchFamily="34" charset="0"/>
                <a:cs typeface="Arial" pitchFamily="34" charset="0"/>
              </a:rPr>
              <a:t>43.З. </a:t>
            </a:r>
            <a:r>
              <a:rPr lang="en-US" sz="1600" dirty="0" err="1">
                <a:latin typeface="Arial" pitchFamily="34" charset="0"/>
                <a:cs typeface="Arial" pitchFamily="34" charset="0"/>
              </a:rPr>
              <a:t>Газар</a:t>
            </a:r>
            <a:r>
              <a:rPr lang="en-US" sz="1600" dirty="0">
                <a:latin typeface="Arial" pitchFamily="34" charset="0"/>
                <a:cs typeface="Arial" pitchFamily="34" charset="0"/>
              </a:rPr>
              <a:t> </a:t>
            </a:r>
            <a:r>
              <a:rPr lang="en-US" sz="1600" dirty="0" err="1">
                <a:latin typeface="Arial" pitchFamily="34" charset="0"/>
                <a:cs typeface="Arial" pitchFamily="34" charset="0"/>
              </a:rPr>
              <a:t>эзэмшигчид</a:t>
            </a:r>
            <a:r>
              <a:rPr lang="en-US" sz="1600" dirty="0">
                <a:latin typeface="Arial" pitchFamily="34" charset="0"/>
                <a:cs typeface="Arial" pitchFamily="34" charset="0"/>
              </a:rPr>
              <a:t> </a:t>
            </a:r>
            <a:r>
              <a:rPr lang="en-US" sz="1600" dirty="0" err="1">
                <a:latin typeface="Arial" pitchFamily="34" charset="0"/>
                <a:cs typeface="Arial" pitchFamily="34" charset="0"/>
              </a:rPr>
              <a:t>олгох</a:t>
            </a:r>
            <a:r>
              <a:rPr lang="en-US" sz="1600" dirty="0">
                <a:latin typeface="Arial" pitchFamily="34" charset="0"/>
                <a:cs typeface="Arial" pitchFamily="34" charset="0"/>
              </a:rPr>
              <a:t> </a:t>
            </a:r>
            <a:r>
              <a:rPr lang="en-US" sz="1600" dirty="0" err="1">
                <a:latin typeface="Arial" pitchFamily="34" charset="0"/>
                <a:cs typeface="Arial" pitchFamily="34" charset="0"/>
              </a:rPr>
              <a:t>нөхөх</a:t>
            </a:r>
            <a:r>
              <a:rPr lang="en-US" sz="1600" dirty="0">
                <a:latin typeface="Arial" pitchFamily="34" charset="0"/>
                <a:cs typeface="Arial" pitchFamily="34" charset="0"/>
              </a:rPr>
              <a:t> </a:t>
            </a:r>
            <a:r>
              <a:rPr lang="en-US" sz="1600" dirty="0" err="1">
                <a:latin typeface="Arial" pitchFamily="34" charset="0"/>
                <a:cs typeface="Arial" pitchFamily="34" charset="0"/>
              </a:rPr>
              <a:t>олговрыг</a:t>
            </a:r>
            <a:r>
              <a:rPr lang="en-US" sz="1600" dirty="0">
                <a:latin typeface="Arial" pitchFamily="34" charset="0"/>
                <a:cs typeface="Arial" pitchFamily="34" charset="0"/>
              </a:rPr>
              <a:t> </a:t>
            </a:r>
            <a:r>
              <a:rPr lang="en-US" sz="1600" dirty="0" err="1">
                <a:latin typeface="Arial" pitchFamily="34" charset="0"/>
                <a:cs typeface="Arial" pitchFamily="34" charset="0"/>
              </a:rPr>
              <a:t>энэ</a:t>
            </a:r>
            <a:r>
              <a:rPr lang="en-US" sz="1600" dirty="0">
                <a:latin typeface="Arial" pitchFamily="34" charset="0"/>
                <a:cs typeface="Arial" pitchFamily="34" charset="0"/>
              </a:rPr>
              <a:t> </a:t>
            </a:r>
            <a:r>
              <a:rPr lang="en-US" sz="1600" dirty="0" err="1">
                <a:latin typeface="Arial" pitchFamily="34" charset="0"/>
                <a:cs typeface="Arial" pitchFamily="34" charset="0"/>
              </a:rPr>
              <a:t>хуулийн</a:t>
            </a:r>
            <a:r>
              <a:rPr lang="en-US" sz="1600" dirty="0">
                <a:latin typeface="Arial" pitchFamily="34" charset="0"/>
                <a:cs typeface="Arial" pitchFamily="34" charset="0"/>
              </a:rPr>
              <a:t> 42.З-т </a:t>
            </a:r>
            <a:r>
              <a:rPr lang="en-US" sz="1600" dirty="0" err="1">
                <a:latin typeface="Arial" pitchFamily="34" charset="0"/>
                <a:cs typeface="Arial" pitchFamily="34" charset="0"/>
              </a:rPr>
              <a:t>заасан</a:t>
            </a:r>
            <a:r>
              <a:rPr lang="en-US" sz="1600" dirty="0">
                <a:latin typeface="Arial" pitchFamily="34" charset="0"/>
                <a:cs typeface="Arial" pitchFamily="34" charset="0"/>
              </a:rPr>
              <a:t> </a:t>
            </a:r>
            <a:r>
              <a:rPr lang="en-US" sz="1600" dirty="0" err="1">
                <a:latin typeface="Arial" pitchFamily="34" charset="0"/>
                <a:cs typeface="Arial" pitchFamily="34" charset="0"/>
              </a:rPr>
              <a:t>гэрээг</a:t>
            </a:r>
            <a:r>
              <a:rPr lang="en-US" sz="1600" dirty="0">
                <a:latin typeface="Arial" pitchFamily="34" charset="0"/>
                <a:cs typeface="Arial" pitchFamily="34" charset="0"/>
              </a:rPr>
              <a:t> </a:t>
            </a:r>
            <a:r>
              <a:rPr lang="en-US" sz="1600" dirty="0" err="1">
                <a:latin typeface="Arial" pitchFamily="34" charset="0"/>
                <a:cs typeface="Arial" pitchFamily="34" charset="0"/>
              </a:rPr>
              <a:t>байгуулахад</a:t>
            </a:r>
            <a:r>
              <a:rPr lang="en-US" sz="1600" dirty="0">
                <a:latin typeface="Arial" pitchFamily="34" charset="0"/>
                <a:cs typeface="Arial" pitchFamily="34" charset="0"/>
              </a:rPr>
              <a:t> </a:t>
            </a:r>
            <a:r>
              <a:rPr lang="en-US" sz="1600" dirty="0" err="1">
                <a:latin typeface="Arial" pitchFamily="34" charset="0"/>
                <a:cs typeface="Arial" pitchFamily="34" charset="0"/>
              </a:rPr>
              <a:t>улсын</a:t>
            </a:r>
            <a:r>
              <a:rPr lang="en-US" sz="1600" dirty="0">
                <a:latin typeface="Arial" pitchFamily="34" charset="0"/>
                <a:cs typeface="Arial" pitchFamily="34" charset="0"/>
              </a:rPr>
              <a:t> </a:t>
            </a:r>
            <a:r>
              <a:rPr lang="en-US" sz="1600" dirty="0" err="1">
                <a:latin typeface="Arial" pitchFamily="34" charset="0"/>
                <a:cs typeface="Arial" pitchFamily="34" charset="0"/>
              </a:rPr>
              <a:t>төсвөөс</a:t>
            </a:r>
            <a:r>
              <a:rPr lang="en-US" sz="1600" dirty="0">
                <a:latin typeface="Arial" pitchFamily="34" charset="0"/>
                <a:cs typeface="Arial" pitchFamily="34" charset="0"/>
              </a:rPr>
              <a:t> </a:t>
            </a:r>
            <a:r>
              <a:rPr lang="en-US" sz="1600" dirty="0" err="1">
                <a:latin typeface="Arial" pitchFamily="34" charset="0"/>
                <a:cs typeface="Arial" pitchFamily="34" charset="0"/>
              </a:rPr>
              <a:t>тухайн</a:t>
            </a:r>
            <a:r>
              <a:rPr lang="en-US" sz="1600" dirty="0">
                <a:latin typeface="Arial" pitchFamily="34" charset="0"/>
                <a:cs typeface="Arial" pitchFamily="34" charset="0"/>
              </a:rPr>
              <a:t> </a:t>
            </a:r>
            <a:r>
              <a:rPr lang="en-US" sz="1600" dirty="0" err="1">
                <a:latin typeface="Arial" pitchFamily="34" charset="0"/>
                <a:cs typeface="Arial" pitchFamily="34" charset="0"/>
              </a:rPr>
              <a:t>шатны</a:t>
            </a:r>
            <a:r>
              <a:rPr lang="en-US" sz="1600" dirty="0">
                <a:latin typeface="Arial" pitchFamily="34" charset="0"/>
                <a:cs typeface="Arial" pitchFamily="34" charset="0"/>
              </a:rPr>
              <a:t> </a:t>
            </a:r>
            <a:r>
              <a:rPr lang="en-US" sz="1600" dirty="0" err="1">
                <a:latin typeface="Arial" pitchFamily="34" charset="0"/>
                <a:cs typeface="Arial" pitchFamily="34" charset="0"/>
              </a:rPr>
              <a:t>Засаг</a:t>
            </a:r>
            <a:r>
              <a:rPr lang="en-US" sz="1600" dirty="0">
                <a:latin typeface="Arial" pitchFamily="34" charset="0"/>
                <a:cs typeface="Arial" pitchFamily="34" charset="0"/>
              </a:rPr>
              <a:t> </a:t>
            </a:r>
            <a:r>
              <a:rPr lang="en-US" sz="1600" dirty="0" err="1">
                <a:latin typeface="Arial" pitchFamily="34" charset="0"/>
                <a:cs typeface="Arial" pitchFamily="34" charset="0"/>
              </a:rPr>
              <a:t>даргын</a:t>
            </a:r>
            <a:r>
              <a:rPr lang="en-US" sz="1600" dirty="0">
                <a:latin typeface="Arial" pitchFamily="34" charset="0"/>
                <a:cs typeface="Arial" pitchFamily="34" charset="0"/>
              </a:rPr>
              <a:t> </a:t>
            </a:r>
            <a:r>
              <a:rPr lang="en-US" sz="1600" dirty="0" err="1">
                <a:latin typeface="Arial" pitchFamily="34" charset="0"/>
                <a:cs typeface="Arial" pitchFamily="34" charset="0"/>
              </a:rPr>
              <a:t>мэдэлд</a:t>
            </a:r>
            <a:r>
              <a:rPr lang="en-US" sz="1600" dirty="0">
                <a:latin typeface="Arial" pitchFamily="34" charset="0"/>
                <a:cs typeface="Arial" pitchFamily="34" charset="0"/>
              </a:rPr>
              <a:t> </a:t>
            </a:r>
            <a:r>
              <a:rPr lang="en-US" sz="1600" dirty="0" err="1">
                <a:latin typeface="Arial" pitchFamily="34" charset="0"/>
                <a:cs typeface="Arial" pitchFamily="34" charset="0"/>
              </a:rPr>
              <a:t>шилжүүлсэн</a:t>
            </a:r>
            <a:r>
              <a:rPr lang="en-US" sz="1600" dirty="0">
                <a:latin typeface="Arial" pitchFamily="34" charset="0"/>
                <a:cs typeface="Arial" pitchFamily="34" charset="0"/>
              </a:rPr>
              <a:t> </a:t>
            </a:r>
            <a:r>
              <a:rPr lang="en-US" sz="1600" dirty="0" err="1">
                <a:latin typeface="Arial" pitchFamily="34" charset="0"/>
                <a:cs typeface="Arial" pitchFamily="34" charset="0"/>
              </a:rPr>
              <a:t>байна</a:t>
            </a:r>
            <a:r>
              <a:rPr lang="en-US" sz="1600" dirty="0">
                <a:latin typeface="Arial" pitchFamily="34" charset="0"/>
                <a:cs typeface="Arial" pitchFamily="34" charset="0"/>
              </a:rPr>
              <a:t>.</a:t>
            </a:r>
          </a:p>
          <a:p>
            <a:r>
              <a:rPr lang="en-US" sz="1600" dirty="0">
                <a:latin typeface="Arial" pitchFamily="34" charset="0"/>
                <a:cs typeface="Arial" pitchFamily="34" charset="0"/>
              </a:rPr>
              <a:t>43.4. </a:t>
            </a:r>
            <a:r>
              <a:rPr lang="en-US" sz="1600" dirty="0" err="1">
                <a:latin typeface="Arial" pitchFamily="34" charset="0"/>
                <a:cs typeface="Arial" pitchFamily="34" charset="0"/>
              </a:rPr>
              <a:t>Энэ</a:t>
            </a:r>
            <a:r>
              <a:rPr lang="en-US" sz="1600" dirty="0">
                <a:latin typeface="Arial" pitchFamily="34" charset="0"/>
                <a:cs typeface="Arial" pitchFamily="34" charset="0"/>
              </a:rPr>
              <a:t> </a:t>
            </a:r>
            <a:r>
              <a:rPr lang="en-US" sz="1600" dirty="0" err="1">
                <a:latin typeface="Arial" pitchFamily="34" charset="0"/>
                <a:cs typeface="Arial" pitchFamily="34" charset="0"/>
              </a:rPr>
              <a:t>хуулийн</a:t>
            </a:r>
            <a:r>
              <a:rPr lang="en-US" sz="1600" dirty="0">
                <a:latin typeface="Arial" pitchFamily="34" charset="0"/>
                <a:cs typeface="Arial" pitchFamily="34" charset="0"/>
              </a:rPr>
              <a:t> 42.З-т </a:t>
            </a:r>
            <a:r>
              <a:rPr lang="en-US" sz="1600" dirty="0" err="1">
                <a:latin typeface="Arial" pitchFamily="34" charset="0"/>
                <a:cs typeface="Arial" pitchFamily="34" charset="0"/>
              </a:rPr>
              <a:t>заасан</a:t>
            </a:r>
            <a:r>
              <a:rPr lang="en-US" sz="1600" dirty="0">
                <a:latin typeface="Arial" pitchFamily="34" charset="0"/>
                <a:cs typeface="Arial" pitchFamily="34" charset="0"/>
              </a:rPr>
              <a:t> </a:t>
            </a:r>
            <a:r>
              <a:rPr lang="en-US" sz="1600" dirty="0" err="1">
                <a:latin typeface="Arial" pitchFamily="34" charset="0"/>
                <a:cs typeface="Arial" pitchFamily="34" charset="0"/>
              </a:rPr>
              <a:t>гэрээнд</a:t>
            </a:r>
            <a:r>
              <a:rPr lang="en-US" sz="1600" dirty="0">
                <a:latin typeface="Arial" pitchFamily="34" charset="0"/>
                <a:cs typeface="Arial" pitchFamily="34" charset="0"/>
              </a:rPr>
              <a:t> </a:t>
            </a:r>
            <a:r>
              <a:rPr lang="en-US" sz="1600" dirty="0" err="1">
                <a:latin typeface="Arial" pitchFamily="34" charset="0"/>
                <a:cs typeface="Arial" pitchFamily="34" charset="0"/>
              </a:rPr>
              <a:t>өөрөөр</a:t>
            </a:r>
            <a:r>
              <a:rPr lang="en-US" sz="1600" dirty="0">
                <a:latin typeface="Arial" pitchFamily="34" charset="0"/>
                <a:cs typeface="Arial" pitchFamily="34" charset="0"/>
              </a:rPr>
              <a:t> </a:t>
            </a:r>
            <a:r>
              <a:rPr lang="en-US" sz="1600" dirty="0" err="1">
                <a:latin typeface="Arial" pitchFamily="34" charset="0"/>
                <a:cs typeface="Arial" pitchFamily="34" charset="0"/>
              </a:rPr>
              <a:t>заагаагүй</a:t>
            </a:r>
            <a:r>
              <a:rPr lang="en-US" sz="1600" dirty="0">
                <a:latin typeface="Arial" pitchFamily="34" charset="0"/>
                <a:cs typeface="Arial" pitchFamily="34" charset="0"/>
              </a:rPr>
              <a:t> </a:t>
            </a:r>
            <a:r>
              <a:rPr lang="en-US" sz="1600" dirty="0" err="1">
                <a:latin typeface="Arial" pitchFamily="34" charset="0"/>
                <a:cs typeface="Arial" pitchFamily="34" charset="0"/>
              </a:rPr>
              <a:t>бол</a:t>
            </a:r>
            <a:r>
              <a:rPr lang="en-US" sz="1600" dirty="0">
                <a:latin typeface="Arial" pitchFamily="34" charset="0"/>
                <a:cs typeface="Arial" pitchFamily="34" charset="0"/>
              </a:rPr>
              <a:t> </a:t>
            </a:r>
            <a:r>
              <a:rPr lang="en-US" sz="1600" dirty="0" err="1">
                <a:latin typeface="Arial" pitchFamily="34" charset="0"/>
                <a:cs typeface="Arial" pitchFamily="34" charset="0"/>
              </a:rPr>
              <a:t>тухайн</a:t>
            </a:r>
            <a:r>
              <a:rPr lang="en-US" sz="1600" dirty="0">
                <a:latin typeface="Arial" pitchFamily="34" charset="0"/>
                <a:cs typeface="Arial" pitchFamily="34" charset="0"/>
              </a:rPr>
              <a:t> </a:t>
            </a:r>
            <a:r>
              <a:rPr lang="en-US" sz="1600" dirty="0" err="1">
                <a:latin typeface="Arial" pitchFamily="34" charset="0"/>
                <a:cs typeface="Arial" pitchFamily="34" charset="0"/>
              </a:rPr>
              <a:t>шатны</a:t>
            </a:r>
            <a:r>
              <a:rPr lang="en-US" sz="1600" dirty="0">
                <a:latin typeface="Arial" pitchFamily="34" charset="0"/>
                <a:cs typeface="Arial" pitchFamily="34" charset="0"/>
              </a:rPr>
              <a:t> </a:t>
            </a:r>
            <a:r>
              <a:rPr lang="en-US" sz="1600" dirty="0" err="1">
                <a:latin typeface="Arial" pitchFamily="34" charset="0"/>
                <a:cs typeface="Arial" pitchFamily="34" charset="0"/>
              </a:rPr>
              <a:t>Засаг</a:t>
            </a:r>
            <a:r>
              <a:rPr lang="en-US" sz="1600" dirty="0">
                <a:latin typeface="Arial" pitchFamily="34" charset="0"/>
                <a:cs typeface="Arial" pitchFamily="34" charset="0"/>
              </a:rPr>
              <a:t> </a:t>
            </a:r>
            <a:r>
              <a:rPr lang="en-US" sz="1600" dirty="0" err="1">
                <a:latin typeface="Arial" pitchFamily="34" charset="0"/>
                <a:cs typeface="Arial" pitchFamily="34" charset="0"/>
              </a:rPr>
              <a:t>дарга</a:t>
            </a:r>
            <a:r>
              <a:rPr lang="en-US" sz="1600" dirty="0">
                <a:latin typeface="Arial" pitchFamily="34" charset="0"/>
                <a:cs typeface="Arial" pitchFamily="34" charset="0"/>
              </a:rPr>
              <a:t> </a:t>
            </a:r>
            <a:r>
              <a:rPr lang="en-US" sz="1600" dirty="0" err="1">
                <a:latin typeface="Arial" pitchFamily="34" charset="0"/>
                <a:cs typeface="Arial" pitchFamily="34" charset="0"/>
              </a:rPr>
              <a:t>уг</a:t>
            </a:r>
            <a:r>
              <a:rPr lang="en-US" sz="1600" dirty="0">
                <a:latin typeface="Arial" pitchFamily="34" charset="0"/>
                <a:cs typeface="Arial" pitchFamily="34" charset="0"/>
              </a:rPr>
              <a:t> </a:t>
            </a:r>
            <a:r>
              <a:rPr lang="en-US" sz="1600" dirty="0" err="1">
                <a:latin typeface="Arial" pitchFamily="34" charset="0"/>
                <a:cs typeface="Arial" pitchFamily="34" charset="0"/>
              </a:rPr>
              <a:t>гэрээ</a:t>
            </a:r>
            <a:r>
              <a:rPr lang="en-US" sz="1600" dirty="0">
                <a:latin typeface="Arial" pitchFamily="34" charset="0"/>
                <a:cs typeface="Arial" pitchFamily="34" charset="0"/>
              </a:rPr>
              <a:t> </a:t>
            </a:r>
            <a:r>
              <a:rPr lang="en-US" sz="1600" dirty="0" err="1">
                <a:latin typeface="Arial" pitchFamily="34" charset="0"/>
                <a:cs typeface="Arial" pitchFamily="34" charset="0"/>
              </a:rPr>
              <a:t>байгуулсан</a:t>
            </a:r>
            <a:r>
              <a:rPr lang="en-US" sz="1600" dirty="0">
                <a:latin typeface="Arial" pitchFamily="34" charset="0"/>
                <a:cs typeface="Arial" pitchFamily="34" charset="0"/>
              </a:rPr>
              <a:t> </a:t>
            </a:r>
            <a:r>
              <a:rPr lang="en-US" sz="1600" dirty="0" err="1">
                <a:latin typeface="Arial" pitchFamily="34" charset="0"/>
                <a:cs typeface="Arial" pitchFamily="34" charset="0"/>
              </a:rPr>
              <a:t>өдрөөс</a:t>
            </a:r>
            <a:r>
              <a:rPr lang="en-US" sz="1600" dirty="0">
                <a:latin typeface="Arial" pitchFamily="34" charset="0"/>
                <a:cs typeface="Arial" pitchFamily="34" charset="0"/>
              </a:rPr>
              <a:t> </a:t>
            </a:r>
            <a:r>
              <a:rPr lang="en-US" sz="1600" dirty="0" err="1">
                <a:latin typeface="Arial" pitchFamily="34" charset="0"/>
                <a:cs typeface="Arial" pitchFamily="34" charset="0"/>
              </a:rPr>
              <a:t>хойш</a:t>
            </a:r>
            <a:r>
              <a:rPr lang="en-US" sz="1600" dirty="0">
                <a:latin typeface="Arial" pitchFamily="34" charset="0"/>
                <a:cs typeface="Arial" pitchFamily="34" charset="0"/>
              </a:rPr>
              <a:t> 60 </a:t>
            </a:r>
            <a:r>
              <a:rPr lang="en-US" sz="1600" dirty="0" err="1">
                <a:latin typeface="Arial" pitchFamily="34" charset="0"/>
                <a:cs typeface="Arial" pitchFamily="34" charset="0"/>
              </a:rPr>
              <a:t>хоногийн</a:t>
            </a:r>
            <a:r>
              <a:rPr lang="en-US" sz="1600" dirty="0">
                <a:latin typeface="Arial" pitchFamily="34" charset="0"/>
                <a:cs typeface="Arial" pitchFamily="34" charset="0"/>
              </a:rPr>
              <a:t> </a:t>
            </a:r>
            <a:r>
              <a:rPr lang="en-US" sz="1600" dirty="0" err="1">
                <a:latin typeface="Arial" pitchFamily="34" charset="0"/>
                <a:cs typeface="Arial" pitchFamily="34" charset="0"/>
              </a:rPr>
              <a:t>дотор</a:t>
            </a:r>
            <a:r>
              <a:rPr lang="en-US" sz="1600" dirty="0">
                <a:latin typeface="Arial" pitchFamily="34" charset="0"/>
                <a:cs typeface="Arial" pitchFamily="34" charset="0"/>
              </a:rPr>
              <a:t> </a:t>
            </a:r>
            <a:r>
              <a:rPr lang="en-US" sz="1600" dirty="0" err="1">
                <a:latin typeface="Arial" pitchFamily="34" charset="0"/>
                <a:cs typeface="Arial" pitchFamily="34" charset="0"/>
              </a:rPr>
              <a:t>нөхөх</a:t>
            </a:r>
            <a:r>
              <a:rPr lang="en-US" sz="1600" dirty="0">
                <a:latin typeface="Arial" pitchFamily="34" charset="0"/>
                <a:cs typeface="Arial" pitchFamily="34" charset="0"/>
              </a:rPr>
              <a:t> </a:t>
            </a:r>
            <a:r>
              <a:rPr lang="en-US" sz="1600" dirty="0" err="1">
                <a:latin typeface="Arial" pitchFamily="34" charset="0"/>
                <a:cs typeface="Arial" pitchFamily="34" charset="0"/>
              </a:rPr>
              <a:t>олговрыг</a:t>
            </a:r>
            <a:r>
              <a:rPr lang="en-US" sz="1600" dirty="0">
                <a:latin typeface="Arial" pitchFamily="34" charset="0"/>
                <a:cs typeface="Arial" pitchFamily="34" charset="0"/>
              </a:rPr>
              <a:t> </a:t>
            </a:r>
            <a:r>
              <a:rPr lang="en-US" sz="1600" dirty="0" err="1">
                <a:latin typeface="Arial" pitchFamily="34" charset="0"/>
                <a:cs typeface="Arial" pitchFamily="34" charset="0"/>
              </a:rPr>
              <a:t>уг</a:t>
            </a:r>
            <a:r>
              <a:rPr lang="en-US" sz="1600" dirty="0">
                <a:latin typeface="Arial" pitchFamily="34" charset="0"/>
                <a:cs typeface="Arial" pitchFamily="34" charset="0"/>
              </a:rPr>
              <a:t> </a:t>
            </a:r>
            <a:r>
              <a:rPr lang="en-US" sz="1600" dirty="0" err="1">
                <a:latin typeface="Arial" pitchFamily="34" charset="0"/>
                <a:cs typeface="Arial" pitchFamily="34" charset="0"/>
              </a:rPr>
              <a:t>газрыг</a:t>
            </a:r>
            <a:r>
              <a:rPr lang="en-US" sz="1600" dirty="0">
                <a:latin typeface="Arial" pitchFamily="34" charset="0"/>
                <a:cs typeface="Arial" pitchFamily="34" charset="0"/>
              </a:rPr>
              <a:t> </a:t>
            </a:r>
            <a:r>
              <a:rPr lang="en-US" sz="1600" dirty="0" err="1">
                <a:latin typeface="Arial" pitchFamily="34" charset="0"/>
                <a:cs typeface="Arial" pitchFamily="34" charset="0"/>
              </a:rPr>
              <a:t>эзэмшиж</a:t>
            </a:r>
            <a:r>
              <a:rPr lang="en-US" sz="1600" dirty="0">
                <a:latin typeface="Arial" pitchFamily="34" charset="0"/>
                <a:cs typeface="Arial" pitchFamily="34" charset="0"/>
              </a:rPr>
              <a:t> </a:t>
            </a:r>
            <a:r>
              <a:rPr lang="en-US" sz="1600" dirty="0" err="1">
                <a:latin typeface="Arial" pitchFamily="34" charset="0"/>
                <a:cs typeface="Arial" pitchFamily="34" charset="0"/>
              </a:rPr>
              <a:t>байсан</a:t>
            </a:r>
            <a:r>
              <a:rPr lang="en-US" sz="1600" dirty="0">
                <a:latin typeface="Arial" pitchFamily="34" charset="0"/>
                <a:cs typeface="Arial" pitchFamily="34" charset="0"/>
              </a:rPr>
              <a:t> </a:t>
            </a:r>
            <a:r>
              <a:rPr lang="en-US" sz="1600" dirty="0" err="1">
                <a:latin typeface="Arial" pitchFamily="34" charset="0"/>
                <a:cs typeface="Arial" pitchFamily="34" charset="0"/>
              </a:rPr>
              <a:t>иргэн</a:t>
            </a:r>
            <a:r>
              <a:rPr lang="en-US" sz="1600" dirty="0">
                <a:latin typeface="Arial" pitchFamily="34" charset="0"/>
                <a:cs typeface="Arial" pitchFamily="34" charset="0"/>
              </a:rPr>
              <a:t>, </a:t>
            </a:r>
            <a:r>
              <a:rPr lang="en-US" sz="1600" dirty="0" err="1">
                <a:latin typeface="Arial" pitchFamily="34" charset="0"/>
                <a:cs typeface="Arial" pitchFamily="34" charset="0"/>
              </a:rPr>
              <a:t>аж</a:t>
            </a:r>
            <a:r>
              <a:rPr lang="en-US" sz="1600" dirty="0">
                <a:latin typeface="Arial" pitchFamily="34" charset="0"/>
                <a:cs typeface="Arial" pitchFamily="34" charset="0"/>
              </a:rPr>
              <a:t> </a:t>
            </a:r>
            <a:r>
              <a:rPr lang="en-US" sz="1600" dirty="0" err="1">
                <a:latin typeface="Arial" pitchFamily="34" charset="0"/>
                <a:cs typeface="Arial" pitchFamily="34" charset="0"/>
              </a:rPr>
              <a:t>ахуйн</a:t>
            </a:r>
            <a:r>
              <a:rPr lang="en-US" sz="1600" dirty="0">
                <a:latin typeface="Arial" pitchFamily="34" charset="0"/>
                <a:cs typeface="Arial" pitchFamily="34" charset="0"/>
              </a:rPr>
              <a:t> </a:t>
            </a:r>
            <a:r>
              <a:rPr lang="en-US" sz="1600" dirty="0" err="1">
                <a:latin typeface="Arial" pitchFamily="34" charset="0"/>
                <a:cs typeface="Arial" pitchFamily="34" charset="0"/>
              </a:rPr>
              <a:t>нэгж</a:t>
            </a:r>
            <a:r>
              <a:rPr lang="en-US" sz="1600" dirty="0">
                <a:latin typeface="Arial" pitchFamily="34" charset="0"/>
                <a:cs typeface="Arial" pitchFamily="34" charset="0"/>
              </a:rPr>
              <a:t>, </a:t>
            </a:r>
            <a:r>
              <a:rPr lang="en-US" sz="1600" dirty="0" err="1">
                <a:latin typeface="Arial" pitchFamily="34" charset="0"/>
                <a:cs typeface="Arial" pitchFamily="34" charset="0"/>
              </a:rPr>
              <a:t>байгууллагад</a:t>
            </a:r>
            <a:r>
              <a:rPr lang="en-US" sz="1600" dirty="0">
                <a:latin typeface="Arial" pitchFamily="34" charset="0"/>
                <a:cs typeface="Arial" pitchFamily="34" charset="0"/>
              </a:rPr>
              <a:t> </a:t>
            </a:r>
            <a:r>
              <a:rPr lang="en-US" sz="1600" dirty="0" err="1">
                <a:latin typeface="Arial" pitchFamily="34" charset="0"/>
                <a:cs typeface="Arial" pitchFamily="34" charset="0"/>
              </a:rPr>
              <a:t>олгоно</a:t>
            </a:r>
            <a:r>
              <a:rPr lang="en-US" sz="1600" dirty="0">
                <a:latin typeface="Arial" pitchFamily="34" charset="0"/>
                <a:cs typeface="Arial" pitchFamily="34" charset="0"/>
              </a:rPr>
              <a:t>.</a:t>
            </a:r>
          </a:p>
          <a:p>
            <a:r>
              <a:rPr lang="en-US" sz="1600" dirty="0">
                <a:latin typeface="Arial" pitchFamily="34" charset="0"/>
                <a:cs typeface="Arial" pitchFamily="34" charset="0"/>
              </a:rPr>
              <a:t>43.5. </a:t>
            </a:r>
            <a:r>
              <a:rPr lang="en-US" sz="1600" dirty="0" err="1">
                <a:latin typeface="Arial" pitchFamily="34" charset="0"/>
                <a:cs typeface="Arial" pitchFamily="34" charset="0"/>
              </a:rPr>
              <a:t>Энэ</a:t>
            </a:r>
            <a:r>
              <a:rPr lang="en-US" sz="1600" dirty="0">
                <a:latin typeface="Arial" pitchFamily="34" charset="0"/>
                <a:cs typeface="Arial" pitchFamily="34" charset="0"/>
              </a:rPr>
              <a:t> </a:t>
            </a:r>
            <a:r>
              <a:rPr lang="en-US" sz="1600" dirty="0" err="1">
                <a:latin typeface="Arial" pitchFamily="34" charset="0"/>
                <a:cs typeface="Arial" pitchFamily="34" charset="0"/>
              </a:rPr>
              <a:t>хуулийн</a:t>
            </a:r>
            <a:r>
              <a:rPr lang="en-US" sz="1600" dirty="0">
                <a:latin typeface="Arial" pitchFamily="34" charset="0"/>
                <a:cs typeface="Arial" pitchFamily="34" charset="0"/>
              </a:rPr>
              <a:t> 42.З-т </a:t>
            </a:r>
            <a:r>
              <a:rPr lang="en-US" sz="1600" dirty="0" err="1">
                <a:latin typeface="Arial" pitchFamily="34" charset="0"/>
                <a:cs typeface="Arial" pitchFamily="34" charset="0"/>
              </a:rPr>
              <a:t>заасан</a:t>
            </a:r>
            <a:r>
              <a:rPr lang="en-US" sz="1600" dirty="0">
                <a:latin typeface="Arial" pitchFamily="34" charset="0"/>
                <a:cs typeface="Arial" pitchFamily="34" charset="0"/>
              </a:rPr>
              <a:t> </a:t>
            </a:r>
            <a:r>
              <a:rPr lang="en-US" sz="1600" dirty="0" err="1">
                <a:latin typeface="Arial" pitchFamily="34" charset="0"/>
                <a:cs typeface="Arial" pitchFamily="34" charset="0"/>
              </a:rPr>
              <a:t>гэрээнд</a:t>
            </a:r>
            <a:r>
              <a:rPr lang="en-US" sz="1600" dirty="0">
                <a:latin typeface="Arial" pitchFamily="34" charset="0"/>
                <a:cs typeface="Arial" pitchFamily="34" charset="0"/>
              </a:rPr>
              <a:t> </a:t>
            </a:r>
            <a:r>
              <a:rPr lang="en-US" sz="1600" dirty="0" err="1">
                <a:latin typeface="Arial" pitchFamily="34" charset="0"/>
                <a:cs typeface="Arial" pitchFamily="34" charset="0"/>
              </a:rPr>
              <a:t>өөрөөр</a:t>
            </a:r>
            <a:r>
              <a:rPr lang="en-US" sz="1600" dirty="0">
                <a:latin typeface="Arial" pitchFamily="34" charset="0"/>
                <a:cs typeface="Arial" pitchFamily="34" charset="0"/>
              </a:rPr>
              <a:t> </a:t>
            </a:r>
            <a:r>
              <a:rPr lang="en-US" sz="1600" dirty="0" err="1">
                <a:latin typeface="Arial" pitchFamily="34" charset="0"/>
                <a:cs typeface="Arial" pitchFamily="34" charset="0"/>
              </a:rPr>
              <a:t>заагаагүй</a:t>
            </a:r>
            <a:r>
              <a:rPr lang="en-US" sz="1600" dirty="0">
                <a:latin typeface="Arial" pitchFamily="34" charset="0"/>
                <a:cs typeface="Arial" pitchFamily="34" charset="0"/>
              </a:rPr>
              <a:t> </a:t>
            </a:r>
            <a:r>
              <a:rPr lang="en-US" sz="1600" dirty="0" err="1">
                <a:latin typeface="Arial" pitchFamily="34" charset="0"/>
                <a:cs typeface="Arial" pitchFamily="34" charset="0"/>
              </a:rPr>
              <a:t>бол</a:t>
            </a:r>
            <a:r>
              <a:rPr lang="en-US" sz="1600" dirty="0">
                <a:latin typeface="Arial" pitchFamily="34" charset="0"/>
                <a:cs typeface="Arial" pitchFamily="34" charset="0"/>
              </a:rPr>
              <a:t> </a:t>
            </a:r>
            <a:r>
              <a:rPr lang="en-US" sz="1600" dirty="0" err="1">
                <a:latin typeface="Arial" pitchFamily="34" charset="0"/>
                <a:cs typeface="Arial" pitchFamily="34" charset="0"/>
              </a:rPr>
              <a:t>газар</a:t>
            </a:r>
            <a:r>
              <a:rPr lang="en-US" sz="1600" dirty="0">
                <a:latin typeface="Arial" pitchFamily="34" charset="0"/>
                <a:cs typeface="Arial" pitchFamily="34" charset="0"/>
              </a:rPr>
              <a:t> </a:t>
            </a:r>
            <a:r>
              <a:rPr lang="en-US" sz="1600" dirty="0" err="1">
                <a:latin typeface="Arial" pitchFamily="34" charset="0"/>
                <a:cs typeface="Arial" pitchFamily="34" charset="0"/>
              </a:rPr>
              <a:t>эзэмшигч</a:t>
            </a:r>
            <a:r>
              <a:rPr lang="en-US" sz="1600" dirty="0">
                <a:latin typeface="Arial" pitchFamily="34" charset="0"/>
                <a:cs typeface="Arial" pitchFamily="34" charset="0"/>
              </a:rPr>
              <a:t> </a:t>
            </a:r>
            <a:r>
              <a:rPr lang="en-US" sz="1600" dirty="0" err="1">
                <a:latin typeface="Arial" pitchFamily="34" charset="0"/>
                <a:cs typeface="Arial" pitchFamily="34" charset="0"/>
              </a:rPr>
              <a:t>өөрт</a:t>
            </a:r>
            <a:r>
              <a:rPr lang="en-US" sz="1600" dirty="0">
                <a:latin typeface="Arial" pitchFamily="34" charset="0"/>
                <a:cs typeface="Arial" pitchFamily="34" charset="0"/>
              </a:rPr>
              <a:t> </a:t>
            </a:r>
            <a:r>
              <a:rPr lang="en-US" sz="1600" dirty="0" err="1">
                <a:latin typeface="Arial" pitchFamily="34" charset="0"/>
                <a:cs typeface="Arial" pitchFamily="34" charset="0"/>
              </a:rPr>
              <a:t>нь</a:t>
            </a:r>
            <a:r>
              <a:rPr lang="en-US" sz="1600" dirty="0">
                <a:latin typeface="Arial" pitchFamily="34" charset="0"/>
                <a:cs typeface="Arial" pitchFamily="34" charset="0"/>
              </a:rPr>
              <a:t> </a:t>
            </a:r>
            <a:r>
              <a:rPr lang="en-US" sz="1600" dirty="0" err="1">
                <a:latin typeface="Arial" pitchFamily="34" charset="0"/>
                <a:cs typeface="Arial" pitchFamily="34" charset="0"/>
              </a:rPr>
              <a:t>нөхөх</a:t>
            </a:r>
            <a:r>
              <a:rPr lang="en-US" sz="1600" dirty="0">
                <a:latin typeface="Arial" pitchFamily="34" charset="0"/>
                <a:cs typeface="Arial" pitchFamily="34" charset="0"/>
              </a:rPr>
              <a:t> </a:t>
            </a:r>
            <a:r>
              <a:rPr lang="en-US" sz="1600" dirty="0" err="1">
                <a:latin typeface="Arial" pitchFamily="34" charset="0"/>
                <a:cs typeface="Arial" pitchFamily="34" charset="0"/>
              </a:rPr>
              <a:t>олговор</a:t>
            </a:r>
            <a:r>
              <a:rPr lang="en-US" sz="1600" dirty="0">
                <a:latin typeface="Arial" pitchFamily="34" charset="0"/>
                <a:cs typeface="Arial" pitchFamily="34" charset="0"/>
              </a:rPr>
              <a:t> </a:t>
            </a:r>
            <a:r>
              <a:rPr lang="en-US" sz="1600" dirty="0" err="1">
                <a:latin typeface="Arial" pitchFamily="34" charset="0"/>
                <a:cs typeface="Arial" pitchFamily="34" charset="0"/>
              </a:rPr>
              <a:t>бүрэн</a:t>
            </a:r>
            <a:r>
              <a:rPr lang="en-US" sz="1600" dirty="0">
                <a:latin typeface="Arial" pitchFamily="34" charset="0"/>
                <a:cs typeface="Arial" pitchFamily="34" charset="0"/>
              </a:rPr>
              <a:t> </a:t>
            </a:r>
            <a:r>
              <a:rPr lang="en-US" sz="1600" dirty="0" err="1">
                <a:latin typeface="Arial" pitchFamily="34" charset="0"/>
                <a:cs typeface="Arial" pitchFamily="34" charset="0"/>
              </a:rPr>
              <a:t>төлсөн</a:t>
            </a:r>
            <a:r>
              <a:rPr lang="en-US" sz="1600" dirty="0">
                <a:latin typeface="Arial" pitchFamily="34" charset="0"/>
                <a:cs typeface="Arial" pitchFamily="34" charset="0"/>
              </a:rPr>
              <a:t> </a:t>
            </a:r>
            <a:r>
              <a:rPr lang="en-US" sz="1600" dirty="0" err="1">
                <a:latin typeface="Arial" pitchFamily="34" charset="0"/>
                <a:cs typeface="Arial" pitchFamily="34" charset="0"/>
              </a:rPr>
              <a:t>өдрөөс</a:t>
            </a:r>
            <a:r>
              <a:rPr lang="en-US" sz="1600" dirty="0">
                <a:latin typeface="Arial" pitchFamily="34" charset="0"/>
                <a:cs typeface="Arial" pitchFamily="34" charset="0"/>
              </a:rPr>
              <a:t> </a:t>
            </a:r>
            <a:r>
              <a:rPr lang="en-US" sz="1600" dirty="0" err="1">
                <a:latin typeface="Arial" pitchFamily="34" charset="0"/>
                <a:cs typeface="Arial" pitchFamily="34" charset="0"/>
              </a:rPr>
              <a:t>хойш</a:t>
            </a:r>
            <a:r>
              <a:rPr lang="en-US" sz="1600" dirty="0">
                <a:latin typeface="Arial" pitchFamily="34" charset="0"/>
                <a:cs typeface="Arial" pitchFamily="34" charset="0"/>
              </a:rPr>
              <a:t> З0 </a:t>
            </a:r>
            <a:r>
              <a:rPr lang="en-US" sz="1600" dirty="0" err="1">
                <a:latin typeface="Arial" pitchFamily="34" charset="0"/>
                <a:cs typeface="Arial" pitchFamily="34" charset="0"/>
              </a:rPr>
              <a:t>хоногийн</a:t>
            </a:r>
            <a:r>
              <a:rPr lang="en-US" sz="1600" dirty="0">
                <a:latin typeface="Arial" pitchFamily="34" charset="0"/>
                <a:cs typeface="Arial" pitchFamily="34" charset="0"/>
              </a:rPr>
              <a:t> </a:t>
            </a:r>
            <a:r>
              <a:rPr lang="en-US" sz="1600" dirty="0" err="1">
                <a:latin typeface="Arial" pitchFamily="34" charset="0"/>
                <a:cs typeface="Arial" pitchFamily="34" charset="0"/>
              </a:rPr>
              <a:t>дотор</a:t>
            </a:r>
            <a:r>
              <a:rPr lang="en-US" sz="1600" dirty="0">
                <a:latin typeface="Arial" pitchFamily="34" charset="0"/>
                <a:cs typeface="Arial" pitchFamily="34" charset="0"/>
              </a:rPr>
              <a:t> </a:t>
            </a:r>
            <a:r>
              <a:rPr lang="en-US" sz="1600" dirty="0" err="1">
                <a:latin typeface="Arial" pitchFamily="34" charset="0"/>
                <a:cs typeface="Arial" pitchFamily="34" charset="0"/>
              </a:rPr>
              <a:t>уг</a:t>
            </a:r>
            <a:r>
              <a:rPr lang="en-US" sz="1600" dirty="0">
                <a:latin typeface="Arial" pitchFamily="34" charset="0"/>
                <a:cs typeface="Arial" pitchFamily="34" charset="0"/>
              </a:rPr>
              <a:t> </a:t>
            </a:r>
            <a:r>
              <a:rPr lang="en-US" sz="1600" dirty="0" err="1">
                <a:latin typeface="Arial" pitchFamily="34" charset="0"/>
                <a:cs typeface="Arial" pitchFamily="34" charset="0"/>
              </a:rPr>
              <a:t>газрыг</a:t>
            </a:r>
            <a:r>
              <a:rPr lang="en-US" sz="1600" dirty="0">
                <a:latin typeface="Arial" pitchFamily="34" charset="0"/>
                <a:cs typeface="Arial" pitchFamily="34" charset="0"/>
              </a:rPr>
              <a:t> </a:t>
            </a:r>
            <a:r>
              <a:rPr lang="en-US" sz="1600" dirty="0" err="1">
                <a:latin typeface="Arial" pitchFamily="34" charset="0"/>
                <a:cs typeface="Arial" pitchFamily="34" charset="0"/>
              </a:rPr>
              <a:t>чөлөөлнө</a:t>
            </a:r>
            <a:r>
              <a:rPr lang="en-US" sz="1600" dirty="0">
                <a:latin typeface="Arial" pitchFamily="34" charset="0"/>
                <a:cs typeface="Arial" pitchFamily="34" charset="0"/>
              </a:rPr>
              <a:t>.</a:t>
            </a:r>
          </a:p>
          <a:p>
            <a:r>
              <a:rPr lang="en-US" sz="1600" dirty="0">
                <a:latin typeface="Arial" pitchFamily="34" charset="0"/>
                <a:cs typeface="Arial" pitchFamily="34" charset="0"/>
              </a:rPr>
              <a:t>43.6. </a:t>
            </a:r>
            <a:r>
              <a:rPr lang="en-US" sz="1600" dirty="0" err="1">
                <a:latin typeface="Arial" pitchFamily="34" charset="0"/>
                <a:cs typeface="Arial" pitchFamily="34" charset="0"/>
              </a:rPr>
              <a:t>Нөхөх</a:t>
            </a:r>
            <a:r>
              <a:rPr lang="en-US" sz="1600" dirty="0">
                <a:latin typeface="Arial" pitchFamily="34" charset="0"/>
                <a:cs typeface="Arial" pitchFamily="34" charset="0"/>
              </a:rPr>
              <a:t> </a:t>
            </a:r>
            <a:r>
              <a:rPr lang="en-US" sz="1600" dirty="0" err="1">
                <a:latin typeface="Arial" pitchFamily="34" charset="0"/>
                <a:cs typeface="Arial" pitchFamily="34" charset="0"/>
              </a:rPr>
              <a:t>олговор</a:t>
            </a:r>
            <a:r>
              <a:rPr lang="en-US" sz="1600" dirty="0">
                <a:latin typeface="Arial" pitchFamily="34" charset="0"/>
                <a:cs typeface="Arial" pitchFamily="34" charset="0"/>
              </a:rPr>
              <a:t> </a:t>
            </a:r>
            <a:r>
              <a:rPr lang="en-US" sz="1600" dirty="0" err="1">
                <a:latin typeface="Arial" pitchFamily="34" charset="0"/>
                <a:cs typeface="Arial" pitchFamily="34" charset="0"/>
              </a:rPr>
              <a:t>нь</a:t>
            </a:r>
            <a:r>
              <a:rPr lang="en-US" sz="1600" dirty="0">
                <a:latin typeface="Arial" pitchFamily="34" charset="0"/>
                <a:cs typeface="Arial" pitchFamily="34" charset="0"/>
              </a:rPr>
              <a:t> </a:t>
            </a:r>
            <a:r>
              <a:rPr lang="en-US" sz="1600" dirty="0" err="1">
                <a:latin typeface="Arial" pitchFamily="34" charset="0"/>
                <a:cs typeface="Arial" pitchFamily="34" charset="0"/>
              </a:rPr>
              <a:t>газар</a:t>
            </a:r>
            <a:r>
              <a:rPr lang="en-US" sz="1600" dirty="0">
                <a:latin typeface="Arial" pitchFamily="34" charset="0"/>
                <a:cs typeface="Arial" pitchFamily="34" charset="0"/>
              </a:rPr>
              <a:t> </a:t>
            </a:r>
            <a:r>
              <a:rPr lang="en-US" sz="1600" dirty="0" err="1">
                <a:latin typeface="Arial" pitchFamily="34" charset="0"/>
                <a:cs typeface="Arial" pitchFamily="34" charset="0"/>
              </a:rPr>
              <a:t>ашиглаж</a:t>
            </a:r>
            <a:r>
              <a:rPr lang="en-US" sz="1600" dirty="0">
                <a:latin typeface="Arial" pitchFamily="34" charset="0"/>
                <a:cs typeface="Arial" pitchFamily="34" charset="0"/>
              </a:rPr>
              <a:t> </a:t>
            </a:r>
            <a:r>
              <a:rPr lang="en-US" sz="1600" dirty="0" err="1">
                <a:latin typeface="Arial" pitchFamily="34" charset="0"/>
                <a:cs typeface="Arial" pitchFamily="34" charset="0"/>
              </a:rPr>
              <a:t>байгаа</a:t>
            </a:r>
            <a:r>
              <a:rPr lang="en-US" sz="1600" dirty="0">
                <a:latin typeface="Arial" pitchFamily="34" charset="0"/>
                <a:cs typeface="Arial" pitchFamily="34" charset="0"/>
              </a:rPr>
              <a:t> </a:t>
            </a:r>
            <a:r>
              <a:rPr lang="en-US" sz="1600" dirty="0" err="1">
                <a:latin typeface="Arial" pitchFamily="34" charset="0"/>
                <a:cs typeface="Arial" pitchFamily="34" charset="0"/>
              </a:rPr>
              <a:t>иргэн</a:t>
            </a:r>
            <a:r>
              <a:rPr lang="en-US" sz="1600" dirty="0">
                <a:latin typeface="Arial" pitchFamily="34" charset="0"/>
                <a:cs typeface="Arial" pitchFamily="34" charset="0"/>
              </a:rPr>
              <a:t>, </a:t>
            </a:r>
            <a:r>
              <a:rPr lang="en-US" sz="1600" dirty="0" err="1">
                <a:latin typeface="Arial" pitchFamily="34" charset="0"/>
                <a:cs typeface="Arial" pitchFamily="34" charset="0"/>
              </a:rPr>
              <a:t>аж</a:t>
            </a:r>
            <a:r>
              <a:rPr lang="en-US" sz="1600" dirty="0">
                <a:latin typeface="Arial" pitchFamily="34" charset="0"/>
                <a:cs typeface="Arial" pitchFamily="34" charset="0"/>
              </a:rPr>
              <a:t> </a:t>
            </a:r>
            <a:r>
              <a:rPr lang="en-US" sz="1600" dirty="0" err="1">
                <a:latin typeface="Arial" pitchFamily="34" charset="0"/>
                <a:cs typeface="Arial" pitchFamily="34" charset="0"/>
              </a:rPr>
              <a:t>ахуйн</a:t>
            </a:r>
            <a:r>
              <a:rPr lang="en-US" sz="1600" dirty="0">
                <a:latin typeface="Arial" pitchFamily="34" charset="0"/>
                <a:cs typeface="Arial" pitchFamily="34" charset="0"/>
              </a:rPr>
              <a:t> </a:t>
            </a:r>
            <a:r>
              <a:rPr lang="en-US" sz="1600" dirty="0" err="1">
                <a:latin typeface="Arial" pitchFamily="34" charset="0"/>
                <a:cs typeface="Arial" pitchFamily="34" charset="0"/>
              </a:rPr>
              <a:t>нэгж</a:t>
            </a:r>
            <a:r>
              <a:rPr lang="en-US" sz="1600" dirty="0">
                <a:latin typeface="Arial" pitchFamily="34" charset="0"/>
                <a:cs typeface="Arial" pitchFamily="34" charset="0"/>
              </a:rPr>
              <a:t>, </a:t>
            </a:r>
            <a:r>
              <a:rPr lang="en-US" sz="1600" dirty="0" err="1">
                <a:latin typeface="Arial" pitchFamily="34" charset="0"/>
                <a:cs typeface="Arial" pitchFamily="34" charset="0"/>
              </a:rPr>
              <a:t>байгууллагад</a:t>
            </a:r>
            <a:r>
              <a:rPr lang="en-US" sz="1600" dirty="0">
                <a:latin typeface="Arial" pitchFamily="34" charset="0"/>
                <a:cs typeface="Arial" pitchFamily="34" charset="0"/>
              </a:rPr>
              <a:t> </a:t>
            </a:r>
            <a:r>
              <a:rPr lang="en-US" sz="1600" dirty="0" err="1">
                <a:latin typeface="Arial" pitchFamily="34" charset="0"/>
                <a:cs typeface="Arial" pitchFamily="34" charset="0"/>
              </a:rPr>
              <a:t>хамаарахгүй</a:t>
            </a:r>
            <a:r>
              <a:rPr lang="en-US" sz="1600" dirty="0">
                <a:latin typeface="Arial" pitchFamily="34" charset="0"/>
                <a:cs typeface="Arial" pitchFamily="34" charset="0"/>
              </a:rPr>
              <a:t>.</a:t>
            </a:r>
          </a:p>
          <a:p>
            <a:endParaRPr lang="en-US" sz="1600" dirty="0">
              <a:latin typeface="Arial" pitchFamily="34" charset="0"/>
              <a:cs typeface="Arial" pitchFamily="34"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700" b="1" dirty="0" smtClean="0">
                <a:latin typeface="Arial" pitchFamily="34" charset="0"/>
                <a:cs typeface="Arial" pitchFamily="34" charset="0"/>
              </a:rPr>
              <a:t/>
            </a:r>
            <a:br>
              <a:rPr lang="mn-MN" sz="2700" b="1" dirty="0" smtClean="0">
                <a:latin typeface="Arial" pitchFamily="34" charset="0"/>
                <a:cs typeface="Arial" pitchFamily="34" charset="0"/>
              </a:rPr>
            </a:br>
            <a:r>
              <a:rPr lang="mn-MN" sz="2700" b="1" dirty="0">
                <a:latin typeface="Arial" pitchFamily="34" charset="0"/>
                <a:cs typeface="Arial" pitchFamily="34" charset="0"/>
              </a:rPr>
              <a:t/>
            </a:r>
            <a:br>
              <a:rPr lang="mn-MN" sz="2700" b="1" dirty="0">
                <a:latin typeface="Arial" pitchFamily="34" charset="0"/>
                <a:cs typeface="Arial" pitchFamily="34" charset="0"/>
              </a:rPr>
            </a:br>
            <a:r>
              <a:rPr lang="en-US" sz="2700" b="1" dirty="0" smtClean="0">
                <a:solidFill>
                  <a:schemeClr val="tx1"/>
                </a:solidFill>
                <a:latin typeface="Arial" pitchFamily="34" charset="0"/>
                <a:cs typeface="Arial" pitchFamily="34" charset="0"/>
              </a:rPr>
              <a:t>44 </a:t>
            </a:r>
            <a:r>
              <a:rPr lang="en-US" sz="2700" b="1" dirty="0" err="1">
                <a:solidFill>
                  <a:schemeClr val="tx1"/>
                </a:solidFill>
                <a:latin typeface="Arial" pitchFamily="34" charset="0"/>
                <a:cs typeface="Arial" pitchFamily="34" charset="0"/>
              </a:rPr>
              <a:t>дүгээр</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зүйл</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Газар</a:t>
            </a:r>
            <a:r>
              <a:rPr lang="en-US" sz="2700" b="1" dirty="0">
                <a:solidFill>
                  <a:schemeClr val="tx1"/>
                </a:solidFill>
                <a:latin typeface="Arial" pitchFamily="34" charset="0"/>
                <a:cs typeface="Arial" pitchFamily="34" charset="0"/>
              </a:rPr>
              <a:t> </a:t>
            </a:r>
            <a:r>
              <a:rPr lang="en-US" sz="2700" b="1" dirty="0" err="1">
                <a:solidFill>
                  <a:schemeClr val="tx1"/>
                </a:solidFill>
                <a:latin typeface="Arial" pitchFamily="34" charset="0"/>
                <a:cs typeface="Arial" pitchFamily="34" charset="0"/>
              </a:rPr>
              <a:t>ашиглуулах</a:t>
            </a:r>
            <a:r>
              <a:rPr lang="en-US" dirty="0">
                <a:solidFill>
                  <a:schemeClr val="tx1"/>
                </a:solidFill>
              </a:rPr>
              <a:t/>
            </a:r>
            <a:br>
              <a:rPr lang="en-US" dirty="0">
                <a:solidFill>
                  <a:schemeClr val="tx1"/>
                </a:solidFill>
              </a:rPr>
            </a:br>
            <a:endParaRPr lang="en-US" dirty="0">
              <a:solidFill>
                <a:schemeClr val="tx1"/>
              </a:solidFill>
            </a:endParaRPr>
          </a:p>
        </p:txBody>
      </p:sp>
      <p:sp>
        <p:nvSpPr>
          <p:cNvPr id="3" name="Content Placeholder 2"/>
          <p:cNvSpPr>
            <a:spLocks noGrp="1"/>
          </p:cNvSpPr>
          <p:nvPr>
            <p:ph idx="1"/>
          </p:nvPr>
        </p:nvSpPr>
        <p:spPr>
          <a:xfrm>
            <a:off x="457200" y="1285860"/>
            <a:ext cx="8229600" cy="4840303"/>
          </a:xfrm>
        </p:spPr>
        <p:style>
          <a:lnRef idx="1">
            <a:schemeClr val="accent3"/>
          </a:lnRef>
          <a:fillRef idx="2">
            <a:schemeClr val="accent3"/>
          </a:fillRef>
          <a:effectRef idx="1">
            <a:schemeClr val="accent3"/>
          </a:effectRef>
          <a:fontRef idx="minor">
            <a:schemeClr val="dk1"/>
          </a:fontRef>
        </p:style>
        <p:txBody>
          <a:bodyPr>
            <a:normAutofit fontScale="55000" lnSpcReduction="20000"/>
          </a:bodyPr>
          <a:lstStyle/>
          <a:p>
            <a:endParaRPr lang="mn-MN" dirty="0" smtClean="0">
              <a:latin typeface="Arial" pitchFamily="34" charset="0"/>
              <a:cs typeface="Arial" pitchFamily="34" charset="0"/>
            </a:endParaRPr>
          </a:p>
          <a:p>
            <a:r>
              <a:rPr lang="en-US" dirty="0" smtClean="0">
                <a:latin typeface="Arial" pitchFamily="34" charset="0"/>
                <a:cs typeface="Arial" pitchFamily="34" charset="0"/>
              </a:rPr>
              <a:t>44.1</a:t>
            </a:r>
            <a:r>
              <a:rPr lang="en-US" dirty="0">
                <a:latin typeface="Arial" pitchFamily="34" charset="0"/>
                <a:cs typeface="Arial" pitchFamily="34" charset="0"/>
              </a:rPr>
              <a:t>. </a:t>
            </a:r>
            <a:r>
              <a:rPr lang="en-US" dirty="0" err="1">
                <a:latin typeface="Arial" pitchFamily="34" charset="0"/>
                <a:cs typeface="Arial" pitchFamily="34" charset="0"/>
              </a:rPr>
              <a:t>Гадаад</a:t>
            </a:r>
            <a:r>
              <a:rPr lang="en-US" dirty="0">
                <a:latin typeface="Arial" pitchFamily="34" charset="0"/>
                <a:cs typeface="Arial" pitchFamily="34" charset="0"/>
              </a:rPr>
              <a:t> </a:t>
            </a:r>
            <a:r>
              <a:rPr lang="en-US" dirty="0" err="1">
                <a:latin typeface="Arial" pitchFamily="34" charset="0"/>
                <a:cs typeface="Arial" pitchFamily="34" charset="0"/>
              </a:rPr>
              <a:t>улс</a:t>
            </a:r>
            <a:r>
              <a:rPr lang="en-US" dirty="0">
                <a:latin typeface="Arial" pitchFamily="34" charset="0"/>
                <a:cs typeface="Arial" pitchFamily="34" charset="0"/>
              </a:rPr>
              <a:t>, </a:t>
            </a:r>
            <a:r>
              <a:rPr lang="en-US" dirty="0" err="1">
                <a:latin typeface="Arial" pitchFamily="34" charset="0"/>
                <a:cs typeface="Arial" pitchFamily="34" charset="0"/>
              </a:rPr>
              <a:t>олон</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байгууллага</a:t>
            </a:r>
            <a:r>
              <a:rPr lang="en-US" dirty="0">
                <a:latin typeface="Arial" pitchFamily="34" charset="0"/>
                <a:cs typeface="Arial" pitchFamily="34" charset="0"/>
              </a:rPr>
              <a:t>, </a:t>
            </a:r>
            <a:r>
              <a:rPr lang="en-US" dirty="0" err="1">
                <a:latin typeface="Arial" pitchFamily="34" charset="0"/>
                <a:cs typeface="Arial" pitchFamily="34" charset="0"/>
              </a:rPr>
              <a:t>гадаад</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хуулийн</a:t>
            </a:r>
            <a:r>
              <a:rPr lang="en-US" dirty="0">
                <a:latin typeface="Arial" pitchFamily="34" charset="0"/>
                <a:cs typeface="Arial" pitchFamily="34" charset="0"/>
              </a:rPr>
              <a:t> </a:t>
            </a:r>
            <a:r>
              <a:rPr lang="en-US" dirty="0" err="1">
                <a:latin typeface="Arial" pitchFamily="34" charset="0"/>
                <a:cs typeface="Arial" pitchFamily="34" charset="0"/>
              </a:rPr>
              <a:t>этгээдэд</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ашиглуулах</a:t>
            </a:r>
            <a:r>
              <a:rPr lang="en-US" dirty="0">
                <a:latin typeface="Arial" pitchFamily="34" charset="0"/>
                <a:cs typeface="Arial" pitchFamily="34" charset="0"/>
              </a:rPr>
              <a:t> </a:t>
            </a:r>
            <a:r>
              <a:rPr lang="en-US" dirty="0" err="1">
                <a:latin typeface="Arial" pitchFamily="34" charset="0"/>
                <a:cs typeface="Arial" pitchFamily="34" charset="0"/>
              </a:rPr>
              <a:t>асуудлыг</a:t>
            </a:r>
            <a:r>
              <a:rPr lang="en-US" dirty="0">
                <a:latin typeface="Arial" pitchFamily="34" charset="0"/>
                <a:cs typeface="Arial" pitchFamily="34" charset="0"/>
              </a:rPr>
              <a:t> </a:t>
            </a:r>
            <a:r>
              <a:rPr lang="en-US" dirty="0" err="1">
                <a:latin typeface="Arial" pitchFamily="34" charset="0"/>
                <a:cs typeface="Arial" pitchFamily="34" charset="0"/>
              </a:rPr>
              <a:t>энэ</a:t>
            </a:r>
            <a:r>
              <a:rPr lang="en-US" dirty="0">
                <a:latin typeface="Arial" pitchFamily="34" charset="0"/>
                <a:cs typeface="Arial" pitchFamily="34" charset="0"/>
              </a:rPr>
              <a:t> </a:t>
            </a:r>
            <a:r>
              <a:rPr lang="en-US" dirty="0" err="1">
                <a:latin typeface="Arial" pitchFamily="34" charset="0"/>
                <a:cs typeface="Arial" pitchFamily="34" charset="0"/>
              </a:rPr>
              <a:t>хуулийн</a:t>
            </a:r>
            <a:r>
              <a:rPr lang="en-US" dirty="0">
                <a:latin typeface="Arial" pitchFamily="34" charset="0"/>
                <a:cs typeface="Arial" pitchFamily="34" charset="0"/>
              </a:rPr>
              <a:t> 17.1.2, 18.1.6-д </a:t>
            </a:r>
            <a:r>
              <a:rPr lang="en-US" dirty="0" err="1">
                <a:latin typeface="Arial" pitchFamily="34" charset="0"/>
                <a:cs typeface="Arial" pitchFamily="34" charset="0"/>
              </a:rPr>
              <a:t>заасны</a:t>
            </a:r>
            <a:r>
              <a:rPr lang="en-US" dirty="0">
                <a:latin typeface="Arial" pitchFamily="34" charset="0"/>
                <a:cs typeface="Arial" pitchFamily="34" charset="0"/>
              </a:rPr>
              <a:t> </a:t>
            </a:r>
            <a:r>
              <a:rPr lang="en-US" dirty="0" err="1">
                <a:latin typeface="Arial" pitchFamily="34" charset="0"/>
                <a:cs typeface="Arial" pitchFamily="34" charset="0"/>
              </a:rPr>
              <a:t>дагуу</a:t>
            </a:r>
            <a:r>
              <a:rPr lang="en-US" dirty="0">
                <a:latin typeface="Arial" pitchFamily="34" charset="0"/>
                <a:cs typeface="Arial" pitchFamily="34" charset="0"/>
              </a:rPr>
              <a:t> </a:t>
            </a:r>
            <a:r>
              <a:rPr lang="en-US" dirty="0" err="1">
                <a:latin typeface="Arial" pitchFamily="34" charset="0"/>
                <a:cs typeface="Arial" pitchFamily="34" charset="0"/>
              </a:rPr>
              <a:t>шийдвэрлэнэ</a:t>
            </a:r>
            <a:r>
              <a:rPr lang="en-US" dirty="0">
                <a:latin typeface="Arial" pitchFamily="34" charset="0"/>
                <a:cs typeface="Arial" pitchFamily="34" charset="0"/>
              </a:rPr>
              <a:t>.</a:t>
            </a:r>
          </a:p>
          <a:p>
            <a:r>
              <a:rPr lang="en-US" dirty="0">
                <a:latin typeface="Arial" pitchFamily="34" charset="0"/>
                <a:cs typeface="Arial" pitchFamily="34" charset="0"/>
              </a:rPr>
              <a:t>44.2. </a:t>
            </a:r>
            <a:r>
              <a:rPr lang="en-US" dirty="0" err="1">
                <a:latin typeface="Arial" pitchFamily="34" charset="0"/>
                <a:cs typeface="Arial" pitchFamily="34" charset="0"/>
              </a:rPr>
              <a:t>Гадаад</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дипломат</a:t>
            </a:r>
            <a:r>
              <a:rPr lang="en-US" dirty="0">
                <a:latin typeface="Arial" pitchFamily="34" charset="0"/>
                <a:cs typeface="Arial" pitchFamily="34" charset="0"/>
              </a:rPr>
              <a:t> </a:t>
            </a:r>
            <a:r>
              <a:rPr lang="en-US" dirty="0" err="1">
                <a:latin typeface="Arial" pitchFamily="34" charset="0"/>
                <a:cs typeface="Arial" pitchFamily="34" charset="0"/>
              </a:rPr>
              <a:t>төлөөлөгчийн</a:t>
            </a:r>
            <a:r>
              <a:rPr lang="en-US" dirty="0">
                <a:latin typeface="Arial" pitchFamily="34" charset="0"/>
                <a:cs typeface="Arial" pitchFamily="34" charset="0"/>
              </a:rPr>
              <a:t> </a:t>
            </a:r>
            <a:r>
              <a:rPr lang="en-US" dirty="0" err="1">
                <a:latin typeface="Arial" pitchFamily="34" charset="0"/>
                <a:cs typeface="Arial" pitchFamily="34" charset="0"/>
              </a:rPr>
              <a:t>болон</a:t>
            </a:r>
            <a:r>
              <a:rPr lang="en-US" dirty="0">
                <a:latin typeface="Arial" pitchFamily="34" charset="0"/>
                <a:cs typeface="Arial" pitchFamily="34" charset="0"/>
              </a:rPr>
              <a:t> </a:t>
            </a:r>
            <a:r>
              <a:rPr lang="en-US" dirty="0" err="1">
                <a:latin typeface="Arial" pitchFamily="34" charset="0"/>
                <a:cs typeface="Arial" pitchFamily="34" charset="0"/>
              </a:rPr>
              <a:t>консулын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олон</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байгууллагын</a:t>
            </a:r>
            <a:r>
              <a:rPr lang="en-US" dirty="0">
                <a:latin typeface="Arial" pitchFamily="34" charset="0"/>
                <a:cs typeface="Arial" pitchFamily="34" charset="0"/>
              </a:rPr>
              <a:t> </a:t>
            </a:r>
            <a:r>
              <a:rPr lang="en-US" dirty="0" err="1">
                <a:latin typeface="Arial" pitchFamily="34" charset="0"/>
                <a:cs typeface="Arial" pitchFamily="34" charset="0"/>
              </a:rPr>
              <a:t>төлөөлөгчийн</a:t>
            </a:r>
            <a:r>
              <a:rPr lang="en-US" dirty="0">
                <a:latin typeface="Arial" pitchFamily="34" charset="0"/>
                <a:cs typeface="Arial" pitchFamily="34" charset="0"/>
              </a:rPr>
              <a:t> </a:t>
            </a:r>
            <a:r>
              <a:rPr lang="en-US" dirty="0" err="1">
                <a:latin typeface="Arial" pitchFamily="34" charset="0"/>
                <a:cs typeface="Arial" pitchFamily="34" charset="0"/>
              </a:rPr>
              <a:t>газарт</a:t>
            </a:r>
            <a:r>
              <a:rPr lang="en-US" dirty="0">
                <a:latin typeface="Arial" pitchFamily="34" charset="0"/>
                <a:cs typeface="Arial" pitchFamily="34" charset="0"/>
              </a:rPr>
              <a:t> </a:t>
            </a:r>
            <a:r>
              <a:rPr lang="en-US" dirty="0" err="1">
                <a:latin typeface="Arial" pitchFamily="34" charset="0"/>
                <a:cs typeface="Arial" pitchFamily="34" charset="0"/>
              </a:rPr>
              <a:t>ашиглуулах</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болон</a:t>
            </a:r>
            <a:r>
              <a:rPr lang="en-US" dirty="0">
                <a:latin typeface="Arial" pitchFamily="34" charset="0"/>
                <a:cs typeface="Arial" pitchFamily="34" charset="0"/>
              </a:rPr>
              <a:t> </a:t>
            </a:r>
            <a:r>
              <a:rPr lang="en-US" dirty="0" err="1">
                <a:latin typeface="Arial" pitchFamily="34" charset="0"/>
                <a:cs typeface="Arial" pitchFamily="34" charset="0"/>
              </a:rPr>
              <a:t>төлбөрийн</a:t>
            </a:r>
            <a:r>
              <a:rPr lang="en-US" dirty="0">
                <a:latin typeface="Arial" pitchFamily="34" charset="0"/>
                <a:cs typeface="Arial" pitchFamily="34" charset="0"/>
              </a:rPr>
              <a:t> </a:t>
            </a:r>
            <a:r>
              <a:rPr lang="en-US" dirty="0" err="1">
                <a:latin typeface="Arial" pitchFamily="34" charset="0"/>
                <a:cs typeface="Arial" pitchFamily="34" charset="0"/>
              </a:rPr>
              <a:t>хэмжээг</a:t>
            </a:r>
            <a:r>
              <a:rPr lang="en-US" dirty="0">
                <a:latin typeface="Arial" pitchFamily="34" charset="0"/>
                <a:cs typeface="Arial" pitchFamily="34" charset="0"/>
              </a:rPr>
              <a:t> </a:t>
            </a:r>
            <a:r>
              <a:rPr lang="en-US" dirty="0" err="1">
                <a:latin typeface="Arial" pitchFamily="34" charset="0"/>
                <a:cs typeface="Arial" pitchFamily="34" charset="0"/>
              </a:rPr>
              <a:t>тогтооход</a:t>
            </a:r>
            <a:r>
              <a:rPr lang="en-US" dirty="0">
                <a:latin typeface="Arial" pitchFamily="34" charset="0"/>
                <a:cs typeface="Arial" pitchFamily="34" charset="0"/>
              </a:rPr>
              <a:t> </a:t>
            </a:r>
            <a:r>
              <a:rPr lang="en-US" dirty="0" err="1">
                <a:latin typeface="Arial" pitchFamily="34" charset="0"/>
                <a:cs typeface="Arial" pitchFamily="34" charset="0"/>
              </a:rPr>
              <a:t>шаардлагатай</a:t>
            </a:r>
            <a:r>
              <a:rPr lang="en-US" dirty="0">
                <a:latin typeface="Arial" pitchFamily="34" charset="0"/>
                <a:cs typeface="Arial" pitchFamily="34" charset="0"/>
              </a:rPr>
              <a:t> </a:t>
            </a:r>
            <a:r>
              <a:rPr lang="en-US" dirty="0" err="1">
                <a:latin typeface="Arial" pitchFamily="34" charset="0"/>
                <a:cs typeface="Arial" pitchFamily="34" charset="0"/>
              </a:rPr>
              <a:t>гэж</a:t>
            </a:r>
            <a:r>
              <a:rPr lang="en-US" dirty="0">
                <a:latin typeface="Arial" pitchFamily="34" charset="0"/>
                <a:cs typeface="Arial" pitchFamily="34" charset="0"/>
              </a:rPr>
              <a:t> </a:t>
            </a:r>
            <a:r>
              <a:rPr lang="en-US" dirty="0" err="1">
                <a:latin typeface="Arial" pitchFamily="34" charset="0"/>
                <a:cs typeface="Arial" pitchFamily="34" charset="0"/>
              </a:rPr>
              <a:t>үзвэл</a:t>
            </a:r>
            <a:r>
              <a:rPr lang="en-US" dirty="0">
                <a:latin typeface="Arial" pitchFamily="34" charset="0"/>
                <a:cs typeface="Arial" pitchFamily="34" charset="0"/>
              </a:rPr>
              <a:t> </a:t>
            </a:r>
            <a:r>
              <a:rPr lang="en-US" dirty="0" err="1">
                <a:latin typeface="Arial" pitchFamily="34" charset="0"/>
                <a:cs typeface="Arial" pitchFamily="34" charset="0"/>
              </a:rPr>
              <a:t>тухайн</a:t>
            </a:r>
            <a:r>
              <a:rPr lang="en-US" dirty="0">
                <a:latin typeface="Arial" pitchFamily="34" charset="0"/>
                <a:cs typeface="Arial" pitchFamily="34" charset="0"/>
              </a:rPr>
              <a:t> </a:t>
            </a:r>
            <a:r>
              <a:rPr lang="en-US" dirty="0" err="1">
                <a:latin typeface="Arial" pitchFamily="34" charset="0"/>
                <a:cs typeface="Arial" pitchFamily="34" charset="0"/>
              </a:rPr>
              <a:t>улстай</a:t>
            </a:r>
            <a:r>
              <a:rPr lang="en-US" dirty="0">
                <a:latin typeface="Arial" pitchFamily="34" charset="0"/>
                <a:cs typeface="Arial" pitchFamily="34" charset="0"/>
              </a:rPr>
              <a:t> </a:t>
            </a:r>
            <a:r>
              <a:rPr lang="en-US" dirty="0" err="1">
                <a:latin typeface="Arial" pitchFamily="34" charset="0"/>
                <a:cs typeface="Arial" pitchFamily="34" charset="0"/>
              </a:rPr>
              <a:t>харилцан</a:t>
            </a:r>
            <a:r>
              <a:rPr lang="en-US" dirty="0">
                <a:latin typeface="Arial" pitchFamily="34" charset="0"/>
                <a:cs typeface="Arial" pitchFamily="34" charset="0"/>
              </a:rPr>
              <a:t> </a:t>
            </a:r>
            <a:r>
              <a:rPr lang="en-US" dirty="0" err="1">
                <a:latin typeface="Arial" pitchFamily="34" charset="0"/>
                <a:cs typeface="Arial" pitchFamily="34" charset="0"/>
              </a:rPr>
              <a:t>адил</a:t>
            </a:r>
            <a:r>
              <a:rPr lang="en-US" dirty="0">
                <a:latin typeface="Arial" pitchFamily="34" charset="0"/>
                <a:cs typeface="Arial" pitchFamily="34" charset="0"/>
              </a:rPr>
              <a:t> </a:t>
            </a:r>
            <a:r>
              <a:rPr lang="en-US" dirty="0" err="1">
                <a:latin typeface="Arial" pitchFamily="34" charset="0"/>
                <a:cs typeface="Arial" pitchFamily="34" charset="0"/>
              </a:rPr>
              <a:t>байх</a:t>
            </a:r>
            <a:r>
              <a:rPr lang="en-US" dirty="0">
                <a:latin typeface="Arial" pitchFamily="34" charset="0"/>
                <a:cs typeface="Arial" pitchFamily="34" charset="0"/>
              </a:rPr>
              <a:t> </a:t>
            </a:r>
            <a:r>
              <a:rPr lang="en-US" dirty="0" err="1">
                <a:latin typeface="Arial" pitchFamily="34" charset="0"/>
                <a:cs typeface="Arial" pitchFamily="34" charset="0"/>
              </a:rPr>
              <a:t>зарчмыг</a:t>
            </a:r>
            <a:r>
              <a:rPr lang="en-US" dirty="0">
                <a:latin typeface="Arial" pitchFamily="34" charset="0"/>
                <a:cs typeface="Arial" pitchFamily="34" charset="0"/>
              </a:rPr>
              <a:t> </a:t>
            </a:r>
            <a:r>
              <a:rPr lang="en-US" dirty="0" err="1">
                <a:latin typeface="Arial" pitchFamily="34" charset="0"/>
                <a:cs typeface="Arial" pitchFamily="34" charset="0"/>
              </a:rPr>
              <a:t>баримтална</a:t>
            </a:r>
            <a:r>
              <a:rPr lang="en-US" dirty="0">
                <a:latin typeface="Arial" pitchFamily="34" charset="0"/>
                <a:cs typeface="Arial" pitchFamily="34" charset="0"/>
              </a:rPr>
              <a:t>.</a:t>
            </a:r>
          </a:p>
          <a:p>
            <a:r>
              <a:rPr lang="en-US" dirty="0">
                <a:latin typeface="Arial" pitchFamily="34" charset="0"/>
                <a:cs typeface="Arial" pitchFamily="34" charset="0"/>
              </a:rPr>
              <a:t>44.3. </a:t>
            </a:r>
            <a:r>
              <a:rPr lang="en-US" dirty="0" err="1">
                <a:latin typeface="Arial" pitchFamily="34" charset="0"/>
                <a:cs typeface="Arial" pitchFamily="34" charset="0"/>
              </a:rPr>
              <a:t>Гадаад</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дипломат</a:t>
            </a:r>
            <a:r>
              <a:rPr lang="en-US" dirty="0">
                <a:latin typeface="Arial" pitchFamily="34" charset="0"/>
                <a:cs typeface="Arial" pitchFamily="34" charset="0"/>
              </a:rPr>
              <a:t> </a:t>
            </a:r>
            <a:r>
              <a:rPr lang="en-US" dirty="0" err="1">
                <a:latin typeface="Arial" pitchFamily="34" charset="0"/>
                <a:cs typeface="Arial" pitchFamily="34" charset="0"/>
              </a:rPr>
              <a:t>төлөөлөгчийн</a:t>
            </a:r>
            <a:r>
              <a:rPr lang="en-US" dirty="0">
                <a:latin typeface="Arial" pitchFamily="34" charset="0"/>
                <a:cs typeface="Arial" pitchFamily="34" charset="0"/>
              </a:rPr>
              <a:t> </a:t>
            </a:r>
            <a:r>
              <a:rPr lang="en-US" dirty="0" err="1">
                <a:latin typeface="Arial" pitchFamily="34" charset="0"/>
                <a:cs typeface="Arial" pitchFamily="34" charset="0"/>
              </a:rPr>
              <a:t>болон</a:t>
            </a:r>
            <a:r>
              <a:rPr lang="en-US" dirty="0">
                <a:latin typeface="Arial" pitchFamily="34" charset="0"/>
                <a:cs typeface="Arial" pitchFamily="34" charset="0"/>
              </a:rPr>
              <a:t> </a:t>
            </a:r>
            <a:r>
              <a:rPr lang="en-US" dirty="0" err="1">
                <a:latin typeface="Arial" pitchFamily="34" charset="0"/>
                <a:cs typeface="Arial" pitchFamily="34" charset="0"/>
              </a:rPr>
              <a:t>консулын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олон</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байгууллагын</a:t>
            </a:r>
            <a:r>
              <a:rPr lang="en-US" dirty="0">
                <a:latin typeface="Arial" pitchFamily="34" charset="0"/>
                <a:cs typeface="Arial" pitchFamily="34" charset="0"/>
              </a:rPr>
              <a:t> </a:t>
            </a:r>
            <a:r>
              <a:rPr lang="en-US" dirty="0" err="1">
                <a:latin typeface="Arial" pitchFamily="34" charset="0"/>
                <a:cs typeface="Arial" pitchFamily="34" charset="0"/>
              </a:rPr>
              <a:t>төлөөлөгчийн</a:t>
            </a:r>
            <a:r>
              <a:rPr lang="en-US" dirty="0">
                <a:latin typeface="Arial" pitchFamily="34" charset="0"/>
                <a:cs typeface="Arial" pitchFamily="34" charset="0"/>
              </a:rPr>
              <a:t> </a:t>
            </a:r>
            <a:r>
              <a:rPr lang="en-US" dirty="0" err="1">
                <a:latin typeface="Arial" pitchFamily="34" charset="0"/>
                <a:cs typeface="Arial" pitchFamily="34" charset="0"/>
              </a:rPr>
              <a:t>газарт</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ашиглуулах</a:t>
            </a:r>
            <a:r>
              <a:rPr lang="en-US" dirty="0">
                <a:latin typeface="Arial" pitchFamily="34" charset="0"/>
                <a:cs typeface="Arial" pitchFamily="34" charset="0"/>
              </a:rPr>
              <a:t> </a:t>
            </a:r>
            <a:r>
              <a:rPr lang="en-US" dirty="0" err="1">
                <a:latin typeface="Arial" pitchFamily="34" charset="0"/>
                <a:cs typeface="Arial" pitchFamily="34" charset="0"/>
              </a:rPr>
              <a:t>нөхцөл</a:t>
            </a:r>
            <a:r>
              <a:rPr lang="en-US" dirty="0">
                <a:latin typeface="Arial" pitchFamily="34" charset="0"/>
                <a:cs typeface="Arial" pitchFamily="34" charset="0"/>
              </a:rPr>
              <a:t>, </a:t>
            </a:r>
            <a:r>
              <a:rPr lang="en-US" dirty="0" err="1">
                <a:latin typeface="Arial" pitchFamily="34" charset="0"/>
                <a:cs typeface="Arial" pitchFamily="34" charset="0"/>
              </a:rPr>
              <a:t>журмыг</a:t>
            </a:r>
            <a:r>
              <a:rPr lang="en-US" dirty="0">
                <a:latin typeface="Arial" pitchFamily="34" charset="0"/>
                <a:cs typeface="Arial" pitchFamily="34" charset="0"/>
              </a:rPr>
              <a:t> </a:t>
            </a:r>
            <a:r>
              <a:rPr lang="en-US" dirty="0" err="1">
                <a:latin typeface="Arial" pitchFamily="34" charset="0"/>
                <a:cs typeface="Arial" pitchFamily="34" charset="0"/>
              </a:rPr>
              <a:t>Монгол</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олон</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гэрээгээр</a:t>
            </a:r>
            <a:r>
              <a:rPr lang="en-US" dirty="0">
                <a:latin typeface="Arial" pitchFamily="34" charset="0"/>
                <a:cs typeface="Arial" pitchFamily="34" charset="0"/>
              </a:rPr>
              <a:t> </a:t>
            </a:r>
            <a:r>
              <a:rPr lang="en-US" dirty="0" err="1">
                <a:latin typeface="Arial" pitchFamily="34" charset="0"/>
                <a:cs typeface="Arial" pitchFamily="34" charset="0"/>
              </a:rPr>
              <a:t>тогтооно</a:t>
            </a:r>
            <a:r>
              <a:rPr lang="en-US" dirty="0">
                <a:latin typeface="Arial" pitchFamily="34" charset="0"/>
                <a:cs typeface="Arial" pitchFamily="34" charset="0"/>
              </a:rPr>
              <a:t>.</a:t>
            </a:r>
          </a:p>
          <a:p>
            <a:r>
              <a:rPr lang="en-US" dirty="0">
                <a:latin typeface="Arial" pitchFamily="34" charset="0"/>
                <a:cs typeface="Arial" pitchFamily="34" charset="0"/>
              </a:rPr>
              <a:t>44.4. </a:t>
            </a:r>
            <a:r>
              <a:rPr lang="en-US" dirty="0" err="1">
                <a:latin typeface="Arial" pitchFamily="34" charset="0"/>
                <a:cs typeface="Arial" pitchFamily="34" charset="0"/>
              </a:rPr>
              <a:t>Монгол</a:t>
            </a:r>
            <a:r>
              <a:rPr lang="en-US" dirty="0">
                <a:latin typeface="Arial" pitchFamily="34" charset="0"/>
                <a:cs typeface="Arial" pitchFamily="34" charset="0"/>
              </a:rPr>
              <a:t> </a:t>
            </a:r>
            <a:r>
              <a:rPr lang="en-US" dirty="0" err="1">
                <a:latin typeface="Arial" pitchFamily="34" charset="0"/>
                <a:cs typeface="Arial" pitchFamily="34" charset="0"/>
              </a:rPr>
              <a:t>Улсад</a:t>
            </a:r>
            <a:r>
              <a:rPr lang="en-US" dirty="0">
                <a:latin typeface="Arial" pitchFamily="34" charset="0"/>
                <a:cs typeface="Arial" pitchFamily="34" charset="0"/>
              </a:rPr>
              <a:t> </a:t>
            </a:r>
            <a:r>
              <a:rPr lang="en-US" dirty="0" err="1">
                <a:latin typeface="Arial" pitchFamily="34" charset="0"/>
                <a:cs typeface="Arial" pitchFamily="34" charset="0"/>
              </a:rPr>
              <a:t>байнга</a:t>
            </a:r>
            <a:r>
              <a:rPr lang="en-US" dirty="0">
                <a:latin typeface="Arial" pitchFamily="34" charset="0"/>
                <a:cs typeface="Arial" pitchFamily="34" charset="0"/>
              </a:rPr>
              <a:t> /18З </a:t>
            </a:r>
            <a:r>
              <a:rPr lang="en-US" dirty="0" err="1">
                <a:latin typeface="Arial" pitchFamily="34" charset="0"/>
                <a:cs typeface="Arial" pitchFamily="34" charset="0"/>
              </a:rPr>
              <a:t>хоногоос</a:t>
            </a:r>
            <a:r>
              <a:rPr lang="en-US" dirty="0">
                <a:latin typeface="Arial" pitchFamily="34" charset="0"/>
                <a:cs typeface="Arial" pitchFamily="34" charset="0"/>
              </a:rPr>
              <a:t> </a:t>
            </a:r>
            <a:r>
              <a:rPr lang="en-US" dirty="0" err="1">
                <a:latin typeface="Arial" pitchFamily="34" charset="0"/>
                <a:cs typeface="Arial" pitchFamily="34" charset="0"/>
              </a:rPr>
              <a:t>дээш</a:t>
            </a:r>
            <a:r>
              <a:rPr lang="en-US" dirty="0">
                <a:latin typeface="Arial" pitchFamily="34" charset="0"/>
                <a:cs typeface="Arial" pitchFamily="34" charset="0"/>
              </a:rPr>
              <a:t> </a:t>
            </a:r>
            <a:r>
              <a:rPr lang="en-US" dirty="0" err="1">
                <a:latin typeface="Arial" pitchFamily="34" charset="0"/>
                <a:cs typeface="Arial" pitchFamily="34" charset="0"/>
              </a:rPr>
              <a:t>хугацаагаар</a:t>
            </a:r>
            <a:r>
              <a:rPr lang="en-US" dirty="0">
                <a:latin typeface="Arial" pitchFamily="34" charset="0"/>
                <a:cs typeface="Arial" pitchFamily="34" charset="0"/>
              </a:rPr>
              <a:t>/ </a:t>
            </a:r>
            <a:r>
              <a:rPr lang="en-US" dirty="0" err="1">
                <a:latin typeface="Arial" pitchFamily="34" charset="0"/>
                <a:cs typeface="Arial" pitchFamily="34" charset="0"/>
              </a:rPr>
              <a:t>оршин</a:t>
            </a:r>
            <a:r>
              <a:rPr lang="en-US" dirty="0">
                <a:latin typeface="Arial" pitchFamily="34" charset="0"/>
                <a:cs typeface="Arial" pitchFamily="34" charset="0"/>
              </a:rPr>
              <a:t> </a:t>
            </a:r>
            <a:r>
              <a:rPr lang="en-US" dirty="0" err="1">
                <a:latin typeface="Arial" pitchFamily="34" charset="0"/>
                <a:cs typeface="Arial" pitchFamily="34" charset="0"/>
              </a:rPr>
              <a:t>суугаа</a:t>
            </a:r>
            <a:r>
              <a:rPr lang="en-US" dirty="0">
                <a:latin typeface="Arial" pitchFamily="34" charset="0"/>
                <a:cs typeface="Arial" pitchFamily="34" charset="0"/>
              </a:rPr>
              <a:t> </a:t>
            </a:r>
            <a:r>
              <a:rPr lang="en-US" dirty="0" err="1">
                <a:latin typeface="Arial" pitchFamily="34" charset="0"/>
                <a:cs typeface="Arial" pitchFamily="34" charset="0"/>
              </a:rPr>
              <a:t>гадаадын</a:t>
            </a:r>
            <a:r>
              <a:rPr lang="en-US" dirty="0">
                <a:latin typeface="Arial" pitchFamily="34" charset="0"/>
                <a:cs typeface="Arial" pitchFamily="34" charset="0"/>
              </a:rPr>
              <a:t> </a:t>
            </a:r>
            <a:r>
              <a:rPr lang="en-US" dirty="0" err="1">
                <a:latin typeface="Arial" pitchFamily="34" charset="0"/>
                <a:cs typeface="Arial" pitchFamily="34" charset="0"/>
              </a:rPr>
              <a:t>иргэн</a:t>
            </a:r>
            <a:r>
              <a:rPr lang="en-US" dirty="0">
                <a:latin typeface="Arial" pitchFamily="34" charset="0"/>
                <a:cs typeface="Arial" pitchFamily="34" charset="0"/>
              </a:rPr>
              <a:t>, </a:t>
            </a:r>
            <a:r>
              <a:rPr lang="en-US" dirty="0" err="1">
                <a:latin typeface="Arial" pitchFamily="34" charset="0"/>
                <a:cs typeface="Arial" pitchFamily="34" charset="0"/>
              </a:rPr>
              <a:t>харьяалалгүй</a:t>
            </a:r>
            <a:r>
              <a:rPr lang="en-US" dirty="0">
                <a:latin typeface="Arial" pitchFamily="34" charset="0"/>
                <a:cs typeface="Arial" pitchFamily="34" charset="0"/>
              </a:rPr>
              <a:t> </a:t>
            </a:r>
            <a:r>
              <a:rPr lang="en-US" dirty="0" err="1">
                <a:latin typeface="Arial" pitchFamily="34" charset="0"/>
                <a:cs typeface="Arial" pitchFamily="34" charset="0"/>
              </a:rPr>
              <a:t>хүнд</a:t>
            </a:r>
            <a:r>
              <a:rPr lang="en-US" dirty="0">
                <a:latin typeface="Arial" pitchFamily="34" charset="0"/>
                <a:cs typeface="Arial" pitchFamily="34" charset="0"/>
              </a:rPr>
              <a:t>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зөвхөн</a:t>
            </a:r>
            <a:r>
              <a:rPr lang="en-US" dirty="0">
                <a:latin typeface="Arial" pitchFamily="34" charset="0"/>
                <a:cs typeface="Arial" pitchFamily="34" charset="0"/>
              </a:rPr>
              <a:t> </a:t>
            </a:r>
            <a:r>
              <a:rPr lang="en-US" dirty="0" err="1">
                <a:latin typeface="Arial" pitchFamily="34" charset="0"/>
                <a:cs typeface="Arial" pitchFamily="34" charset="0"/>
              </a:rPr>
              <a:t>гэр</a:t>
            </a:r>
            <a:r>
              <a:rPr lang="en-US" dirty="0">
                <a:latin typeface="Arial" pitchFamily="34" charset="0"/>
                <a:cs typeface="Arial" pitchFamily="34" charset="0"/>
              </a:rPr>
              <a:t> </a:t>
            </a:r>
            <a:r>
              <a:rPr lang="en-US" dirty="0" err="1">
                <a:latin typeface="Arial" pitchFamily="34" charset="0"/>
                <a:cs typeface="Arial" pitchFamily="34" charset="0"/>
              </a:rPr>
              <a:t>бүлийн</a:t>
            </a:r>
            <a:r>
              <a:rPr lang="en-US" dirty="0">
                <a:latin typeface="Arial" pitchFamily="34" charset="0"/>
                <a:cs typeface="Arial" pitchFamily="34" charset="0"/>
              </a:rPr>
              <a:t> </a:t>
            </a:r>
            <a:r>
              <a:rPr lang="en-US" dirty="0" err="1">
                <a:latin typeface="Arial" pitchFamily="34" charset="0"/>
                <a:cs typeface="Arial" pitchFamily="34" charset="0"/>
              </a:rPr>
              <a:t>хамтын</a:t>
            </a:r>
            <a:r>
              <a:rPr lang="en-US" dirty="0">
                <a:latin typeface="Arial" pitchFamily="34" charset="0"/>
                <a:cs typeface="Arial" pitchFamily="34" charset="0"/>
              </a:rPr>
              <a:t> </a:t>
            </a:r>
            <a:r>
              <a:rPr lang="en-US" dirty="0" err="1">
                <a:latin typeface="Arial" pitchFamily="34" charset="0"/>
                <a:cs typeface="Arial" pitchFamily="34" charset="0"/>
              </a:rPr>
              <a:t>хэрэгцээний</a:t>
            </a:r>
            <a:r>
              <a:rPr lang="en-US" dirty="0">
                <a:latin typeface="Arial" pitchFamily="34" charset="0"/>
                <a:cs typeface="Arial" pitchFamily="34" charset="0"/>
              </a:rPr>
              <a:t> </a:t>
            </a:r>
            <a:r>
              <a:rPr lang="en-US" dirty="0" err="1">
                <a:latin typeface="Arial" pitchFamily="34" charset="0"/>
                <a:cs typeface="Arial" pitchFamily="34" charset="0"/>
              </a:rPr>
              <a:t>нь</a:t>
            </a:r>
            <a:r>
              <a:rPr lang="en-US" dirty="0">
                <a:latin typeface="Arial" pitchFamily="34" charset="0"/>
                <a:cs typeface="Arial" pitchFamily="34" charset="0"/>
              </a:rPr>
              <a:t> </a:t>
            </a:r>
            <a:r>
              <a:rPr lang="en-US" dirty="0" err="1">
                <a:latin typeface="Arial" pitchFamily="34" charset="0"/>
                <a:cs typeface="Arial" pitchFamily="34" charset="0"/>
              </a:rPr>
              <a:t>зориулалтаар</a:t>
            </a:r>
            <a:r>
              <a:rPr lang="en-US" dirty="0">
                <a:latin typeface="Arial" pitchFamily="34" charset="0"/>
                <a:cs typeface="Arial" pitchFamily="34" charset="0"/>
              </a:rPr>
              <a:t> </a:t>
            </a:r>
            <a:r>
              <a:rPr lang="en-US" dirty="0" err="1">
                <a:latin typeface="Arial" pitchFamily="34" charset="0"/>
                <a:cs typeface="Arial" pitchFamily="34" charset="0"/>
              </a:rPr>
              <a:t>ашиглуулах</a:t>
            </a:r>
            <a:r>
              <a:rPr lang="en-US" dirty="0">
                <a:latin typeface="Arial" pitchFamily="34" charset="0"/>
                <a:cs typeface="Arial" pitchFamily="34" charset="0"/>
              </a:rPr>
              <a:t> </a:t>
            </a:r>
            <a:r>
              <a:rPr lang="en-US" dirty="0" err="1">
                <a:latin typeface="Arial" pitchFamily="34" charset="0"/>
                <a:cs typeface="Arial" pitchFamily="34" charset="0"/>
              </a:rPr>
              <a:t>асуудлыг</a:t>
            </a:r>
            <a:r>
              <a:rPr lang="en-US" dirty="0">
                <a:latin typeface="Arial" pitchFamily="34" charset="0"/>
                <a:cs typeface="Arial" pitchFamily="34" charset="0"/>
              </a:rPr>
              <a:t> </a:t>
            </a:r>
            <a:r>
              <a:rPr lang="en-US" dirty="0" err="1">
                <a:latin typeface="Arial" pitchFamily="34" charset="0"/>
                <a:cs typeface="Arial" pitchFamily="34" charset="0"/>
              </a:rPr>
              <a:t>дуудлага</a:t>
            </a:r>
            <a:r>
              <a:rPr lang="en-US" dirty="0">
                <a:latin typeface="Arial" pitchFamily="34" charset="0"/>
                <a:cs typeface="Arial" pitchFamily="34" charset="0"/>
              </a:rPr>
              <a:t> </a:t>
            </a:r>
            <a:r>
              <a:rPr lang="en-US" dirty="0" err="1">
                <a:latin typeface="Arial" pitchFamily="34" charset="0"/>
                <a:cs typeface="Arial" pitchFamily="34" charset="0"/>
              </a:rPr>
              <a:t>худалдааны</a:t>
            </a:r>
            <a:r>
              <a:rPr lang="en-US" dirty="0">
                <a:latin typeface="Arial" pitchFamily="34" charset="0"/>
                <a:cs typeface="Arial" pitchFamily="34" charset="0"/>
              </a:rPr>
              <a:t> </a:t>
            </a:r>
            <a:r>
              <a:rPr lang="en-US" dirty="0" err="1">
                <a:latin typeface="Arial" pitchFamily="34" charset="0"/>
                <a:cs typeface="Arial" pitchFamily="34" charset="0"/>
              </a:rPr>
              <a:t>зарчмаар</a:t>
            </a:r>
            <a:r>
              <a:rPr lang="en-US" dirty="0">
                <a:latin typeface="Arial" pitchFamily="34" charset="0"/>
                <a:cs typeface="Arial" pitchFamily="34" charset="0"/>
              </a:rPr>
              <a:t> </a:t>
            </a:r>
            <a:r>
              <a:rPr lang="en-US" dirty="0" err="1">
                <a:latin typeface="Arial" pitchFamily="34" charset="0"/>
                <a:cs typeface="Arial" pitchFamily="34" charset="0"/>
              </a:rPr>
              <a:t>тухайн</a:t>
            </a:r>
            <a:r>
              <a:rPr lang="en-US" dirty="0">
                <a:latin typeface="Arial" pitchFamily="34" charset="0"/>
                <a:cs typeface="Arial" pitchFamily="34" charset="0"/>
              </a:rPr>
              <a:t> </a:t>
            </a:r>
            <a:r>
              <a:rPr lang="en-US" dirty="0" err="1">
                <a:latin typeface="Arial" pitchFamily="34" charset="0"/>
                <a:cs typeface="Arial" pitchFamily="34" charset="0"/>
              </a:rPr>
              <a:t>шатны</a:t>
            </a:r>
            <a:r>
              <a:rPr lang="en-US" dirty="0">
                <a:latin typeface="Arial" pitchFamily="34" charset="0"/>
                <a:cs typeface="Arial" pitchFamily="34" charset="0"/>
              </a:rPr>
              <a:t> </a:t>
            </a:r>
            <a:r>
              <a:rPr lang="en-US" dirty="0" err="1">
                <a:latin typeface="Arial" pitchFamily="34" charset="0"/>
                <a:cs typeface="Arial" pitchFamily="34" charset="0"/>
              </a:rPr>
              <a:t>Засаг</a:t>
            </a:r>
            <a:r>
              <a:rPr lang="en-US" dirty="0">
                <a:latin typeface="Arial" pitchFamily="34" charset="0"/>
                <a:cs typeface="Arial" pitchFamily="34" charset="0"/>
              </a:rPr>
              <a:t> </a:t>
            </a:r>
            <a:r>
              <a:rPr lang="en-US" dirty="0" err="1">
                <a:latin typeface="Arial" pitchFamily="34" charset="0"/>
                <a:cs typeface="Arial" pitchFamily="34" charset="0"/>
              </a:rPr>
              <a:t>дарга</a:t>
            </a:r>
            <a:r>
              <a:rPr lang="en-US" dirty="0">
                <a:latin typeface="Arial" pitchFamily="34" charset="0"/>
                <a:cs typeface="Arial" pitchFamily="34" charset="0"/>
              </a:rPr>
              <a:t> </a:t>
            </a:r>
            <a:r>
              <a:rPr lang="en-US" dirty="0" err="1">
                <a:latin typeface="Arial" pitchFamily="34" charset="0"/>
                <a:cs typeface="Arial" pitchFamily="34" charset="0"/>
              </a:rPr>
              <a:t>шийдвэрлэнэ</a:t>
            </a:r>
            <a:r>
              <a:rPr lang="en-US" dirty="0">
                <a:latin typeface="Arial" pitchFamily="34" charset="0"/>
                <a:cs typeface="Arial" pitchFamily="34" charset="0"/>
              </a:rPr>
              <a:t>.</a:t>
            </a:r>
          </a:p>
          <a:p>
            <a:r>
              <a:rPr lang="en-US" dirty="0">
                <a:latin typeface="Arial" pitchFamily="34" charset="0"/>
                <a:cs typeface="Arial" pitchFamily="34" charset="0"/>
              </a:rPr>
              <a:t>44.5. </a:t>
            </a:r>
            <a:r>
              <a:rPr lang="en-US" dirty="0" err="1">
                <a:latin typeface="Arial" pitchFamily="34" charset="0"/>
                <a:cs typeface="Arial" pitchFamily="34" charset="0"/>
              </a:rPr>
              <a:t>Гадаадын</a:t>
            </a:r>
            <a:r>
              <a:rPr lang="en-US" dirty="0">
                <a:latin typeface="Arial" pitchFamily="34" charset="0"/>
                <a:cs typeface="Arial" pitchFamily="34" charset="0"/>
              </a:rPr>
              <a:t> </a:t>
            </a:r>
            <a:r>
              <a:rPr lang="en-US" dirty="0" err="1">
                <a:latin typeface="Arial" pitchFamily="34" charset="0"/>
                <a:cs typeface="Arial" pitchFamily="34" charset="0"/>
              </a:rPr>
              <a:t>хөрөнгө</a:t>
            </a:r>
            <a:r>
              <a:rPr lang="en-US" dirty="0">
                <a:latin typeface="Arial" pitchFamily="34" charset="0"/>
                <a:cs typeface="Arial" pitchFamily="34" charset="0"/>
              </a:rPr>
              <a:t> </a:t>
            </a:r>
            <a:r>
              <a:rPr lang="en-US" dirty="0" err="1">
                <a:latin typeface="Arial" pitchFamily="34" charset="0"/>
                <a:cs typeface="Arial" pitchFamily="34" charset="0"/>
              </a:rPr>
              <a:t>оруулалттай</a:t>
            </a:r>
            <a:r>
              <a:rPr lang="en-US" dirty="0">
                <a:latin typeface="Arial" pitchFamily="34" charset="0"/>
                <a:cs typeface="Arial" pitchFamily="34" charset="0"/>
              </a:rPr>
              <a:t> </a:t>
            </a:r>
            <a:r>
              <a:rPr lang="en-US" dirty="0" err="1">
                <a:latin typeface="Arial" pitchFamily="34" charset="0"/>
                <a:cs typeface="Arial" pitchFamily="34" charset="0"/>
              </a:rPr>
              <a:t>аж</a:t>
            </a:r>
            <a:r>
              <a:rPr lang="en-US" dirty="0">
                <a:latin typeface="Arial" pitchFamily="34" charset="0"/>
                <a:cs typeface="Arial" pitchFamily="34" charset="0"/>
              </a:rPr>
              <a:t> </a:t>
            </a:r>
            <a:r>
              <a:rPr lang="en-US" dirty="0" err="1">
                <a:latin typeface="Arial" pitchFamily="34" charset="0"/>
                <a:cs typeface="Arial" pitchFamily="34" charset="0"/>
              </a:rPr>
              <a:t>ахуйн</a:t>
            </a:r>
            <a:r>
              <a:rPr lang="en-US" dirty="0">
                <a:latin typeface="Arial" pitchFamily="34" charset="0"/>
                <a:cs typeface="Arial" pitchFamily="34" charset="0"/>
              </a:rPr>
              <a:t> </a:t>
            </a:r>
            <a:r>
              <a:rPr lang="en-US" dirty="0" err="1">
                <a:latin typeface="Arial" pitchFamily="34" charset="0"/>
                <a:cs typeface="Arial" pitchFamily="34" charset="0"/>
              </a:rPr>
              <a:t>нэгжид</a:t>
            </a:r>
            <a:r>
              <a:rPr lang="en-US" dirty="0">
                <a:latin typeface="Arial" pitchFamily="34" charset="0"/>
                <a:cs typeface="Arial" pitchFamily="34" charset="0"/>
              </a:rPr>
              <a:t> </a:t>
            </a:r>
            <a:r>
              <a:rPr lang="en-US" dirty="0" err="1">
                <a:latin typeface="Arial" pitchFamily="34" charset="0"/>
                <a:cs typeface="Arial" pitchFamily="34" charset="0"/>
              </a:rPr>
              <a:t>энэ</a:t>
            </a:r>
            <a:r>
              <a:rPr lang="en-US" dirty="0">
                <a:latin typeface="Arial" pitchFamily="34" charset="0"/>
                <a:cs typeface="Arial" pitchFamily="34" charset="0"/>
              </a:rPr>
              <a:t> </a:t>
            </a:r>
            <a:r>
              <a:rPr lang="en-US" dirty="0" err="1">
                <a:latin typeface="Arial" pitchFamily="34" charset="0"/>
                <a:cs typeface="Arial" pitchFamily="34" charset="0"/>
              </a:rPr>
              <a:t>хуулийн</a:t>
            </a:r>
            <a:r>
              <a:rPr lang="en-US" dirty="0">
                <a:latin typeface="Arial" pitchFamily="34" charset="0"/>
                <a:cs typeface="Arial" pitchFamily="34" charset="0"/>
              </a:rPr>
              <a:t> </a:t>
            </a:r>
            <a:r>
              <a:rPr lang="en-US" dirty="0" err="1">
                <a:latin typeface="Arial" pitchFamily="34" charset="0"/>
                <a:cs typeface="Arial" pitchFamily="34" charset="0"/>
              </a:rPr>
              <a:t>дагуу</a:t>
            </a:r>
            <a:r>
              <a:rPr lang="en-US" dirty="0">
                <a:latin typeface="Arial" pitchFamily="34" charset="0"/>
                <a:cs typeface="Arial" pitchFamily="34" charset="0"/>
              </a:rPr>
              <a:t>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тусгай</a:t>
            </a:r>
            <a:r>
              <a:rPr lang="en-US" dirty="0">
                <a:latin typeface="Arial" pitchFamily="34" charset="0"/>
                <a:cs typeface="Arial" pitchFamily="34" charset="0"/>
              </a:rPr>
              <a:t> </a:t>
            </a:r>
            <a:r>
              <a:rPr lang="en-US" dirty="0" err="1">
                <a:latin typeface="Arial" pitchFamily="34" charset="0"/>
                <a:cs typeface="Arial" pitchFamily="34" charset="0"/>
              </a:rPr>
              <a:t>зориулалт</a:t>
            </a:r>
            <a:r>
              <a:rPr lang="en-US" dirty="0">
                <a:latin typeface="Arial" pitchFamily="34" charset="0"/>
                <a:cs typeface="Arial" pitchFamily="34" charset="0"/>
              </a:rPr>
              <a:t>, </a:t>
            </a:r>
            <a:r>
              <a:rPr lang="en-US" dirty="0" err="1">
                <a:latin typeface="Arial" pitchFamily="34" charset="0"/>
                <a:cs typeface="Arial" pitchFamily="34" charset="0"/>
              </a:rPr>
              <a:t>хугацаа</a:t>
            </a:r>
            <a:r>
              <a:rPr lang="en-US" dirty="0">
                <a:latin typeface="Arial" pitchFamily="34" charset="0"/>
                <a:cs typeface="Arial" pitchFamily="34" charset="0"/>
              </a:rPr>
              <a:t>, </a:t>
            </a:r>
            <a:r>
              <a:rPr lang="en-US" dirty="0" err="1">
                <a:latin typeface="Arial" pitchFamily="34" charset="0"/>
                <a:cs typeface="Arial" pitchFamily="34" charset="0"/>
              </a:rPr>
              <a:t>болзолтойгоор</a:t>
            </a:r>
            <a:r>
              <a:rPr lang="en-US" dirty="0">
                <a:latin typeface="Arial" pitchFamily="34" charset="0"/>
                <a:cs typeface="Arial" pitchFamily="34" charset="0"/>
              </a:rPr>
              <a:t> </a:t>
            </a:r>
            <a:r>
              <a:rPr lang="en-US" dirty="0" err="1">
                <a:latin typeface="Arial" pitchFamily="34" charset="0"/>
                <a:cs typeface="Arial" pitchFamily="34" charset="0"/>
              </a:rPr>
              <a:t>ашиглуулах</a:t>
            </a:r>
            <a:r>
              <a:rPr lang="en-US" dirty="0">
                <a:latin typeface="Arial" pitchFamily="34" charset="0"/>
                <a:cs typeface="Arial" pitchFamily="34" charset="0"/>
              </a:rPr>
              <a:t> </a:t>
            </a:r>
            <a:r>
              <a:rPr lang="en-US" dirty="0" err="1">
                <a:latin typeface="Arial" pitchFamily="34" charset="0"/>
                <a:cs typeface="Arial" pitchFamily="34" charset="0"/>
              </a:rPr>
              <a:t>бөгөөд</a:t>
            </a:r>
            <a:r>
              <a:rPr lang="en-US" dirty="0">
                <a:latin typeface="Arial" pitchFamily="34" charset="0"/>
                <a:cs typeface="Arial" pitchFamily="34" charset="0"/>
              </a:rPr>
              <a:t> </a:t>
            </a:r>
            <a:r>
              <a:rPr lang="en-US" dirty="0" err="1">
                <a:latin typeface="Arial" pitchFamily="34" charset="0"/>
                <a:cs typeface="Arial" pitchFamily="34" charset="0"/>
              </a:rPr>
              <a:t>уг</a:t>
            </a:r>
            <a:r>
              <a:rPr lang="en-US" dirty="0">
                <a:latin typeface="Arial" pitchFamily="34" charset="0"/>
                <a:cs typeface="Arial" pitchFamily="34" charset="0"/>
              </a:rPr>
              <a:t> </a:t>
            </a:r>
            <a:r>
              <a:rPr lang="en-US" dirty="0" err="1">
                <a:latin typeface="Arial" pitchFamily="34" charset="0"/>
                <a:cs typeface="Arial" pitchFamily="34" charset="0"/>
              </a:rPr>
              <a:t>хугацааг</a:t>
            </a:r>
            <a:r>
              <a:rPr lang="en-US" dirty="0">
                <a:latin typeface="Arial" pitchFamily="34" charset="0"/>
                <a:cs typeface="Arial" pitchFamily="34" charset="0"/>
              </a:rPr>
              <a:t> </a:t>
            </a:r>
            <a:r>
              <a:rPr lang="en-US" dirty="0" err="1">
                <a:latin typeface="Arial" pitchFamily="34" charset="0"/>
                <a:cs typeface="Arial" pitchFamily="34" charset="0"/>
              </a:rPr>
              <a:t>Засгийн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тогтооно</a:t>
            </a:r>
            <a:r>
              <a:rPr lang="en-US" dirty="0">
                <a:latin typeface="Arial" pitchFamily="34" charset="0"/>
                <a:cs typeface="Arial" pitchFamily="34" charset="0"/>
              </a:rPr>
              <a:t>.</a:t>
            </a:r>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style>
          <a:lnRef idx="3">
            <a:schemeClr val="lt1"/>
          </a:lnRef>
          <a:fillRef idx="1">
            <a:schemeClr val="accent3"/>
          </a:fillRef>
          <a:effectRef idx="1">
            <a:schemeClr val="accent3"/>
          </a:effectRef>
          <a:fontRef idx="minor">
            <a:schemeClr val="lt1"/>
          </a:fontRef>
        </p:style>
        <p:txBody>
          <a:bodyPr>
            <a:normAutofit/>
          </a:bodyPr>
          <a:lstStyle/>
          <a:p>
            <a:r>
              <a:rPr lang="en-US" sz="2400" b="1" dirty="0" smtClean="0">
                <a:solidFill>
                  <a:schemeClr val="tx1"/>
                </a:solidFill>
                <a:latin typeface="Arial" pitchFamily="34" charset="0"/>
                <a:cs typeface="Arial" pitchFamily="34" charset="0"/>
              </a:rPr>
              <a:t>44 </a:t>
            </a:r>
            <a:r>
              <a:rPr lang="en-US" sz="2400" b="1" dirty="0" err="1" smtClean="0">
                <a:solidFill>
                  <a:schemeClr val="tx1"/>
                </a:solidFill>
                <a:latin typeface="Arial" pitchFamily="34" charset="0"/>
                <a:cs typeface="Arial" pitchFamily="34" charset="0"/>
              </a:rPr>
              <a:t>дүгээр</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зүйл</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Газар</a:t>
            </a:r>
            <a:r>
              <a:rPr lang="en-US" sz="2400" b="1" dirty="0" smtClean="0">
                <a:solidFill>
                  <a:schemeClr val="tx1"/>
                </a:solidFill>
                <a:latin typeface="Arial" pitchFamily="34" charset="0"/>
                <a:cs typeface="Arial" pitchFamily="34" charset="0"/>
              </a:rPr>
              <a:t> </a:t>
            </a:r>
            <a:r>
              <a:rPr lang="en-US" sz="2400" b="1" dirty="0" err="1" smtClean="0">
                <a:solidFill>
                  <a:schemeClr val="tx1"/>
                </a:solidFill>
                <a:latin typeface="Arial" pitchFamily="34" charset="0"/>
                <a:cs typeface="Arial" pitchFamily="34" charset="0"/>
              </a:rPr>
              <a:t>ашиглуулах</a:t>
            </a:r>
            <a:endParaRPr lang="en-US" sz="2400" dirty="0"/>
          </a:p>
        </p:txBody>
      </p:sp>
      <p:sp>
        <p:nvSpPr>
          <p:cNvPr id="3" name="Content Placeholder 2"/>
          <p:cNvSpPr>
            <a:spLocks noGrp="1"/>
          </p:cNvSpPr>
          <p:nvPr>
            <p:ph idx="1"/>
          </p:nvPr>
        </p:nvSpPr>
        <p:spPr>
          <a:xfrm>
            <a:off x="457200" y="1500174"/>
            <a:ext cx="8229600" cy="4625989"/>
          </a:xfrm>
        </p:spPr>
        <p:style>
          <a:lnRef idx="1">
            <a:schemeClr val="accent3"/>
          </a:lnRef>
          <a:fillRef idx="2">
            <a:schemeClr val="accent3"/>
          </a:fillRef>
          <a:effectRef idx="1">
            <a:schemeClr val="accent3"/>
          </a:effectRef>
          <a:fontRef idx="minor">
            <a:schemeClr val="dk1"/>
          </a:fontRef>
        </p:style>
        <p:txBody>
          <a:bodyPr>
            <a:normAutofit fontScale="55000" lnSpcReduction="20000"/>
          </a:bodyPr>
          <a:lstStyle/>
          <a:p>
            <a:endParaRPr lang="mn-MN" dirty="0" smtClean="0">
              <a:latin typeface="Arial" pitchFamily="34" charset="0"/>
              <a:cs typeface="Arial" pitchFamily="34" charset="0"/>
            </a:endParaRPr>
          </a:p>
          <a:p>
            <a:r>
              <a:rPr lang="en-US" dirty="0" smtClean="0">
                <a:latin typeface="Arial" pitchFamily="34" charset="0"/>
                <a:cs typeface="Arial" pitchFamily="34" charset="0"/>
              </a:rPr>
              <a:t>44.6</a:t>
            </a:r>
            <a:r>
              <a:rPr lang="en-US" dirty="0">
                <a:latin typeface="Arial" pitchFamily="34" charset="0"/>
                <a:cs typeface="Arial" pitchFamily="34" charset="0"/>
              </a:rPr>
              <a:t>. </a:t>
            </a:r>
            <a:r>
              <a:rPr lang="en-US" dirty="0" err="1">
                <a:latin typeface="Arial" pitchFamily="34" charset="0"/>
                <a:cs typeface="Arial" pitchFamily="34" charset="0"/>
              </a:rPr>
              <a:t>Энэ</a:t>
            </a:r>
            <a:r>
              <a:rPr lang="en-US" dirty="0">
                <a:latin typeface="Arial" pitchFamily="34" charset="0"/>
                <a:cs typeface="Arial" pitchFamily="34" charset="0"/>
              </a:rPr>
              <a:t> </a:t>
            </a:r>
            <a:r>
              <a:rPr lang="en-US" dirty="0" err="1">
                <a:latin typeface="Arial" pitchFamily="34" charset="0"/>
                <a:cs typeface="Arial" pitchFamily="34" charset="0"/>
              </a:rPr>
              <a:t>хуулийн</a:t>
            </a:r>
            <a:r>
              <a:rPr lang="en-US" dirty="0">
                <a:latin typeface="Arial" pitchFamily="34" charset="0"/>
                <a:cs typeface="Arial" pitchFamily="34" charset="0"/>
              </a:rPr>
              <a:t> 44.4-т </a:t>
            </a:r>
            <a:r>
              <a:rPr lang="en-US" dirty="0" err="1">
                <a:latin typeface="Arial" pitchFamily="34" charset="0"/>
                <a:cs typeface="Arial" pitchFamily="34" charset="0"/>
              </a:rPr>
              <a:t>заасан</a:t>
            </a:r>
            <a:r>
              <a:rPr lang="en-US" dirty="0">
                <a:latin typeface="Arial" pitchFamily="34" charset="0"/>
                <a:cs typeface="Arial" pitchFamily="34" charset="0"/>
              </a:rPr>
              <a:t> </a:t>
            </a:r>
            <a:r>
              <a:rPr lang="en-US" dirty="0" err="1">
                <a:latin typeface="Arial" pitchFamily="34" charset="0"/>
                <a:cs typeface="Arial" pitchFamily="34" charset="0"/>
              </a:rPr>
              <a:t>иргэнд</a:t>
            </a:r>
            <a:r>
              <a:rPr lang="en-US" dirty="0">
                <a:latin typeface="Arial" pitchFamily="34" charset="0"/>
                <a:cs typeface="Arial" pitchFamily="34" charset="0"/>
              </a:rPr>
              <a:t> </a:t>
            </a:r>
            <a:r>
              <a:rPr lang="en-US" dirty="0" err="1">
                <a:latin typeface="Arial" pitchFamily="34" charset="0"/>
                <a:cs typeface="Arial" pitchFamily="34" charset="0"/>
              </a:rPr>
              <a:t>хувийн</a:t>
            </a:r>
            <a:r>
              <a:rPr lang="en-US" dirty="0">
                <a:latin typeface="Arial" pitchFamily="34" charset="0"/>
                <a:cs typeface="Arial" pitchFamily="34" charset="0"/>
              </a:rPr>
              <a:t> </a:t>
            </a:r>
            <a:r>
              <a:rPr lang="en-US" dirty="0" err="1">
                <a:latin typeface="Arial" pitchFamily="34" charset="0"/>
                <a:cs typeface="Arial" pitchFamily="34" charset="0"/>
              </a:rPr>
              <a:t>гэр</a:t>
            </a:r>
            <a:r>
              <a:rPr lang="en-US" dirty="0">
                <a:latin typeface="Arial" pitchFamily="34" charset="0"/>
                <a:cs typeface="Arial" pitchFamily="34" charset="0"/>
              </a:rPr>
              <a:t>, </a:t>
            </a:r>
            <a:r>
              <a:rPr lang="en-US" dirty="0" err="1">
                <a:latin typeface="Arial" pitchFamily="34" charset="0"/>
                <a:cs typeface="Arial" pitchFamily="34" charset="0"/>
              </a:rPr>
              <a:t>орон</a:t>
            </a:r>
            <a:r>
              <a:rPr lang="en-US" dirty="0">
                <a:latin typeface="Arial" pitchFamily="34" charset="0"/>
                <a:cs typeface="Arial" pitchFamily="34" charset="0"/>
              </a:rPr>
              <a:t> </a:t>
            </a:r>
            <a:r>
              <a:rPr lang="en-US" dirty="0" err="1">
                <a:latin typeface="Arial" pitchFamily="34" charset="0"/>
                <a:cs typeface="Arial" pitchFamily="34" charset="0"/>
              </a:rPr>
              <a:t>сууцны</a:t>
            </a:r>
            <a:r>
              <a:rPr lang="en-US" dirty="0">
                <a:latin typeface="Arial" pitchFamily="34" charset="0"/>
                <a:cs typeface="Arial" pitchFamily="34" charset="0"/>
              </a:rPr>
              <a:t> </a:t>
            </a:r>
            <a:r>
              <a:rPr lang="en-US" dirty="0" err="1">
                <a:latin typeface="Arial" pitchFamily="34" charset="0"/>
                <a:cs typeface="Arial" pitchFamily="34" charset="0"/>
              </a:rPr>
              <a:t>хашааны</a:t>
            </a:r>
            <a:r>
              <a:rPr lang="en-US" dirty="0">
                <a:latin typeface="Arial" pitchFamily="34" charset="0"/>
                <a:cs typeface="Arial" pitchFamily="34" charset="0"/>
              </a:rPr>
              <a:t> </a:t>
            </a:r>
            <a:r>
              <a:rPr lang="en-US" dirty="0" err="1">
                <a:latin typeface="Arial" pitchFamily="34" charset="0"/>
                <a:cs typeface="Arial" pitchFamily="34" charset="0"/>
              </a:rPr>
              <a:t>зориулалтаар</a:t>
            </a:r>
            <a:r>
              <a:rPr lang="en-US" dirty="0">
                <a:latin typeface="Arial" pitchFamily="34" charset="0"/>
                <a:cs typeface="Arial" pitchFamily="34" charset="0"/>
              </a:rPr>
              <a:t> </a:t>
            </a:r>
            <a:r>
              <a:rPr lang="en-US" dirty="0" err="1">
                <a:latin typeface="Arial" pitchFamily="34" charset="0"/>
                <a:cs typeface="Arial" pitchFamily="34" charset="0"/>
              </a:rPr>
              <a:t>ашиглуулах</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хэмжээ</a:t>
            </a:r>
            <a:r>
              <a:rPr lang="en-US" dirty="0">
                <a:latin typeface="Arial" pitchFamily="34" charset="0"/>
                <a:cs typeface="Arial" pitchFamily="34" charset="0"/>
              </a:rPr>
              <a:t> 0,05 </a:t>
            </a:r>
            <a:r>
              <a:rPr lang="en-US" dirty="0" err="1">
                <a:latin typeface="Arial" pitchFamily="34" charset="0"/>
                <a:cs typeface="Arial" pitchFamily="34" charset="0"/>
              </a:rPr>
              <a:t>га-гаас</a:t>
            </a:r>
            <a:r>
              <a:rPr lang="en-US" dirty="0">
                <a:latin typeface="Arial" pitchFamily="34" charset="0"/>
                <a:cs typeface="Arial" pitchFamily="34" charset="0"/>
              </a:rPr>
              <a:t>, </a:t>
            </a:r>
            <a:r>
              <a:rPr lang="en-US" dirty="0" err="1">
                <a:latin typeface="Arial" pitchFamily="34" charset="0"/>
                <a:cs typeface="Arial" pitchFamily="34" charset="0"/>
              </a:rPr>
              <a:t>хүнсний</a:t>
            </a:r>
            <a:r>
              <a:rPr lang="en-US" dirty="0">
                <a:latin typeface="Arial" pitchFamily="34" charset="0"/>
                <a:cs typeface="Arial" pitchFamily="34" charset="0"/>
              </a:rPr>
              <a:t> </a:t>
            </a:r>
            <a:r>
              <a:rPr lang="en-US" dirty="0" err="1">
                <a:latin typeface="Arial" pitchFamily="34" charset="0"/>
                <a:cs typeface="Arial" pitchFamily="34" charset="0"/>
              </a:rPr>
              <a:t>ногоо</a:t>
            </a:r>
            <a:r>
              <a:rPr lang="en-US" dirty="0">
                <a:latin typeface="Arial" pitchFamily="34" charset="0"/>
                <a:cs typeface="Arial" pitchFamily="34" charset="0"/>
              </a:rPr>
              <a:t>, </a:t>
            </a:r>
            <a:r>
              <a:rPr lang="en-US" dirty="0" err="1">
                <a:latin typeface="Arial" pitchFamily="34" charset="0"/>
                <a:cs typeface="Arial" pitchFamily="34" charset="0"/>
              </a:rPr>
              <a:t>жимс</a:t>
            </a:r>
            <a:r>
              <a:rPr lang="en-US" dirty="0">
                <a:latin typeface="Arial" pitchFamily="34" charset="0"/>
                <a:cs typeface="Arial" pitchFamily="34" charset="0"/>
              </a:rPr>
              <a:t>, </a:t>
            </a:r>
            <a:r>
              <a:rPr lang="en-US" dirty="0" err="1">
                <a:latin typeface="Arial" pitchFamily="34" charset="0"/>
                <a:cs typeface="Arial" pitchFamily="34" charset="0"/>
              </a:rPr>
              <a:t>жимсгэнэ</a:t>
            </a:r>
            <a:r>
              <a:rPr lang="en-US" dirty="0">
                <a:latin typeface="Arial" pitchFamily="34" charset="0"/>
                <a:cs typeface="Arial" pitchFamily="34" charset="0"/>
              </a:rPr>
              <a:t> </a:t>
            </a:r>
            <a:r>
              <a:rPr lang="en-US" dirty="0" err="1">
                <a:latin typeface="Arial" pitchFamily="34" charset="0"/>
                <a:cs typeface="Arial" pitchFamily="34" charset="0"/>
              </a:rPr>
              <a:t>тарих</a:t>
            </a:r>
            <a:r>
              <a:rPr lang="en-US" dirty="0">
                <a:latin typeface="Arial" pitchFamily="34" charset="0"/>
                <a:cs typeface="Arial" pitchFamily="34" charset="0"/>
              </a:rPr>
              <a:t> </a:t>
            </a:r>
            <a:r>
              <a:rPr lang="en-US" dirty="0" err="1">
                <a:latin typeface="Arial" pitchFamily="34" charset="0"/>
                <a:cs typeface="Arial" pitchFamily="34" charset="0"/>
              </a:rPr>
              <a:t>зориулалтаар</a:t>
            </a:r>
            <a:r>
              <a:rPr lang="en-US" dirty="0">
                <a:latin typeface="Arial" pitchFamily="34" charset="0"/>
                <a:cs typeface="Arial" pitchFamily="34" charset="0"/>
              </a:rPr>
              <a:t> </a:t>
            </a:r>
            <a:r>
              <a:rPr lang="en-US" dirty="0" err="1">
                <a:latin typeface="Arial" pitchFamily="34" charset="0"/>
                <a:cs typeface="Arial" pitchFamily="34" charset="0"/>
              </a:rPr>
              <a:t>олгох</a:t>
            </a:r>
            <a:r>
              <a:rPr lang="en-US" dirty="0">
                <a:latin typeface="Arial" pitchFamily="34" charset="0"/>
                <a:cs typeface="Arial" pitchFamily="34" charset="0"/>
              </a:rPr>
              <a:t> </a:t>
            </a:r>
            <a:r>
              <a:rPr lang="en-US" dirty="0" err="1">
                <a:latin typeface="Arial" pitchFamily="34" charset="0"/>
                <a:cs typeface="Arial" pitchFamily="34" charset="0"/>
              </a:rPr>
              <a:t>газрын</a:t>
            </a:r>
            <a:r>
              <a:rPr lang="en-US" dirty="0">
                <a:latin typeface="Arial" pitchFamily="34" charset="0"/>
                <a:cs typeface="Arial" pitchFamily="34" charset="0"/>
              </a:rPr>
              <a:t> </a:t>
            </a:r>
            <a:r>
              <a:rPr lang="en-US" dirty="0" err="1">
                <a:latin typeface="Arial" pitchFamily="34" charset="0"/>
                <a:cs typeface="Arial" pitchFamily="34" charset="0"/>
              </a:rPr>
              <a:t>хэмжээ</a:t>
            </a:r>
            <a:r>
              <a:rPr lang="en-US" dirty="0">
                <a:latin typeface="Arial" pitchFamily="34" charset="0"/>
                <a:cs typeface="Arial" pitchFamily="34" charset="0"/>
              </a:rPr>
              <a:t> 0,1 </a:t>
            </a:r>
            <a:r>
              <a:rPr lang="en-US" dirty="0" err="1">
                <a:latin typeface="Arial" pitchFamily="34" charset="0"/>
                <a:cs typeface="Arial" pitchFamily="34" charset="0"/>
              </a:rPr>
              <a:t>га-гаас</a:t>
            </a:r>
            <a:r>
              <a:rPr lang="en-US" dirty="0">
                <a:latin typeface="Arial" pitchFamily="34" charset="0"/>
                <a:cs typeface="Arial" pitchFamily="34" charset="0"/>
              </a:rPr>
              <a:t> </a:t>
            </a:r>
            <a:r>
              <a:rPr lang="en-US" dirty="0" err="1">
                <a:latin typeface="Arial" pitchFamily="34" charset="0"/>
                <a:cs typeface="Arial" pitchFamily="34" charset="0"/>
              </a:rPr>
              <a:t>тус</a:t>
            </a:r>
            <a:r>
              <a:rPr lang="en-US" dirty="0">
                <a:latin typeface="Arial" pitchFamily="34" charset="0"/>
                <a:cs typeface="Arial" pitchFamily="34" charset="0"/>
              </a:rPr>
              <a:t> </a:t>
            </a:r>
            <a:r>
              <a:rPr lang="en-US" dirty="0" err="1">
                <a:latin typeface="Arial" pitchFamily="34" charset="0"/>
                <a:cs typeface="Arial" pitchFamily="34" charset="0"/>
              </a:rPr>
              <a:t>тус</a:t>
            </a:r>
            <a:r>
              <a:rPr lang="en-US" dirty="0">
                <a:latin typeface="Arial" pitchFamily="34" charset="0"/>
                <a:cs typeface="Arial" pitchFamily="34" charset="0"/>
              </a:rPr>
              <a:t> </a:t>
            </a:r>
            <a:r>
              <a:rPr lang="en-US" dirty="0" err="1">
                <a:latin typeface="Arial" pitchFamily="34" charset="0"/>
                <a:cs typeface="Arial" pitchFamily="34" charset="0"/>
              </a:rPr>
              <a:t>илүүгүй</a:t>
            </a:r>
            <a:r>
              <a:rPr lang="en-US" dirty="0">
                <a:latin typeface="Arial" pitchFamily="34" charset="0"/>
                <a:cs typeface="Arial" pitchFamily="34" charset="0"/>
              </a:rPr>
              <a:t> </a:t>
            </a:r>
            <a:r>
              <a:rPr lang="en-US" dirty="0" err="1">
                <a:latin typeface="Arial" pitchFamily="34" charset="0"/>
                <a:cs typeface="Arial" pitchFamily="34" charset="0"/>
              </a:rPr>
              <a:t>байна</a:t>
            </a:r>
            <a:r>
              <a:rPr lang="en-US" dirty="0">
                <a:latin typeface="Arial" pitchFamily="34" charset="0"/>
                <a:cs typeface="Arial" pitchFamily="34" charset="0"/>
              </a:rPr>
              <a:t>. </a:t>
            </a:r>
            <a:r>
              <a:rPr lang="en-US" dirty="0" err="1">
                <a:latin typeface="Arial" pitchFamily="34" charset="0"/>
                <a:cs typeface="Arial" pitchFamily="34" charset="0"/>
              </a:rPr>
              <a:t>Газрыг</a:t>
            </a:r>
            <a:r>
              <a:rPr lang="en-US" dirty="0">
                <a:latin typeface="Arial" pitchFamily="34" charset="0"/>
                <a:cs typeface="Arial" pitchFamily="34" charset="0"/>
              </a:rPr>
              <a:t> 5 </a:t>
            </a:r>
            <a:r>
              <a:rPr lang="en-US" dirty="0" err="1">
                <a:latin typeface="Arial" pitchFamily="34" charset="0"/>
                <a:cs typeface="Arial" pitchFamily="34" charset="0"/>
              </a:rPr>
              <a:t>жил</a:t>
            </a:r>
            <a:r>
              <a:rPr lang="en-US" dirty="0">
                <a:latin typeface="Arial" pitchFamily="34" charset="0"/>
                <a:cs typeface="Arial" pitchFamily="34" charset="0"/>
              </a:rPr>
              <a:t> </a:t>
            </a:r>
            <a:r>
              <a:rPr lang="en-US" dirty="0" err="1">
                <a:latin typeface="Arial" pitchFamily="34" charset="0"/>
                <a:cs typeface="Arial" pitchFamily="34" charset="0"/>
              </a:rPr>
              <a:t>хүртэл</a:t>
            </a:r>
            <a:r>
              <a:rPr lang="en-US" dirty="0">
                <a:latin typeface="Arial" pitchFamily="34" charset="0"/>
                <a:cs typeface="Arial" pitchFamily="34" charset="0"/>
              </a:rPr>
              <a:t> </a:t>
            </a:r>
            <a:r>
              <a:rPr lang="en-US" dirty="0" err="1">
                <a:latin typeface="Arial" pitchFamily="34" charset="0"/>
                <a:cs typeface="Arial" pitchFamily="34" charset="0"/>
              </a:rPr>
              <a:t>хугацаагаар</a:t>
            </a:r>
            <a:r>
              <a:rPr lang="en-US" dirty="0">
                <a:latin typeface="Arial" pitchFamily="34" charset="0"/>
                <a:cs typeface="Arial" pitchFamily="34" charset="0"/>
              </a:rPr>
              <a:t> </a:t>
            </a:r>
            <a:r>
              <a:rPr lang="en-US" dirty="0" err="1">
                <a:latin typeface="Arial" pitchFamily="34" charset="0"/>
                <a:cs typeface="Arial" pitchFamily="34" charset="0"/>
              </a:rPr>
              <a:t>гэрээгээр</a:t>
            </a:r>
            <a:r>
              <a:rPr lang="en-US" dirty="0">
                <a:latin typeface="Arial" pitchFamily="34" charset="0"/>
                <a:cs typeface="Arial" pitchFamily="34" charset="0"/>
              </a:rPr>
              <a:t> </a:t>
            </a:r>
            <a:r>
              <a:rPr lang="en-US" dirty="0" err="1">
                <a:latin typeface="Arial" pitchFamily="34" charset="0"/>
                <a:cs typeface="Arial" pitchFamily="34" charset="0"/>
              </a:rPr>
              <a:t>ашиглуулах</a:t>
            </a:r>
            <a:r>
              <a:rPr lang="en-US" dirty="0">
                <a:latin typeface="Arial" pitchFamily="34" charset="0"/>
                <a:cs typeface="Arial" pitchFamily="34" charset="0"/>
              </a:rPr>
              <a:t> </a:t>
            </a:r>
            <a:r>
              <a:rPr lang="en-US" dirty="0" err="1">
                <a:latin typeface="Arial" pitchFamily="34" charset="0"/>
                <a:cs typeface="Arial" pitchFamily="34" charset="0"/>
              </a:rPr>
              <a:t>бөгөөд</a:t>
            </a:r>
            <a:r>
              <a:rPr lang="en-US" dirty="0">
                <a:latin typeface="Arial" pitchFamily="34" charset="0"/>
                <a:cs typeface="Arial" pitchFamily="34" charset="0"/>
              </a:rPr>
              <a:t> </a:t>
            </a:r>
            <a:r>
              <a:rPr lang="en-US" dirty="0" err="1">
                <a:latin typeface="Arial" pitchFamily="34" charset="0"/>
                <a:cs typeface="Arial" pitchFamily="34" charset="0"/>
              </a:rPr>
              <a:t>гэрээг</a:t>
            </a:r>
            <a:r>
              <a:rPr lang="en-US" dirty="0">
                <a:latin typeface="Arial" pitchFamily="34" charset="0"/>
                <a:cs typeface="Arial" pitchFamily="34" charset="0"/>
              </a:rPr>
              <a:t> </a:t>
            </a:r>
            <a:r>
              <a:rPr lang="en-US" dirty="0" err="1">
                <a:latin typeface="Arial" pitchFamily="34" charset="0"/>
                <a:cs typeface="Arial" pitchFamily="34" charset="0"/>
              </a:rPr>
              <a:t>нэг</a:t>
            </a:r>
            <a:r>
              <a:rPr lang="en-US" dirty="0">
                <a:latin typeface="Arial" pitchFamily="34" charset="0"/>
                <a:cs typeface="Arial" pitchFamily="34" charset="0"/>
              </a:rPr>
              <a:t> </a:t>
            </a:r>
            <a:r>
              <a:rPr lang="en-US" dirty="0" err="1">
                <a:latin typeface="Arial" pitchFamily="34" charset="0"/>
                <a:cs typeface="Arial" pitchFamily="34" charset="0"/>
              </a:rPr>
              <a:t>удаад</a:t>
            </a:r>
            <a:r>
              <a:rPr lang="en-US" dirty="0">
                <a:latin typeface="Arial" pitchFamily="34" charset="0"/>
                <a:cs typeface="Arial" pitchFamily="34" charset="0"/>
              </a:rPr>
              <a:t> </a:t>
            </a:r>
            <a:r>
              <a:rPr lang="en-US" dirty="0" err="1">
                <a:latin typeface="Arial" pitchFamily="34" charset="0"/>
                <a:cs typeface="Arial" pitchFamily="34" charset="0"/>
              </a:rPr>
              <a:t>сунгах</a:t>
            </a:r>
            <a:r>
              <a:rPr lang="en-US" dirty="0">
                <a:latin typeface="Arial" pitchFamily="34" charset="0"/>
                <a:cs typeface="Arial" pitchFamily="34" charset="0"/>
              </a:rPr>
              <a:t> </a:t>
            </a:r>
            <a:r>
              <a:rPr lang="en-US" dirty="0" err="1">
                <a:latin typeface="Arial" pitchFamily="34" charset="0"/>
                <a:cs typeface="Arial" pitchFamily="34" charset="0"/>
              </a:rPr>
              <a:t>хугацаа</a:t>
            </a:r>
            <a:r>
              <a:rPr lang="en-US" dirty="0">
                <a:latin typeface="Arial" pitchFamily="34" charset="0"/>
                <a:cs typeface="Arial" pitchFamily="34" charset="0"/>
              </a:rPr>
              <a:t> 5 </a:t>
            </a:r>
            <a:r>
              <a:rPr lang="en-US" dirty="0" err="1">
                <a:latin typeface="Arial" pitchFamily="34" charset="0"/>
                <a:cs typeface="Arial" pitchFamily="34" charset="0"/>
              </a:rPr>
              <a:t>жилээс</a:t>
            </a:r>
            <a:r>
              <a:rPr lang="en-US" dirty="0">
                <a:latin typeface="Arial" pitchFamily="34" charset="0"/>
                <a:cs typeface="Arial" pitchFamily="34" charset="0"/>
              </a:rPr>
              <a:t> </a:t>
            </a:r>
            <a:r>
              <a:rPr lang="en-US" dirty="0" err="1">
                <a:latin typeface="Arial" pitchFamily="34" charset="0"/>
                <a:cs typeface="Arial" pitchFamily="34" charset="0"/>
              </a:rPr>
              <a:t>илүүгүй</a:t>
            </a:r>
            <a:r>
              <a:rPr lang="en-US" dirty="0">
                <a:latin typeface="Arial" pitchFamily="34" charset="0"/>
                <a:cs typeface="Arial" pitchFamily="34" charset="0"/>
              </a:rPr>
              <a:t> </a:t>
            </a:r>
            <a:r>
              <a:rPr lang="en-US" dirty="0" err="1">
                <a:latin typeface="Arial" pitchFamily="34" charset="0"/>
                <a:cs typeface="Arial" pitchFamily="34" charset="0"/>
              </a:rPr>
              <a:t>байна</a:t>
            </a:r>
            <a:r>
              <a:rPr lang="en-US" dirty="0">
                <a:latin typeface="Arial" pitchFamily="34" charset="0"/>
                <a:cs typeface="Arial" pitchFamily="34" charset="0"/>
              </a:rPr>
              <a:t>.</a:t>
            </a:r>
          </a:p>
          <a:p>
            <a:r>
              <a:rPr lang="en-US" dirty="0">
                <a:latin typeface="Arial" pitchFamily="34" charset="0"/>
                <a:cs typeface="Arial" pitchFamily="34" charset="0"/>
              </a:rPr>
              <a:t>44.7. </a:t>
            </a:r>
            <a:r>
              <a:rPr lang="en-US" dirty="0" err="1">
                <a:latin typeface="Arial" pitchFamily="34" charset="0"/>
                <a:cs typeface="Arial" pitchFamily="34" charset="0"/>
              </a:rPr>
              <a:t>Гадаадын</a:t>
            </a:r>
            <a:r>
              <a:rPr lang="en-US" dirty="0">
                <a:latin typeface="Arial" pitchFamily="34" charset="0"/>
                <a:cs typeface="Arial" pitchFamily="34" charset="0"/>
              </a:rPr>
              <a:t> </a:t>
            </a:r>
            <a:r>
              <a:rPr lang="en-US" dirty="0" err="1">
                <a:latin typeface="Arial" pitchFamily="34" charset="0"/>
                <a:cs typeface="Arial" pitchFamily="34" charset="0"/>
              </a:rPr>
              <a:t>иргэн</a:t>
            </a:r>
            <a:r>
              <a:rPr lang="en-US" dirty="0">
                <a:latin typeface="Arial" pitchFamily="34" charset="0"/>
                <a:cs typeface="Arial" pitchFamily="34" charset="0"/>
              </a:rPr>
              <a:t>, </a:t>
            </a:r>
            <a:r>
              <a:rPr lang="en-US" dirty="0" err="1">
                <a:latin typeface="Arial" pitchFamily="34" charset="0"/>
                <a:cs typeface="Arial" pitchFamily="34" charset="0"/>
              </a:rPr>
              <a:t>харьяалалгүй</a:t>
            </a:r>
            <a:r>
              <a:rPr lang="en-US" dirty="0">
                <a:latin typeface="Arial" pitchFamily="34" charset="0"/>
                <a:cs typeface="Arial" pitchFamily="34" charset="0"/>
              </a:rPr>
              <a:t> </a:t>
            </a:r>
            <a:r>
              <a:rPr lang="en-US" dirty="0" err="1">
                <a:latin typeface="Arial" pitchFamily="34" charset="0"/>
                <a:cs typeface="Arial" pitchFamily="34" charset="0"/>
              </a:rPr>
              <a:t>хүн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ашиглах</a:t>
            </a:r>
            <a:r>
              <a:rPr lang="en-US" dirty="0">
                <a:latin typeface="Arial" pitchFamily="34" charset="0"/>
                <a:cs typeface="Arial" pitchFamily="34" charset="0"/>
              </a:rPr>
              <a:t> </a:t>
            </a:r>
            <a:r>
              <a:rPr lang="en-US" dirty="0" err="1">
                <a:latin typeface="Arial" pitchFamily="34" charset="0"/>
                <a:cs typeface="Arial" pitchFamily="34" charset="0"/>
              </a:rPr>
              <a:t>тухай</a:t>
            </a:r>
            <a:r>
              <a:rPr lang="en-US" dirty="0">
                <a:latin typeface="Arial" pitchFamily="34" charset="0"/>
                <a:cs typeface="Arial" pitchFamily="34" charset="0"/>
              </a:rPr>
              <a:t> </a:t>
            </a:r>
            <a:r>
              <a:rPr lang="en-US" dirty="0" err="1">
                <a:latin typeface="Arial" pitchFamily="34" charset="0"/>
                <a:cs typeface="Arial" pitchFamily="34" charset="0"/>
              </a:rPr>
              <a:t>хүсэлт</a:t>
            </a:r>
            <a:r>
              <a:rPr lang="en-US" dirty="0">
                <a:latin typeface="Arial" pitchFamily="34" charset="0"/>
                <a:cs typeface="Arial" pitchFamily="34" charset="0"/>
              </a:rPr>
              <a:t> </a:t>
            </a:r>
            <a:r>
              <a:rPr lang="en-US" dirty="0" err="1">
                <a:latin typeface="Arial" pitchFamily="34" charset="0"/>
                <a:cs typeface="Arial" pitchFamily="34" charset="0"/>
              </a:rPr>
              <a:t>гаргахын</a:t>
            </a:r>
            <a:r>
              <a:rPr lang="en-US" dirty="0">
                <a:latin typeface="Arial" pitchFamily="34" charset="0"/>
                <a:cs typeface="Arial" pitchFamily="34" charset="0"/>
              </a:rPr>
              <a:t> </a:t>
            </a:r>
            <a:r>
              <a:rPr lang="en-US" dirty="0" err="1">
                <a:latin typeface="Arial" pitchFamily="34" charset="0"/>
                <a:cs typeface="Arial" pitchFamily="34" charset="0"/>
              </a:rPr>
              <a:t>өмнө</a:t>
            </a:r>
            <a:r>
              <a:rPr lang="en-US" dirty="0">
                <a:latin typeface="Arial" pitchFamily="34" charset="0"/>
                <a:cs typeface="Arial" pitchFamily="34" charset="0"/>
              </a:rPr>
              <a:t> </a:t>
            </a:r>
            <a:r>
              <a:rPr lang="en-US" dirty="0" err="1">
                <a:latin typeface="Arial" pitchFamily="34" charset="0"/>
                <a:cs typeface="Arial" pitchFamily="34" charset="0"/>
              </a:rPr>
              <a:t>гадаадын</a:t>
            </a:r>
            <a:r>
              <a:rPr lang="en-US" dirty="0">
                <a:latin typeface="Arial" pitchFamily="34" charset="0"/>
                <a:cs typeface="Arial" pitchFamily="34" charset="0"/>
              </a:rPr>
              <a:t> </a:t>
            </a:r>
            <a:r>
              <a:rPr lang="en-US" dirty="0" err="1">
                <a:latin typeface="Arial" pitchFamily="34" charset="0"/>
                <a:cs typeface="Arial" pitchFamily="34" charset="0"/>
              </a:rPr>
              <a:t>иргэн</a:t>
            </a:r>
            <a:r>
              <a:rPr lang="en-US" dirty="0">
                <a:latin typeface="Arial" pitchFamily="34" charset="0"/>
                <a:cs typeface="Arial" pitchFamily="34" charset="0"/>
              </a:rPr>
              <a:t>, </a:t>
            </a:r>
            <a:r>
              <a:rPr lang="en-US" dirty="0" err="1">
                <a:latin typeface="Arial" pitchFamily="34" charset="0"/>
                <a:cs typeface="Arial" pitchFamily="34" charset="0"/>
              </a:rPr>
              <a:t>харьяатын</a:t>
            </a:r>
            <a:r>
              <a:rPr lang="en-US" dirty="0">
                <a:latin typeface="Arial" pitchFamily="34" charset="0"/>
                <a:cs typeface="Arial" pitchFamily="34" charset="0"/>
              </a:rPr>
              <a:t> </a:t>
            </a:r>
            <a:r>
              <a:rPr lang="en-US" dirty="0" err="1">
                <a:latin typeface="Arial" pitchFamily="34" charset="0"/>
                <a:cs typeface="Arial" pitchFamily="34" charset="0"/>
              </a:rPr>
              <a:t>асуудал</a:t>
            </a:r>
            <a:r>
              <a:rPr lang="en-US" dirty="0">
                <a:latin typeface="Arial" pitchFamily="34" charset="0"/>
                <a:cs typeface="Arial" pitchFamily="34" charset="0"/>
              </a:rPr>
              <a:t> </a:t>
            </a:r>
            <a:r>
              <a:rPr lang="en-US" dirty="0" err="1">
                <a:latin typeface="Arial" pitchFamily="34" charset="0"/>
                <a:cs typeface="Arial" pitchFamily="34" charset="0"/>
              </a:rPr>
              <a:t>эрхэлсэн</a:t>
            </a:r>
            <a:r>
              <a:rPr lang="en-US" dirty="0">
                <a:latin typeface="Arial" pitchFamily="34" charset="0"/>
                <a:cs typeface="Arial" pitchFamily="34" charset="0"/>
              </a:rPr>
              <a:t> </a:t>
            </a:r>
            <a:r>
              <a:rPr lang="en-US" dirty="0" err="1">
                <a:latin typeface="Arial" pitchFamily="34" charset="0"/>
                <a:cs typeface="Arial" pitchFamily="34" charset="0"/>
              </a:rPr>
              <a:t>эрх</a:t>
            </a:r>
            <a:r>
              <a:rPr lang="en-US" dirty="0">
                <a:latin typeface="Arial" pitchFamily="34" charset="0"/>
                <a:cs typeface="Arial" pitchFamily="34" charset="0"/>
              </a:rPr>
              <a:t> </a:t>
            </a:r>
            <a:r>
              <a:rPr lang="en-US" dirty="0" err="1">
                <a:latin typeface="Arial" pitchFamily="34" charset="0"/>
                <a:cs typeface="Arial" pitchFamily="34" charset="0"/>
              </a:rPr>
              <a:t>бүхий</a:t>
            </a:r>
            <a:r>
              <a:rPr lang="en-US" dirty="0">
                <a:latin typeface="Arial" pitchFamily="34" charset="0"/>
                <a:cs typeface="Arial" pitchFamily="34" charset="0"/>
              </a:rPr>
              <a:t> </a:t>
            </a:r>
            <a:r>
              <a:rPr lang="en-US" dirty="0" err="1">
                <a:latin typeface="Arial" pitchFamily="34" charset="0"/>
                <a:cs typeface="Arial" pitchFamily="34" charset="0"/>
              </a:rPr>
              <a:t>байгууллагаас</a:t>
            </a:r>
            <a:r>
              <a:rPr lang="en-US" dirty="0">
                <a:latin typeface="Arial" pitchFamily="34" charset="0"/>
                <a:cs typeface="Arial" pitchFamily="34" charset="0"/>
              </a:rPr>
              <a:t> </a:t>
            </a:r>
            <a:r>
              <a:rPr lang="en-US" dirty="0" err="1">
                <a:latin typeface="Arial" pitchFamily="34" charset="0"/>
                <a:cs typeface="Arial" pitchFamily="34" charset="0"/>
              </a:rPr>
              <a:t>тодорхойлолт</a:t>
            </a:r>
            <a:r>
              <a:rPr lang="en-US" dirty="0">
                <a:latin typeface="Arial" pitchFamily="34" charset="0"/>
                <a:cs typeface="Arial" pitchFamily="34" charset="0"/>
              </a:rPr>
              <a:t> </a:t>
            </a:r>
            <a:r>
              <a:rPr lang="en-US" dirty="0" err="1">
                <a:latin typeface="Arial" pitchFamily="34" charset="0"/>
                <a:cs typeface="Arial" pitchFamily="34" charset="0"/>
              </a:rPr>
              <a:t>авсан</a:t>
            </a:r>
            <a:r>
              <a:rPr lang="en-US" dirty="0">
                <a:latin typeface="Arial" pitchFamily="34" charset="0"/>
                <a:cs typeface="Arial" pitchFamily="34" charset="0"/>
              </a:rPr>
              <a:t> </a:t>
            </a:r>
            <a:r>
              <a:rPr lang="en-US" dirty="0" err="1">
                <a:latin typeface="Arial" pitchFamily="34" charset="0"/>
                <a:cs typeface="Arial" pitchFamily="34" charset="0"/>
              </a:rPr>
              <a:t>байна</a:t>
            </a:r>
            <a:r>
              <a:rPr lang="en-US" dirty="0">
                <a:latin typeface="Arial" pitchFamily="34" charset="0"/>
                <a:cs typeface="Arial" pitchFamily="34" charset="0"/>
              </a:rPr>
              <a:t>.</a:t>
            </a:r>
          </a:p>
          <a:p>
            <a:r>
              <a:rPr lang="en-US" dirty="0">
                <a:latin typeface="Arial" pitchFamily="34" charset="0"/>
                <a:cs typeface="Arial" pitchFamily="34" charset="0"/>
              </a:rPr>
              <a:t>44.8.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ашиглах</a:t>
            </a:r>
            <a:r>
              <a:rPr lang="en-US" dirty="0">
                <a:latin typeface="Arial" pitchFamily="34" charset="0"/>
                <a:cs typeface="Arial" pitchFamily="34" charset="0"/>
              </a:rPr>
              <a:t> </a:t>
            </a:r>
            <a:r>
              <a:rPr lang="en-US" dirty="0" err="1">
                <a:latin typeface="Arial" pitchFamily="34" charset="0"/>
                <a:cs typeface="Arial" pitchFamily="34" charset="0"/>
              </a:rPr>
              <a:t>тухай</a:t>
            </a:r>
            <a:r>
              <a:rPr lang="en-US" dirty="0">
                <a:latin typeface="Arial" pitchFamily="34" charset="0"/>
                <a:cs typeface="Arial" pitchFamily="34" charset="0"/>
              </a:rPr>
              <a:t> </a:t>
            </a:r>
            <a:r>
              <a:rPr lang="en-US" dirty="0" err="1">
                <a:latin typeface="Arial" pitchFamily="34" charset="0"/>
                <a:cs typeface="Arial" pitchFamily="34" charset="0"/>
              </a:rPr>
              <a:t>хүсэлт</a:t>
            </a:r>
            <a:r>
              <a:rPr lang="en-US" dirty="0">
                <a:latin typeface="Arial" pitchFamily="34" charset="0"/>
                <a:cs typeface="Arial" pitchFamily="34" charset="0"/>
              </a:rPr>
              <a:t> </a:t>
            </a:r>
            <a:r>
              <a:rPr lang="en-US" dirty="0" err="1">
                <a:latin typeface="Arial" pitchFamily="34" charset="0"/>
                <a:cs typeface="Arial" pitchFamily="34" charset="0"/>
              </a:rPr>
              <a:t>гаргах</a:t>
            </a:r>
            <a:r>
              <a:rPr lang="en-US" dirty="0">
                <a:latin typeface="Arial" pitchFamily="34" charset="0"/>
                <a:cs typeface="Arial" pitchFamily="34" charset="0"/>
              </a:rPr>
              <a:t>, </a:t>
            </a:r>
            <a:r>
              <a:rPr lang="en-US" dirty="0" err="1">
                <a:latin typeface="Arial" pitchFamily="34" charset="0"/>
                <a:cs typeface="Arial" pitchFamily="34" charset="0"/>
              </a:rPr>
              <a:t>түүнийг</a:t>
            </a:r>
            <a:r>
              <a:rPr lang="en-US" dirty="0">
                <a:latin typeface="Arial" pitchFamily="34" charset="0"/>
                <a:cs typeface="Arial" pitchFamily="34" charset="0"/>
              </a:rPr>
              <a:t> </a:t>
            </a:r>
            <a:r>
              <a:rPr lang="en-US" dirty="0" err="1">
                <a:latin typeface="Arial" pitchFamily="34" charset="0"/>
                <a:cs typeface="Arial" pitchFamily="34" charset="0"/>
              </a:rPr>
              <a:t>хянаж</a:t>
            </a:r>
            <a:r>
              <a:rPr lang="en-US" dirty="0">
                <a:latin typeface="Arial" pitchFamily="34" charset="0"/>
                <a:cs typeface="Arial" pitchFamily="34" charset="0"/>
              </a:rPr>
              <a:t> </a:t>
            </a:r>
            <a:r>
              <a:rPr lang="en-US" dirty="0" err="1">
                <a:latin typeface="Arial" pitchFamily="34" charset="0"/>
                <a:cs typeface="Arial" pitchFamily="34" charset="0"/>
              </a:rPr>
              <a:t>шийдвэрлэх</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ашиглах</a:t>
            </a:r>
            <a:r>
              <a:rPr lang="en-US" dirty="0">
                <a:latin typeface="Arial" pitchFamily="34" charset="0"/>
                <a:cs typeface="Arial" pitchFamily="34" charset="0"/>
              </a:rPr>
              <a:t> </a:t>
            </a:r>
            <a:r>
              <a:rPr lang="en-US" dirty="0" err="1">
                <a:latin typeface="Arial" pitchFamily="34" charset="0"/>
                <a:cs typeface="Arial" pitchFamily="34" charset="0"/>
              </a:rPr>
              <a:t>гэрээний</a:t>
            </a:r>
            <a:r>
              <a:rPr lang="en-US" dirty="0">
                <a:latin typeface="Arial" pitchFamily="34" charset="0"/>
                <a:cs typeface="Arial" pitchFamily="34" charset="0"/>
              </a:rPr>
              <a:t> </a:t>
            </a:r>
            <a:r>
              <a:rPr lang="en-US" dirty="0" err="1">
                <a:latin typeface="Arial" pitchFamily="34" charset="0"/>
                <a:cs typeface="Arial" pitchFamily="34" charset="0"/>
              </a:rPr>
              <a:t>агуулгыг</a:t>
            </a:r>
            <a:r>
              <a:rPr lang="en-US" dirty="0">
                <a:latin typeface="Arial" pitchFamily="34" charset="0"/>
                <a:cs typeface="Arial" pitchFamily="34" charset="0"/>
              </a:rPr>
              <a:t> </a:t>
            </a:r>
            <a:r>
              <a:rPr lang="en-US" dirty="0" err="1">
                <a:latin typeface="Arial" pitchFamily="34" charset="0"/>
                <a:cs typeface="Arial" pitchFamily="34" charset="0"/>
              </a:rPr>
              <a:t>тогтоох</a:t>
            </a:r>
            <a:r>
              <a:rPr lang="en-US" dirty="0">
                <a:latin typeface="Arial" pitchFamily="34" charset="0"/>
                <a:cs typeface="Arial" pitchFamily="34" charset="0"/>
              </a:rPr>
              <a:t>, </a:t>
            </a:r>
            <a:r>
              <a:rPr lang="en-US" dirty="0" err="1">
                <a:latin typeface="Arial" pitchFamily="34" charset="0"/>
                <a:cs typeface="Arial" pitchFamily="34" charset="0"/>
              </a:rPr>
              <a:t>түүнийг</a:t>
            </a:r>
            <a:r>
              <a:rPr lang="en-US" dirty="0">
                <a:latin typeface="Arial" pitchFamily="34" charset="0"/>
                <a:cs typeface="Arial" pitchFamily="34" charset="0"/>
              </a:rPr>
              <a:t> </a:t>
            </a:r>
            <a:r>
              <a:rPr lang="en-US" dirty="0" err="1">
                <a:latin typeface="Arial" pitchFamily="34" charset="0"/>
                <a:cs typeface="Arial" pitchFamily="34" charset="0"/>
              </a:rPr>
              <a:t>байгуулахад</a:t>
            </a:r>
            <a:r>
              <a:rPr lang="en-US" dirty="0">
                <a:latin typeface="Arial" pitchFamily="34" charset="0"/>
                <a:cs typeface="Arial" pitchFamily="34" charset="0"/>
              </a:rPr>
              <a:t> </a:t>
            </a:r>
            <a:r>
              <a:rPr lang="en-US" dirty="0" err="1">
                <a:latin typeface="Arial" pitchFamily="34" charset="0"/>
                <a:cs typeface="Arial" pitchFamily="34" charset="0"/>
              </a:rPr>
              <a:t>энэ</a:t>
            </a:r>
            <a:r>
              <a:rPr lang="en-US" dirty="0">
                <a:latin typeface="Arial" pitchFamily="34" charset="0"/>
                <a:cs typeface="Arial" pitchFamily="34" charset="0"/>
              </a:rPr>
              <a:t> </a:t>
            </a:r>
            <a:r>
              <a:rPr lang="en-US" dirty="0" err="1">
                <a:latin typeface="Arial" pitchFamily="34" charset="0"/>
                <a:cs typeface="Arial" pitchFamily="34" charset="0"/>
              </a:rPr>
              <a:t>хуулийн</a:t>
            </a:r>
            <a:r>
              <a:rPr lang="en-US" dirty="0">
                <a:latin typeface="Arial" pitchFamily="34" charset="0"/>
                <a:cs typeface="Arial" pitchFamily="34" charset="0"/>
              </a:rPr>
              <a:t> 32, 33.1.2, 33.2, 34.1-34.5, 34.6.1 - 34.6.8, 34.6.10, 34.6.11, 34.7-34.10-д </a:t>
            </a:r>
            <a:r>
              <a:rPr lang="en-US" dirty="0" err="1">
                <a:latin typeface="Arial" pitchFamily="34" charset="0"/>
                <a:cs typeface="Arial" pitchFamily="34" charset="0"/>
              </a:rPr>
              <a:t>заасан</a:t>
            </a:r>
            <a:r>
              <a:rPr lang="en-US" dirty="0">
                <a:latin typeface="Arial" pitchFamily="34" charset="0"/>
                <a:cs typeface="Arial" pitchFamily="34" charset="0"/>
              </a:rPr>
              <a:t> </a:t>
            </a:r>
            <a:r>
              <a:rPr lang="en-US" dirty="0" err="1">
                <a:latin typeface="Arial" pitchFamily="34" charset="0"/>
                <a:cs typeface="Arial" pitchFamily="34" charset="0"/>
              </a:rPr>
              <a:t>журмыг</a:t>
            </a:r>
            <a:r>
              <a:rPr lang="en-US" dirty="0">
                <a:latin typeface="Arial" pitchFamily="34" charset="0"/>
                <a:cs typeface="Arial" pitchFamily="34" charset="0"/>
              </a:rPr>
              <a:t> </a:t>
            </a:r>
            <a:r>
              <a:rPr lang="en-US" dirty="0" err="1">
                <a:latin typeface="Arial" pitchFamily="34" charset="0"/>
                <a:cs typeface="Arial" pitchFamily="34" charset="0"/>
              </a:rPr>
              <a:t>баримтална</a:t>
            </a:r>
            <a:r>
              <a:rPr lang="en-US" dirty="0">
                <a:latin typeface="Arial" pitchFamily="34" charset="0"/>
                <a:cs typeface="Arial" pitchFamily="34" charset="0"/>
              </a:rPr>
              <a:t>.</a:t>
            </a:r>
          </a:p>
          <a:p>
            <a:r>
              <a:rPr lang="en-US" dirty="0">
                <a:latin typeface="Arial" pitchFamily="34" charset="0"/>
                <a:cs typeface="Arial" pitchFamily="34" charset="0"/>
              </a:rPr>
              <a:t>44.9. </a:t>
            </a:r>
            <a:r>
              <a:rPr lang="en-US" dirty="0" err="1">
                <a:latin typeface="Arial" pitchFamily="34" charset="0"/>
                <a:cs typeface="Arial" pitchFamily="34" charset="0"/>
              </a:rPr>
              <a:t>Эрх</a:t>
            </a:r>
            <a:r>
              <a:rPr lang="en-US" dirty="0">
                <a:latin typeface="Arial" pitchFamily="34" charset="0"/>
                <a:cs typeface="Arial" pitchFamily="34" charset="0"/>
              </a:rPr>
              <a:t> </a:t>
            </a:r>
            <a:r>
              <a:rPr lang="en-US" dirty="0" err="1">
                <a:latin typeface="Arial" pitchFamily="34" charset="0"/>
                <a:cs typeface="Arial" pitchFamily="34" charset="0"/>
              </a:rPr>
              <a:t>бүхий</a:t>
            </a:r>
            <a:r>
              <a:rPr lang="en-US" dirty="0">
                <a:latin typeface="Arial" pitchFamily="34" charset="0"/>
                <a:cs typeface="Arial" pitchFamily="34" charset="0"/>
              </a:rPr>
              <a:t> </a:t>
            </a:r>
            <a:r>
              <a:rPr lang="en-US" dirty="0" err="1">
                <a:latin typeface="Arial" pitchFamily="34" charset="0"/>
                <a:cs typeface="Arial" pitchFamily="34" charset="0"/>
              </a:rPr>
              <a:t>байгууллагын</a:t>
            </a:r>
            <a:r>
              <a:rPr lang="en-US" dirty="0">
                <a:latin typeface="Arial" pitchFamily="34" charset="0"/>
                <a:cs typeface="Arial" pitchFamily="34" charset="0"/>
              </a:rPr>
              <a:t> </a:t>
            </a:r>
            <a:r>
              <a:rPr lang="en-US" dirty="0" err="1">
                <a:latin typeface="Arial" pitchFamily="34" charset="0"/>
                <a:cs typeface="Arial" pitchFamily="34" charset="0"/>
              </a:rPr>
              <a:t>зөвшөөрөлгүйгээр</a:t>
            </a:r>
            <a:r>
              <a:rPr lang="en-US" dirty="0">
                <a:latin typeface="Arial" pitchFamily="34" charset="0"/>
                <a:cs typeface="Arial" pitchFamily="34" charset="0"/>
              </a:rPr>
              <a:t> </a:t>
            </a:r>
            <a:r>
              <a:rPr lang="en-US" dirty="0" err="1">
                <a:latin typeface="Arial" pitchFamily="34" charset="0"/>
                <a:cs typeface="Arial" pitchFamily="34" charset="0"/>
              </a:rPr>
              <a:t>гадаадын</a:t>
            </a:r>
            <a:r>
              <a:rPr lang="en-US" dirty="0">
                <a:latin typeface="Arial" pitchFamily="34" charset="0"/>
                <a:cs typeface="Arial" pitchFamily="34" charset="0"/>
              </a:rPr>
              <a:t> </a:t>
            </a:r>
            <a:r>
              <a:rPr lang="en-US" dirty="0" err="1">
                <a:latin typeface="Arial" pitchFamily="34" charset="0"/>
                <a:cs typeface="Arial" pitchFamily="34" charset="0"/>
              </a:rPr>
              <a:t>иргэн</a:t>
            </a:r>
            <a:r>
              <a:rPr lang="en-US" dirty="0">
                <a:latin typeface="Arial" pitchFamily="34" charset="0"/>
                <a:cs typeface="Arial" pitchFamily="34" charset="0"/>
              </a:rPr>
              <a:t>, </a:t>
            </a:r>
            <a:r>
              <a:rPr lang="en-US" dirty="0" err="1">
                <a:latin typeface="Arial" pitchFamily="34" charset="0"/>
                <a:cs typeface="Arial" pitchFamily="34" charset="0"/>
              </a:rPr>
              <a:t>харъяалалгүй</a:t>
            </a:r>
            <a:r>
              <a:rPr lang="en-US" dirty="0">
                <a:latin typeface="Arial" pitchFamily="34" charset="0"/>
                <a:cs typeface="Arial" pitchFamily="34" charset="0"/>
              </a:rPr>
              <a:t> </a:t>
            </a:r>
            <a:r>
              <a:rPr lang="en-US" dirty="0" err="1">
                <a:latin typeface="Arial" pitchFamily="34" charset="0"/>
                <a:cs typeface="Arial" pitchFamily="34" charset="0"/>
              </a:rPr>
              <a:t>хүн</a:t>
            </a:r>
            <a:r>
              <a:rPr lang="en-US" dirty="0">
                <a:latin typeface="Arial" pitchFamily="34" charset="0"/>
                <a:cs typeface="Arial" pitchFamily="34" charset="0"/>
              </a:rPr>
              <a:t>, </a:t>
            </a:r>
            <a:r>
              <a:rPr lang="en-US" dirty="0" err="1">
                <a:latin typeface="Arial" pitchFamily="34" charset="0"/>
                <a:cs typeface="Arial" pitchFamily="34" charset="0"/>
              </a:rPr>
              <a:t>хуулийн</a:t>
            </a:r>
            <a:r>
              <a:rPr lang="en-US" dirty="0">
                <a:latin typeface="Arial" pitchFamily="34" charset="0"/>
                <a:cs typeface="Arial" pitchFamily="34" charset="0"/>
              </a:rPr>
              <a:t> </a:t>
            </a:r>
            <a:r>
              <a:rPr lang="en-US" dirty="0" err="1">
                <a:latin typeface="Arial" pitchFamily="34" charset="0"/>
                <a:cs typeface="Arial" pitchFamily="34" charset="0"/>
              </a:rPr>
              <a:t>этгээдэд</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ашиглуулсан</a:t>
            </a:r>
            <a:r>
              <a:rPr lang="en-US" dirty="0">
                <a:latin typeface="Arial" pitchFamily="34" charset="0"/>
                <a:cs typeface="Arial" pitchFamily="34" charset="0"/>
              </a:rPr>
              <a:t> </a:t>
            </a:r>
            <a:r>
              <a:rPr lang="en-US" dirty="0" err="1">
                <a:latin typeface="Arial" pitchFamily="34" charset="0"/>
                <a:cs typeface="Arial" pitchFamily="34" charset="0"/>
              </a:rPr>
              <a:t>Монгол</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иргэн</a:t>
            </a:r>
            <a:r>
              <a:rPr lang="en-US" dirty="0">
                <a:latin typeface="Arial" pitchFamily="34" charset="0"/>
                <a:cs typeface="Arial" pitchFamily="34" charset="0"/>
              </a:rPr>
              <a:t>, </a:t>
            </a:r>
            <a:r>
              <a:rPr lang="en-US" dirty="0" err="1">
                <a:latin typeface="Arial" pitchFamily="34" charset="0"/>
                <a:cs typeface="Arial" pitchFamily="34" charset="0"/>
              </a:rPr>
              <a:t>аж</a:t>
            </a:r>
            <a:r>
              <a:rPr lang="en-US" dirty="0">
                <a:latin typeface="Arial" pitchFamily="34" charset="0"/>
                <a:cs typeface="Arial" pitchFamily="34" charset="0"/>
              </a:rPr>
              <a:t> </a:t>
            </a:r>
            <a:r>
              <a:rPr lang="en-US" dirty="0" err="1">
                <a:latin typeface="Arial" pitchFamily="34" charset="0"/>
                <a:cs typeface="Arial" pitchFamily="34" charset="0"/>
              </a:rPr>
              <a:t>ахуйн</a:t>
            </a:r>
            <a:r>
              <a:rPr lang="en-US" dirty="0">
                <a:latin typeface="Arial" pitchFamily="34" charset="0"/>
                <a:cs typeface="Arial" pitchFamily="34" charset="0"/>
              </a:rPr>
              <a:t> </a:t>
            </a:r>
            <a:r>
              <a:rPr lang="en-US" dirty="0" err="1">
                <a:latin typeface="Arial" pitchFamily="34" charset="0"/>
                <a:cs typeface="Arial" pitchFamily="34" charset="0"/>
              </a:rPr>
              <a:t>нэгж</a:t>
            </a:r>
            <a:r>
              <a:rPr lang="en-US" dirty="0">
                <a:latin typeface="Arial" pitchFamily="34" charset="0"/>
                <a:cs typeface="Arial" pitchFamily="34" charset="0"/>
              </a:rPr>
              <a:t>, </a:t>
            </a:r>
            <a:r>
              <a:rPr lang="en-US" dirty="0" err="1">
                <a:latin typeface="Arial" pitchFamily="34" charset="0"/>
                <a:cs typeface="Arial" pitchFamily="34" charset="0"/>
              </a:rPr>
              <a:t>байгууллагын</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эзэмших</a:t>
            </a:r>
            <a:r>
              <a:rPr lang="en-US" dirty="0">
                <a:latin typeface="Arial" pitchFamily="34" charset="0"/>
                <a:cs typeface="Arial" pitchFamily="34" charset="0"/>
              </a:rPr>
              <a:t>, </a:t>
            </a:r>
            <a:r>
              <a:rPr lang="en-US" dirty="0" err="1">
                <a:latin typeface="Arial" pitchFamily="34" charset="0"/>
                <a:cs typeface="Arial" pitchFamily="34" charset="0"/>
              </a:rPr>
              <a:t>ашиглах</a:t>
            </a:r>
            <a:r>
              <a:rPr lang="en-US" dirty="0">
                <a:latin typeface="Arial" pitchFamily="34" charset="0"/>
                <a:cs typeface="Arial" pitchFamily="34" charset="0"/>
              </a:rPr>
              <a:t> </a:t>
            </a:r>
            <a:r>
              <a:rPr lang="en-US" dirty="0" err="1">
                <a:latin typeface="Arial" pitchFamily="34" charset="0"/>
                <a:cs typeface="Arial" pitchFamily="34" charset="0"/>
              </a:rPr>
              <a:t>гэрээг</a:t>
            </a:r>
            <a:r>
              <a:rPr lang="en-US" dirty="0">
                <a:latin typeface="Arial" pitchFamily="34" charset="0"/>
                <a:cs typeface="Arial" pitchFamily="34" charset="0"/>
              </a:rPr>
              <a:t> </a:t>
            </a:r>
            <a:r>
              <a:rPr lang="en-US" dirty="0" err="1">
                <a:latin typeface="Arial" pitchFamily="34" charset="0"/>
                <a:cs typeface="Arial" pitchFamily="34" charset="0"/>
              </a:rPr>
              <a:t>цуцалж</a:t>
            </a:r>
            <a:r>
              <a:rPr lang="en-US" dirty="0">
                <a:latin typeface="Arial" pitchFamily="34" charset="0"/>
                <a:cs typeface="Arial" pitchFamily="34" charset="0"/>
              </a:rPr>
              <a:t>, </a:t>
            </a:r>
            <a:r>
              <a:rPr lang="en-US" dirty="0" err="1">
                <a:latin typeface="Arial" pitchFamily="34" charset="0"/>
                <a:cs typeface="Arial" pitchFamily="34" charset="0"/>
              </a:rPr>
              <a:t>ашиглалтын</a:t>
            </a:r>
            <a:r>
              <a:rPr lang="en-US" dirty="0">
                <a:latin typeface="Arial" pitchFamily="34" charset="0"/>
                <a:cs typeface="Arial" pitchFamily="34" charset="0"/>
              </a:rPr>
              <a:t> </a:t>
            </a:r>
            <a:r>
              <a:rPr lang="en-US" dirty="0" err="1">
                <a:latin typeface="Arial" pitchFamily="34" charset="0"/>
                <a:cs typeface="Arial" pitchFamily="34" charset="0"/>
              </a:rPr>
              <a:t>явцад</a:t>
            </a:r>
            <a:r>
              <a:rPr lang="en-US" dirty="0">
                <a:latin typeface="Arial" pitchFamily="34" charset="0"/>
                <a:cs typeface="Arial" pitchFamily="34" charset="0"/>
              </a:rPr>
              <a:t> </a:t>
            </a:r>
            <a:r>
              <a:rPr lang="en-US" dirty="0" err="1">
                <a:latin typeface="Arial" pitchFamily="34" charset="0"/>
                <a:cs typeface="Arial" pitchFamily="34" charset="0"/>
              </a:rPr>
              <a:t>учирсан</a:t>
            </a:r>
            <a:r>
              <a:rPr lang="en-US" dirty="0">
                <a:latin typeface="Arial" pitchFamily="34" charset="0"/>
                <a:cs typeface="Arial" pitchFamily="34" charset="0"/>
              </a:rPr>
              <a:t> </a:t>
            </a:r>
            <a:r>
              <a:rPr lang="en-US" dirty="0" err="1">
                <a:latin typeface="Arial" pitchFamily="34" charset="0"/>
                <a:cs typeface="Arial" pitchFamily="34" charset="0"/>
              </a:rPr>
              <a:t>хохирлыг</a:t>
            </a:r>
            <a:r>
              <a:rPr lang="en-US" dirty="0">
                <a:latin typeface="Arial" pitchFamily="34" charset="0"/>
                <a:cs typeface="Arial" pitchFamily="34" charset="0"/>
              </a:rPr>
              <a:t> </a:t>
            </a:r>
            <a:r>
              <a:rPr lang="en-US" dirty="0" err="1">
                <a:latin typeface="Arial" pitchFamily="34" charset="0"/>
                <a:cs typeface="Arial" pitchFamily="34" charset="0"/>
              </a:rPr>
              <a:t>нөхөн</a:t>
            </a:r>
            <a:r>
              <a:rPr lang="en-US" dirty="0">
                <a:latin typeface="Arial" pitchFamily="34" charset="0"/>
                <a:cs typeface="Arial" pitchFamily="34" charset="0"/>
              </a:rPr>
              <a:t> </a:t>
            </a:r>
            <a:r>
              <a:rPr lang="en-US" dirty="0" err="1">
                <a:latin typeface="Arial" pitchFamily="34" charset="0"/>
                <a:cs typeface="Arial" pitchFamily="34" charset="0"/>
              </a:rPr>
              <a:t>төлүүлнэ</a:t>
            </a:r>
            <a:r>
              <a:rPr lang="en-US" dirty="0">
                <a:latin typeface="Arial" pitchFamily="34" charset="0"/>
                <a:cs typeface="Arial" pitchFamily="34" charset="0"/>
              </a:rPr>
              <a:t>.</a:t>
            </a:r>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11222"/>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700" b="1" dirty="0" smtClean="0">
                <a:latin typeface="Arial" pitchFamily="34" charset="0"/>
                <a:cs typeface="Arial" pitchFamily="34" charset="0"/>
              </a:rPr>
              <a:t/>
            </a:r>
            <a:br>
              <a:rPr lang="mn-MN" sz="2700" b="1" dirty="0" smtClean="0">
                <a:latin typeface="Arial" pitchFamily="34" charset="0"/>
                <a:cs typeface="Arial" pitchFamily="34" charset="0"/>
              </a:rPr>
            </a:br>
            <a:r>
              <a:rPr lang="en-US" sz="2000" dirty="0" smtClean="0">
                <a:latin typeface="Arial" pitchFamily="34" charset="0"/>
                <a:cs typeface="Arial" pitchFamily="34" charset="0"/>
              </a:rPr>
              <a:t/>
            </a:r>
            <a:br>
              <a:rPr lang="en-US" sz="2000" dirty="0" smtClean="0">
                <a:latin typeface="Arial" pitchFamily="34" charset="0"/>
                <a:cs typeface="Arial" pitchFamily="34" charset="0"/>
              </a:rPr>
            </a:br>
            <a:r>
              <a:rPr lang="mn-MN" sz="2000" dirty="0" smtClean="0">
                <a:latin typeface="Arial" pitchFamily="34" charset="0"/>
                <a:cs typeface="Arial" pitchFamily="34" charset="0"/>
              </a:rPr>
              <a:t/>
            </a:r>
            <a:br>
              <a:rPr lang="mn-MN" sz="2000" dirty="0" smtClean="0">
                <a:latin typeface="Arial" pitchFamily="34" charset="0"/>
                <a:cs typeface="Arial" pitchFamily="34" charset="0"/>
              </a:rPr>
            </a:br>
            <a:r>
              <a:rPr lang="mn-MN" sz="2000" dirty="0">
                <a:latin typeface="Arial" pitchFamily="34" charset="0"/>
                <a:cs typeface="Arial" pitchFamily="34" charset="0"/>
              </a:rPr>
              <a:t/>
            </a:r>
            <a:br>
              <a:rPr lang="mn-MN" sz="2000" dirty="0">
                <a:latin typeface="Arial" pitchFamily="34" charset="0"/>
                <a:cs typeface="Arial" pitchFamily="34" charset="0"/>
              </a:rPr>
            </a:br>
            <a:r>
              <a:rPr lang="en-US" sz="2700" b="1" dirty="0" smtClean="0">
                <a:solidFill>
                  <a:schemeClr val="tx1"/>
                </a:solidFill>
              </a:rPr>
              <a:t>46 </a:t>
            </a:r>
            <a:r>
              <a:rPr lang="en-US" sz="2700" b="1" dirty="0" err="1" smtClean="0">
                <a:solidFill>
                  <a:schemeClr val="tx1"/>
                </a:solidFill>
              </a:rPr>
              <a:t>дугаар</a:t>
            </a:r>
            <a:r>
              <a:rPr lang="en-US" sz="2700" b="1" dirty="0" smtClean="0">
                <a:solidFill>
                  <a:schemeClr val="tx1"/>
                </a:solidFill>
              </a:rPr>
              <a:t> </a:t>
            </a:r>
            <a:r>
              <a:rPr lang="en-US" sz="2700" b="1" dirty="0" err="1" smtClean="0">
                <a:solidFill>
                  <a:schemeClr val="tx1"/>
                </a:solidFill>
              </a:rPr>
              <a:t>зүйл</a:t>
            </a:r>
            <a:r>
              <a:rPr lang="en-US" sz="2700" b="1" dirty="0" smtClean="0">
                <a:solidFill>
                  <a:schemeClr val="tx1"/>
                </a:solidFill>
              </a:rPr>
              <a:t>. </a:t>
            </a:r>
            <a:r>
              <a:rPr lang="en-US" sz="2700" b="1" dirty="0" err="1" smtClean="0">
                <a:solidFill>
                  <a:schemeClr val="tx1"/>
                </a:solidFill>
              </a:rPr>
              <a:t>Бусдын</a:t>
            </a:r>
            <a:r>
              <a:rPr lang="en-US" sz="2700" b="1" dirty="0" smtClean="0">
                <a:solidFill>
                  <a:schemeClr val="tx1"/>
                </a:solidFill>
              </a:rPr>
              <a:t> </a:t>
            </a:r>
            <a:r>
              <a:rPr lang="en-US" sz="2700" b="1" dirty="0" err="1" smtClean="0">
                <a:solidFill>
                  <a:schemeClr val="tx1"/>
                </a:solidFill>
              </a:rPr>
              <a:t>эзэмшил</a:t>
            </a:r>
            <a:r>
              <a:rPr lang="en-US" sz="2700" b="1" dirty="0" smtClean="0">
                <a:solidFill>
                  <a:schemeClr val="tx1"/>
                </a:solidFill>
              </a:rPr>
              <a:t>, </a:t>
            </a:r>
            <a:r>
              <a:rPr lang="en-US" sz="2700" b="1" dirty="0" err="1" smtClean="0">
                <a:solidFill>
                  <a:schemeClr val="tx1"/>
                </a:solidFill>
              </a:rPr>
              <a:t>ашиглалтад</a:t>
            </a:r>
            <a:r>
              <a:rPr lang="en-US" sz="2700" b="1" dirty="0" smtClean="0">
                <a:solidFill>
                  <a:schemeClr val="tx1"/>
                </a:solidFill>
              </a:rPr>
              <a:t> </a:t>
            </a:r>
            <a:r>
              <a:rPr lang="en-US" sz="2700" b="1" dirty="0" err="1" smtClean="0">
                <a:solidFill>
                  <a:schemeClr val="tx1"/>
                </a:solidFill>
              </a:rPr>
              <a:t>байгаа</a:t>
            </a:r>
            <a:r>
              <a:rPr lang="en-US" sz="2700" b="1" dirty="0" smtClean="0">
                <a:solidFill>
                  <a:schemeClr val="tx1"/>
                </a:solidFill>
              </a:rPr>
              <a:t> </a:t>
            </a:r>
            <a:r>
              <a:rPr lang="en-US" sz="2700" b="1" dirty="0" err="1" smtClean="0">
                <a:solidFill>
                  <a:schemeClr val="tx1"/>
                </a:solidFill>
              </a:rPr>
              <a:t>газрыг</a:t>
            </a:r>
            <a:r>
              <a:rPr lang="en-US" sz="2700" b="1" dirty="0" smtClean="0">
                <a:solidFill>
                  <a:schemeClr val="tx1"/>
                </a:solidFill>
              </a:rPr>
              <a:t> </a:t>
            </a:r>
            <a:r>
              <a:rPr lang="en-US" sz="2700" b="1" dirty="0" err="1" smtClean="0">
                <a:solidFill>
                  <a:schemeClr val="tx1"/>
                </a:solidFill>
              </a:rPr>
              <a:t>нийтийн</a:t>
            </a:r>
            <a:r>
              <a:rPr lang="en-US" sz="2700" b="1" dirty="0" smtClean="0">
                <a:solidFill>
                  <a:schemeClr val="tx1"/>
                </a:solidFill>
              </a:rPr>
              <a:t> </a:t>
            </a:r>
            <a:r>
              <a:rPr lang="en-US" sz="2700" b="1" dirty="0" err="1" smtClean="0">
                <a:solidFill>
                  <a:schemeClr val="tx1"/>
                </a:solidFill>
              </a:rPr>
              <a:t>эдэлбэрт</a:t>
            </a:r>
            <a:r>
              <a:rPr lang="en-US" sz="2700" b="1" dirty="0" smtClean="0">
                <a:solidFill>
                  <a:schemeClr val="tx1"/>
                </a:solidFill>
              </a:rPr>
              <a:t> </a:t>
            </a:r>
            <a:r>
              <a:rPr lang="en-US" sz="2700" b="1" dirty="0" err="1" smtClean="0">
                <a:solidFill>
                  <a:schemeClr val="tx1"/>
                </a:solidFill>
              </a:rPr>
              <a:t>болон</a:t>
            </a:r>
            <a:r>
              <a:rPr lang="en-US" sz="2700" b="1" dirty="0" smtClean="0">
                <a:solidFill>
                  <a:schemeClr val="tx1"/>
                </a:solidFill>
              </a:rPr>
              <a:t> </a:t>
            </a:r>
            <a:r>
              <a:rPr lang="en-US" sz="2700" b="1" dirty="0" err="1" smtClean="0">
                <a:solidFill>
                  <a:schemeClr val="tx1"/>
                </a:solidFill>
              </a:rPr>
              <a:t>тусгай</a:t>
            </a:r>
            <a:r>
              <a:rPr lang="en-US" sz="2700" b="1" dirty="0" smtClean="0">
                <a:solidFill>
                  <a:schemeClr val="tx1"/>
                </a:solidFill>
              </a:rPr>
              <a:t> </a:t>
            </a:r>
            <a:r>
              <a:rPr lang="en-US" sz="2700" b="1" dirty="0" err="1" smtClean="0">
                <a:solidFill>
                  <a:schemeClr val="tx1"/>
                </a:solidFill>
              </a:rPr>
              <a:t>хэрэгцээнд</a:t>
            </a:r>
            <a:r>
              <a:rPr lang="en-US" sz="2700" b="1" dirty="0" smtClean="0">
                <a:solidFill>
                  <a:schemeClr val="tx1"/>
                </a:solidFill>
              </a:rPr>
              <a:t> </a:t>
            </a:r>
            <a:r>
              <a:rPr lang="en-US" sz="2700" b="1" dirty="0" err="1" smtClean="0">
                <a:solidFill>
                  <a:schemeClr val="tx1"/>
                </a:solidFill>
              </a:rPr>
              <a:t>ашиглах</a:t>
            </a:r>
            <a:r>
              <a:rPr lang="en-US" sz="2700" dirty="0" smtClean="0"/>
              <a:t/>
            </a:r>
            <a:br>
              <a:rPr lang="en-US" sz="2700" dirty="0" smtClean="0"/>
            </a:br>
            <a:r>
              <a:rPr lang="en-US" dirty="0"/>
              <a:t/>
            </a:r>
            <a:br>
              <a:rPr lang="en-US" dirty="0"/>
            </a:b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Autofit/>
          </a:bodyPr>
          <a:lstStyle/>
          <a:p>
            <a:r>
              <a:rPr lang="en-US" sz="2000" dirty="0" smtClean="0">
                <a:latin typeface="Arial" pitchFamily="34" charset="0"/>
                <a:cs typeface="Arial" pitchFamily="34" charset="0"/>
              </a:rPr>
              <a:t>46.1</a:t>
            </a:r>
            <a:r>
              <a:rPr lang="en-US" sz="2000" dirty="0">
                <a:latin typeface="Arial" pitchFamily="34" charset="0"/>
                <a:cs typeface="Arial" pitchFamily="34" charset="0"/>
              </a:rPr>
              <a:t>. </a:t>
            </a:r>
            <a:r>
              <a:rPr lang="en-US" sz="2000" dirty="0" err="1">
                <a:latin typeface="Arial" pitchFamily="34" charset="0"/>
                <a:cs typeface="Arial" pitchFamily="34" charset="0"/>
              </a:rPr>
              <a:t>Засгийн</a:t>
            </a:r>
            <a:r>
              <a:rPr lang="en-US" sz="2000" dirty="0">
                <a:latin typeface="Arial" pitchFamily="34" charset="0"/>
                <a:cs typeface="Arial" pitchFamily="34" charset="0"/>
              </a:rPr>
              <a:t> </a:t>
            </a:r>
            <a:r>
              <a:rPr lang="en-US" sz="2000" dirty="0" err="1">
                <a:latin typeface="Arial" pitchFamily="34" charset="0"/>
                <a:cs typeface="Arial" pitchFamily="34" charset="0"/>
              </a:rPr>
              <a:t>газар</a:t>
            </a:r>
            <a:r>
              <a:rPr lang="en-US" sz="2000" dirty="0">
                <a:latin typeface="Arial" pitchFamily="34" charset="0"/>
                <a:cs typeface="Arial" pitchFamily="34" charset="0"/>
              </a:rPr>
              <a:t> </a:t>
            </a:r>
            <a:r>
              <a:rPr lang="en-US" sz="2000" dirty="0" err="1">
                <a:latin typeface="Arial" pitchFamily="34" charset="0"/>
                <a:cs typeface="Arial" pitchFamily="34" charset="0"/>
              </a:rPr>
              <a:t>аймаг</a:t>
            </a:r>
            <a:r>
              <a:rPr lang="en-US" sz="2000" dirty="0">
                <a:latin typeface="Arial" pitchFamily="34" charset="0"/>
                <a:cs typeface="Arial" pitchFamily="34" charset="0"/>
              </a:rPr>
              <a:t>, </a:t>
            </a:r>
            <a:r>
              <a:rPr lang="en-US" sz="2000" dirty="0" err="1">
                <a:latin typeface="Arial" pitchFamily="34" charset="0"/>
                <a:cs typeface="Arial" pitchFamily="34" charset="0"/>
              </a:rPr>
              <a:t>нийслэл</a:t>
            </a:r>
            <a:r>
              <a:rPr lang="en-US" sz="2000" dirty="0">
                <a:latin typeface="Arial" pitchFamily="34" charset="0"/>
                <a:cs typeface="Arial" pitchFamily="34" charset="0"/>
              </a:rPr>
              <a:t>, </a:t>
            </a:r>
            <a:r>
              <a:rPr lang="en-US" sz="2000" dirty="0" err="1">
                <a:latin typeface="Arial" pitchFamily="34" charset="0"/>
                <a:cs typeface="Arial" pitchFamily="34" charset="0"/>
              </a:rPr>
              <a:t>сум</a:t>
            </a:r>
            <a:r>
              <a:rPr lang="en-US" sz="2000" dirty="0">
                <a:latin typeface="Arial" pitchFamily="34" charset="0"/>
                <a:cs typeface="Arial" pitchFamily="34" charset="0"/>
              </a:rPr>
              <a:t>, </a:t>
            </a:r>
            <a:r>
              <a:rPr lang="en-US" sz="2000" dirty="0" err="1">
                <a:latin typeface="Arial" pitchFamily="34" charset="0"/>
                <a:cs typeface="Arial" pitchFamily="34" charset="0"/>
              </a:rPr>
              <a:t>дүүргийн</a:t>
            </a:r>
            <a:r>
              <a:rPr lang="en-US" sz="2000" dirty="0">
                <a:latin typeface="Arial" pitchFamily="34" charset="0"/>
                <a:cs typeface="Arial" pitchFamily="34" charset="0"/>
              </a:rPr>
              <a:t> </a:t>
            </a:r>
            <a:r>
              <a:rPr lang="en-US" sz="2000" dirty="0" err="1">
                <a:latin typeface="Arial" pitchFamily="34" charset="0"/>
                <a:cs typeface="Arial" pitchFamily="34" charset="0"/>
              </a:rPr>
              <a:t>Засаг</a:t>
            </a:r>
            <a:r>
              <a:rPr lang="en-US" sz="2000" dirty="0">
                <a:latin typeface="Arial" pitchFamily="34" charset="0"/>
                <a:cs typeface="Arial" pitchFamily="34" charset="0"/>
              </a:rPr>
              <a:t> </a:t>
            </a:r>
            <a:r>
              <a:rPr lang="en-US" sz="2000" dirty="0" err="1">
                <a:latin typeface="Arial" pitchFamily="34" charset="0"/>
                <a:cs typeface="Arial" pitchFamily="34" charset="0"/>
              </a:rPr>
              <a:t>дарга</a:t>
            </a:r>
            <a:r>
              <a:rPr lang="en-US" sz="2000" dirty="0">
                <a:latin typeface="Arial" pitchFamily="34" charset="0"/>
                <a:cs typeface="Arial" pitchFamily="34" charset="0"/>
              </a:rPr>
              <a:t> </a:t>
            </a:r>
            <a:r>
              <a:rPr lang="en-US" sz="2000" dirty="0" err="1">
                <a:latin typeface="Arial" pitchFamily="34" charset="0"/>
                <a:cs typeface="Arial" pitchFamily="34" charset="0"/>
              </a:rPr>
              <a:t>газар</a:t>
            </a:r>
            <a:r>
              <a:rPr lang="en-US" sz="2000" dirty="0">
                <a:latin typeface="Arial" pitchFamily="34" charset="0"/>
                <a:cs typeface="Arial" pitchFamily="34" charset="0"/>
              </a:rPr>
              <a:t> </a:t>
            </a:r>
            <a:r>
              <a:rPr lang="en-US" sz="2000" dirty="0" err="1">
                <a:latin typeface="Arial" pitchFamily="34" charset="0"/>
                <a:cs typeface="Arial" pitchFamily="34" charset="0"/>
              </a:rPr>
              <a:t>эзэмшигч</a:t>
            </a:r>
            <a:r>
              <a:rPr lang="en-US" sz="2000" dirty="0">
                <a:latin typeface="Arial" pitchFamily="34" charset="0"/>
                <a:cs typeface="Arial" pitchFamily="34" charset="0"/>
              </a:rPr>
              <a:t>, </a:t>
            </a:r>
            <a:r>
              <a:rPr lang="en-US" sz="2000" dirty="0" err="1">
                <a:latin typeface="Arial" pitchFamily="34" charset="0"/>
                <a:cs typeface="Arial" pitchFamily="34" charset="0"/>
              </a:rPr>
              <a:t>ашиглагчтай</a:t>
            </a:r>
            <a:r>
              <a:rPr lang="en-US" sz="2000" dirty="0">
                <a:latin typeface="Arial" pitchFamily="34" charset="0"/>
                <a:cs typeface="Arial" pitchFamily="34" charset="0"/>
              </a:rPr>
              <a:t> </a:t>
            </a:r>
            <a:r>
              <a:rPr lang="en-US" sz="2000" dirty="0" err="1">
                <a:latin typeface="Arial" pitchFamily="34" charset="0"/>
                <a:cs typeface="Arial" pitchFamily="34" charset="0"/>
              </a:rPr>
              <a:t>урьдчилан</a:t>
            </a:r>
            <a:r>
              <a:rPr lang="en-US" sz="2000" dirty="0">
                <a:latin typeface="Arial" pitchFamily="34" charset="0"/>
                <a:cs typeface="Arial" pitchFamily="34" charset="0"/>
              </a:rPr>
              <a:t> </a:t>
            </a:r>
            <a:r>
              <a:rPr lang="en-US" sz="2000" dirty="0" err="1">
                <a:latin typeface="Arial" pitchFamily="34" charset="0"/>
                <a:cs typeface="Arial" pitchFamily="34" charset="0"/>
              </a:rPr>
              <a:t>тохиролцож</a:t>
            </a:r>
            <a:r>
              <a:rPr lang="en-US" sz="2000" dirty="0">
                <a:latin typeface="Arial" pitchFamily="34" charset="0"/>
                <a:cs typeface="Arial" pitchFamily="34" charset="0"/>
              </a:rPr>
              <a:t>, </a:t>
            </a:r>
            <a:r>
              <a:rPr lang="en-US" sz="2000" dirty="0" err="1">
                <a:latin typeface="Arial" pitchFamily="34" charset="0"/>
                <a:cs typeface="Arial" pitchFamily="34" charset="0"/>
              </a:rPr>
              <a:t>гэрээ</a:t>
            </a:r>
            <a:r>
              <a:rPr lang="en-US" sz="2000" dirty="0">
                <a:latin typeface="Arial" pitchFamily="34" charset="0"/>
                <a:cs typeface="Arial" pitchFamily="34" charset="0"/>
              </a:rPr>
              <a:t> </a:t>
            </a:r>
            <a:r>
              <a:rPr lang="en-US" sz="2000" dirty="0" err="1">
                <a:latin typeface="Arial" pitchFamily="34" charset="0"/>
                <a:cs typeface="Arial" pitchFamily="34" charset="0"/>
              </a:rPr>
              <a:t>байгуулсны</a:t>
            </a:r>
            <a:r>
              <a:rPr lang="en-US" sz="2000" dirty="0">
                <a:latin typeface="Arial" pitchFamily="34" charset="0"/>
                <a:cs typeface="Arial" pitchFamily="34" charset="0"/>
              </a:rPr>
              <a:t> </a:t>
            </a:r>
            <a:r>
              <a:rPr lang="en-US" sz="2000" dirty="0" err="1">
                <a:latin typeface="Arial" pitchFamily="34" charset="0"/>
                <a:cs typeface="Arial" pitchFamily="34" charset="0"/>
              </a:rPr>
              <a:t>үндсэн</a:t>
            </a:r>
            <a:r>
              <a:rPr lang="en-US" sz="2000" dirty="0">
                <a:latin typeface="Arial" pitchFamily="34" charset="0"/>
                <a:cs typeface="Arial" pitchFamily="34" charset="0"/>
              </a:rPr>
              <a:t> </a:t>
            </a:r>
            <a:r>
              <a:rPr lang="en-US" sz="2000" dirty="0" err="1">
                <a:latin typeface="Arial" pitchFamily="34" charset="0"/>
                <a:cs typeface="Arial" pitchFamily="34" charset="0"/>
              </a:rPr>
              <a:t>дээр</a:t>
            </a:r>
            <a:r>
              <a:rPr lang="en-US" sz="2000" dirty="0">
                <a:latin typeface="Arial" pitchFamily="34" charset="0"/>
                <a:cs typeface="Arial" pitchFamily="34" charset="0"/>
              </a:rPr>
              <a:t> </a:t>
            </a:r>
            <a:r>
              <a:rPr lang="en-US" sz="2000" dirty="0" err="1">
                <a:latin typeface="Arial" pitchFamily="34" charset="0"/>
                <a:cs typeface="Arial" pitchFamily="34" charset="0"/>
              </a:rPr>
              <a:t>бусдын</a:t>
            </a:r>
            <a:r>
              <a:rPr lang="en-US" sz="2000" dirty="0">
                <a:latin typeface="Arial" pitchFamily="34" charset="0"/>
                <a:cs typeface="Arial" pitchFamily="34" charset="0"/>
              </a:rPr>
              <a:t> </a:t>
            </a:r>
            <a:r>
              <a:rPr lang="en-US" sz="2000" dirty="0" err="1">
                <a:latin typeface="Arial" pitchFamily="34" charset="0"/>
                <a:cs typeface="Arial" pitchFamily="34" charset="0"/>
              </a:rPr>
              <a:t>эзэмшил</a:t>
            </a:r>
            <a:r>
              <a:rPr lang="en-US" sz="2000" dirty="0">
                <a:latin typeface="Arial" pitchFamily="34" charset="0"/>
                <a:cs typeface="Arial" pitchFamily="34" charset="0"/>
              </a:rPr>
              <a:t>, </a:t>
            </a:r>
            <a:r>
              <a:rPr lang="en-US" sz="2000" dirty="0" err="1">
                <a:latin typeface="Arial" pitchFamily="34" charset="0"/>
                <a:cs typeface="Arial" pitchFamily="34" charset="0"/>
              </a:rPr>
              <a:t>ашиглалтад</a:t>
            </a:r>
            <a:r>
              <a:rPr lang="en-US" sz="2000" dirty="0">
                <a:latin typeface="Arial" pitchFamily="34" charset="0"/>
                <a:cs typeface="Arial" pitchFamily="34" charset="0"/>
              </a:rPr>
              <a:t> </a:t>
            </a:r>
            <a:r>
              <a:rPr lang="en-US" sz="2000" dirty="0" err="1">
                <a:latin typeface="Arial" pitchFamily="34" charset="0"/>
                <a:cs typeface="Arial" pitchFamily="34" charset="0"/>
              </a:rPr>
              <a:t>байгаа</a:t>
            </a:r>
            <a:r>
              <a:rPr lang="en-US" sz="2000" dirty="0">
                <a:latin typeface="Arial" pitchFamily="34" charset="0"/>
                <a:cs typeface="Arial" pitchFamily="34" charset="0"/>
              </a:rPr>
              <a:t> </a:t>
            </a:r>
            <a:r>
              <a:rPr lang="en-US" sz="2000" dirty="0" err="1">
                <a:latin typeface="Arial" pitchFamily="34" charset="0"/>
                <a:cs typeface="Arial" pitchFamily="34" charset="0"/>
              </a:rPr>
              <a:t>газрыг</a:t>
            </a:r>
            <a:r>
              <a:rPr lang="en-US" sz="2000" dirty="0">
                <a:latin typeface="Arial" pitchFamily="34" charset="0"/>
                <a:cs typeface="Arial" pitchFamily="34" charset="0"/>
              </a:rPr>
              <a:t> </a:t>
            </a:r>
            <a:r>
              <a:rPr lang="en-US" sz="2000" dirty="0" err="1">
                <a:latin typeface="Arial" pitchFamily="34" charset="0"/>
                <a:cs typeface="Arial" pitchFamily="34" charset="0"/>
              </a:rPr>
              <a:t>тодорхой</a:t>
            </a:r>
            <a:r>
              <a:rPr lang="en-US" sz="2000" dirty="0">
                <a:latin typeface="Arial" pitchFamily="34" charset="0"/>
                <a:cs typeface="Arial" pitchFamily="34" charset="0"/>
              </a:rPr>
              <a:t> </a:t>
            </a:r>
            <a:r>
              <a:rPr lang="en-US" sz="2000" dirty="0" err="1">
                <a:latin typeface="Arial" pitchFamily="34" charset="0"/>
                <a:cs typeface="Arial" pitchFamily="34" charset="0"/>
              </a:rPr>
              <a:t>хугацаатайгаар</a:t>
            </a:r>
            <a:r>
              <a:rPr lang="en-US" sz="2000" dirty="0">
                <a:latin typeface="Arial" pitchFamily="34" charset="0"/>
                <a:cs typeface="Arial" pitchFamily="34" charset="0"/>
              </a:rPr>
              <a:t> </a:t>
            </a:r>
            <a:r>
              <a:rPr lang="en-US" sz="2000" dirty="0" err="1">
                <a:latin typeface="Arial" pitchFamily="34" charset="0"/>
                <a:cs typeface="Arial" pitchFamily="34" charset="0"/>
              </a:rPr>
              <a:t>нийтийн</a:t>
            </a:r>
            <a:r>
              <a:rPr lang="en-US" sz="2000" dirty="0">
                <a:latin typeface="Arial" pitchFamily="34" charset="0"/>
                <a:cs typeface="Arial" pitchFamily="34" charset="0"/>
              </a:rPr>
              <a:t> </a:t>
            </a:r>
            <a:r>
              <a:rPr lang="en-US" sz="2000" dirty="0" err="1">
                <a:latin typeface="Arial" pitchFamily="34" charset="0"/>
                <a:cs typeface="Arial" pitchFamily="34" charset="0"/>
              </a:rPr>
              <a:t>эдэлбэрт</a:t>
            </a:r>
            <a:r>
              <a:rPr lang="en-US" sz="2000" dirty="0">
                <a:latin typeface="Arial" pitchFamily="34" charset="0"/>
                <a:cs typeface="Arial" pitchFamily="34" charset="0"/>
              </a:rPr>
              <a:t> </a:t>
            </a:r>
            <a:r>
              <a:rPr lang="en-US" sz="2000" dirty="0" err="1">
                <a:latin typeface="Arial" pitchFamily="34" charset="0"/>
                <a:cs typeface="Arial" pitchFamily="34" charset="0"/>
              </a:rPr>
              <a:t>болон</a:t>
            </a:r>
            <a:r>
              <a:rPr lang="en-US" sz="2000" dirty="0">
                <a:latin typeface="Arial" pitchFamily="34" charset="0"/>
                <a:cs typeface="Arial" pitchFamily="34" charset="0"/>
              </a:rPr>
              <a:t> </a:t>
            </a:r>
            <a:r>
              <a:rPr lang="en-US" sz="2000" dirty="0" err="1">
                <a:latin typeface="Arial" pitchFamily="34" charset="0"/>
                <a:cs typeface="Arial" pitchFamily="34" charset="0"/>
              </a:rPr>
              <a:t>тусгай</a:t>
            </a:r>
            <a:r>
              <a:rPr lang="en-US" sz="2000" dirty="0">
                <a:latin typeface="Arial" pitchFamily="34" charset="0"/>
                <a:cs typeface="Arial" pitchFamily="34" charset="0"/>
              </a:rPr>
              <a:t> </a:t>
            </a:r>
            <a:r>
              <a:rPr lang="en-US" sz="2000" dirty="0" err="1">
                <a:latin typeface="Arial" pitchFamily="34" charset="0"/>
                <a:cs typeface="Arial" pitchFamily="34" charset="0"/>
              </a:rPr>
              <a:t>хэрэгцээнд</a:t>
            </a:r>
            <a:r>
              <a:rPr lang="en-US" sz="2000" dirty="0">
                <a:latin typeface="Arial" pitchFamily="34" charset="0"/>
                <a:cs typeface="Arial" pitchFamily="34" charset="0"/>
              </a:rPr>
              <a:t> </a:t>
            </a:r>
            <a:r>
              <a:rPr lang="en-US" sz="2000" dirty="0" err="1">
                <a:latin typeface="Arial" pitchFamily="34" charset="0"/>
                <a:cs typeface="Arial" pitchFamily="34" charset="0"/>
              </a:rPr>
              <a:t>төлбөртэй</a:t>
            </a:r>
            <a:r>
              <a:rPr lang="en-US" sz="2000" dirty="0">
                <a:latin typeface="Arial" pitchFamily="34" charset="0"/>
                <a:cs typeface="Arial" pitchFamily="34" charset="0"/>
              </a:rPr>
              <a:t> </a:t>
            </a:r>
            <a:r>
              <a:rPr lang="en-US" sz="2000" dirty="0" err="1">
                <a:latin typeface="Arial" pitchFamily="34" charset="0"/>
                <a:cs typeface="Arial" pitchFamily="34" charset="0"/>
              </a:rPr>
              <a:t>буюу</a:t>
            </a:r>
            <a:r>
              <a:rPr lang="en-US" sz="2000" dirty="0">
                <a:latin typeface="Arial" pitchFamily="34" charset="0"/>
                <a:cs typeface="Arial" pitchFamily="34" charset="0"/>
              </a:rPr>
              <a:t> </a:t>
            </a:r>
            <a:r>
              <a:rPr lang="en-US" sz="2000" dirty="0" err="1">
                <a:latin typeface="Arial" pitchFamily="34" charset="0"/>
                <a:cs typeface="Arial" pitchFamily="34" charset="0"/>
              </a:rPr>
              <a:t>төлбөргүйгээр</a:t>
            </a:r>
            <a:r>
              <a:rPr lang="en-US" sz="2000" dirty="0">
                <a:latin typeface="Arial" pitchFamily="34" charset="0"/>
                <a:cs typeface="Arial" pitchFamily="34" charset="0"/>
              </a:rPr>
              <a:t> </a:t>
            </a:r>
            <a:r>
              <a:rPr lang="en-US" sz="2000" dirty="0" err="1">
                <a:latin typeface="Arial" pitchFamily="34" charset="0"/>
                <a:cs typeface="Arial" pitchFamily="34" charset="0"/>
              </a:rPr>
              <a:t>ашиглаж</a:t>
            </a:r>
            <a:r>
              <a:rPr lang="en-US" sz="2000" dirty="0">
                <a:latin typeface="Arial" pitchFamily="34" charset="0"/>
                <a:cs typeface="Arial" pitchFamily="34" charset="0"/>
              </a:rPr>
              <a:t> </a:t>
            </a:r>
            <a:r>
              <a:rPr lang="en-US" sz="2000" dirty="0" err="1">
                <a:latin typeface="Arial" pitchFamily="34" charset="0"/>
                <a:cs typeface="Arial" pitchFamily="34" charset="0"/>
              </a:rPr>
              <a:t>болно</a:t>
            </a:r>
            <a:r>
              <a:rPr lang="en-US" sz="2000" dirty="0">
                <a:latin typeface="Arial" pitchFamily="34" charset="0"/>
                <a:cs typeface="Arial" pitchFamily="34" charset="0"/>
              </a:rPr>
              <a:t>.</a:t>
            </a:r>
          </a:p>
          <a:p>
            <a:r>
              <a:rPr lang="en-US" sz="2000" dirty="0">
                <a:latin typeface="Arial" pitchFamily="34" charset="0"/>
                <a:cs typeface="Arial" pitchFamily="34" charset="0"/>
              </a:rPr>
              <a:t>46.2. </a:t>
            </a:r>
            <a:r>
              <a:rPr lang="en-US" sz="2000" dirty="0" err="1">
                <a:latin typeface="Arial" pitchFamily="34" charset="0"/>
                <a:cs typeface="Arial" pitchFamily="34" charset="0"/>
              </a:rPr>
              <a:t>Засгийн</a:t>
            </a:r>
            <a:r>
              <a:rPr lang="en-US" sz="2000" dirty="0">
                <a:latin typeface="Arial" pitchFamily="34" charset="0"/>
                <a:cs typeface="Arial" pitchFamily="34" charset="0"/>
              </a:rPr>
              <a:t> </a:t>
            </a:r>
            <a:r>
              <a:rPr lang="en-US" sz="2000" dirty="0" err="1">
                <a:latin typeface="Arial" pitchFamily="34" charset="0"/>
                <a:cs typeface="Arial" pitchFamily="34" charset="0"/>
              </a:rPr>
              <a:t>газар</a:t>
            </a:r>
            <a:r>
              <a:rPr lang="en-US" sz="2000" dirty="0">
                <a:latin typeface="Arial" pitchFamily="34" charset="0"/>
                <a:cs typeface="Arial" pitchFamily="34" charset="0"/>
              </a:rPr>
              <a:t> </a:t>
            </a:r>
            <a:r>
              <a:rPr lang="en-US" sz="2000" dirty="0" err="1">
                <a:latin typeface="Arial" pitchFamily="34" charset="0"/>
                <a:cs typeface="Arial" pitchFamily="34" charset="0"/>
              </a:rPr>
              <a:t>нийгмийн</a:t>
            </a:r>
            <a:r>
              <a:rPr lang="en-US" sz="2000" dirty="0">
                <a:latin typeface="Arial" pitchFamily="34" charset="0"/>
                <a:cs typeface="Arial" pitchFamily="34" charset="0"/>
              </a:rPr>
              <a:t> </a:t>
            </a:r>
            <a:r>
              <a:rPr lang="en-US" sz="2000" dirty="0" err="1">
                <a:latin typeface="Arial" pitchFamily="34" charset="0"/>
                <a:cs typeface="Arial" pitchFamily="34" charset="0"/>
              </a:rPr>
              <a:t>зайлшгүй</a:t>
            </a:r>
            <a:r>
              <a:rPr lang="en-US" sz="2000" dirty="0">
                <a:latin typeface="Arial" pitchFamily="34" charset="0"/>
                <a:cs typeface="Arial" pitchFamily="34" charset="0"/>
              </a:rPr>
              <a:t> </a:t>
            </a:r>
            <a:r>
              <a:rPr lang="en-US" sz="2000" dirty="0" err="1">
                <a:latin typeface="Arial" pitchFamily="34" charset="0"/>
                <a:cs typeface="Arial" pitchFamily="34" charset="0"/>
              </a:rPr>
              <a:t>шаардлагыг</a:t>
            </a:r>
            <a:r>
              <a:rPr lang="en-US" sz="2000" dirty="0">
                <a:latin typeface="Arial" pitchFamily="34" charset="0"/>
                <a:cs typeface="Arial" pitchFamily="34" charset="0"/>
              </a:rPr>
              <a:t> </a:t>
            </a:r>
            <a:r>
              <a:rPr lang="en-US" sz="2000" dirty="0" err="1">
                <a:latin typeface="Arial" pitchFamily="34" charset="0"/>
                <a:cs typeface="Arial" pitchFamily="34" charset="0"/>
              </a:rPr>
              <a:t>үндэслэн</a:t>
            </a:r>
            <a:r>
              <a:rPr lang="en-US" sz="2000" dirty="0">
                <a:latin typeface="Arial" pitchFamily="34" charset="0"/>
                <a:cs typeface="Arial" pitchFamily="34" charset="0"/>
              </a:rPr>
              <a:t> </a:t>
            </a:r>
            <a:r>
              <a:rPr lang="en-US" sz="2000" dirty="0" err="1">
                <a:latin typeface="Arial" pitchFamily="34" charset="0"/>
                <a:cs typeface="Arial" pitchFamily="34" charset="0"/>
              </a:rPr>
              <a:t>бусдын</a:t>
            </a:r>
            <a:r>
              <a:rPr lang="en-US" sz="2000" dirty="0">
                <a:latin typeface="Arial" pitchFamily="34" charset="0"/>
                <a:cs typeface="Arial" pitchFamily="34" charset="0"/>
              </a:rPr>
              <a:t> </a:t>
            </a:r>
            <a:r>
              <a:rPr lang="en-US" sz="2000" dirty="0" err="1">
                <a:latin typeface="Arial" pitchFamily="34" charset="0"/>
                <a:cs typeface="Arial" pitchFamily="34" charset="0"/>
              </a:rPr>
              <a:t>эзэмшил</a:t>
            </a:r>
            <a:r>
              <a:rPr lang="en-US" sz="2000" dirty="0">
                <a:latin typeface="Arial" pitchFamily="34" charset="0"/>
                <a:cs typeface="Arial" pitchFamily="34" charset="0"/>
              </a:rPr>
              <a:t>, </a:t>
            </a:r>
            <a:r>
              <a:rPr lang="en-US" sz="2000" dirty="0" err="1">
                <a:latin typeface="Arial" pitchFamily="34" charset="0"/>
                <a:cs typeface="Arial" pitchFamily="34" charset="0"/>
              </a:rPr>
              <a:t>ашиглалтад</a:t>
            </a:r>
            <a:r>
              <a:rPr lang="en-US" sz="2000" dirty="0">
                <a:latin typeface="Arial" pitchFamily="34" charset="0"/>
                <a:cs typeface="Arial" pitchFamily="34" charset="0"/>
              </a:rPr>
              <a:t> </a:t>
            </a:r>
            <a:r>
              <a:rPr lang="en-US" sz="2000" dirty="0" err="1">
                <a:latin typeface="Arial" pitchFamily="34" charset="0"/>
                <a:cs typeface="Arial" pitchFamily="34" charset="0"/>
              </a:rPr>
              <a:t>байгаа</a:t>
            </a:r>
            <a:r>
              <a:rPr lang="en-US" sz="2000" dirty="0">
                <a:latin typeface="Arial" pitchFamily="34" charset="0"/>
                <a:cs typeface="Arial" pitchFamily="34" charset="0"/>
              </a:rPr>
              <a:t> </a:t>
            </a:r>
            <a:r>
              <a:rPr lang="en-US" sz="2000" dirty="0" err="1">
                <a:latin typeface="Arial" pitchFamily="34" charset="0"/>
                <a:cs typeface="Arial" pitchFamily="34" charset="0"/>
              </a:rPr>
              <a:t>газрыг</a:t>
            </a:r>
            <a:r>
              <a:rPr lang="en-US" sz="2000" dirty="0">
                <a:latin typeface="Arial" pitchFamily="34" charset="0"/>
                <a:cs typeface="Arial" pitchFamily="34" charset="0"/>
              </a:rPr>
              <a:t> </a:t>
            </a:r>
            <a:r>
              <a:rPr lang="en-US" sz="2000" dirty="0" err="1">
                <a:latin typeface="Arial" pitchFamily="34" charset="0"/>
                <a:cs typeface="Arial" pitchFamily="34" charset="0"/>
              </a:rPr>
              <a:t>уг</a:t>
            </a:r>
            <a:r>
              <a:rPr lang="en-US" sz="2000" dirty="0">
                <a:latin typeface="Arial" pitchFamily="34" charset="0"/>
                <a:cs typeface="Arial" pitchFamily="34" charset="0"/>
              </a:rPr>
              <a:t> </a:t>
            </a:r>
            <a:r>
              <a:rPr lang="en-US" sz="2000" dirty="0" err="1">
                <a:latin typeface="Arial" pitchFamily="34" charset="0"/>
                <a:cs typeface="Arial" pitchFamily="34" charset="0"/>
              </a:rPr>
              <a:t>шаардлага</a:t>
            </a:r>
            <a:r>
              <a:rPr lang="en-US" sz="2000" dirty="0">
                <a:latin typeface="Arial" pitchFamily="34" charset="0"/>
                <a:cs typeface="Arial" pitchFamily="34" charset="0"/>
              </a:rPr>
              <a:t> </a:t>
            </a:r>
            <a:r>
              <a:rPr lang="en-US" sz="2000" dirty="0" err="1">
                <a:latin typeface="Arial" pitchFamily="34" charset="0"/>
                <a:cs typeface="Arial" pitchFamily="34" charset="0"/>
              </a:rPr>
              <a:t>арилтал</a:t>
            </a:r>
            <a:r>
              <a:rPr lang="en-US" sz="2000" dirty="0">
                <a:latin typeface="Arial" pitchFamily="34" charset="0"/>
                <a:cs typeface="Arial" pitchFamily="34" charset="0"/>
              </a:rPr>
              <a:t> </a:t>
            </a:r>
            <a:r>
              <a:rPr lang="en-US" sz="2000" dirty="0" err="1">
                <a:latin typeface="Arial" pitchFamily="34" charset="0"/>
                <a:cs typeface="Arial" pitchFamily="34" charset="0"/>
              </a:rPr>
              <a:t>захиргааны</a:t>
            </a:r>
            <a:r>
              <a:rPr lang="en-US" sz="2000" dirty="0">
                <a:latin typeface="Arial" pitchFamily="34" charset="0"/>
                <a:cs typeface="Arial" pitchFamily="34" charset="0"/>
              </a:rPr>
              <a:t> </a:t>
            </a:r>
            <a:r>
              <a:rPr lang="en-US" sz="2000" dirty="0" err="1">
                <a:latin typeface="Arial" pitchFamily="34" charset="0"/>
                <a:cs typeface="Arial" pitchFamily="34" charset="0"/>
              </a:rPr>
              <a:t>журмаар</a:t>
            </a:r>
            <a:r>
              <a:rPr lang="en-US" sz="2000" dirty="0">
                <a:latin typeface="Arial" pitchFamily="34" charset="0"/>
                <a:cs typeface="Arial" pitchFamily="34" charset="0"/>
              </a:rPr>
              <a:t> </a:t>
            </a:r>
            <a:r>
              <a:rPr lang="en-US" sz="2000" dirty="0" err="1">
                <a:latin typeface="Arial" pitchFamily="34" charset="0"/>
                <a:cs typeface="Arial" pitchFamily="34" charset="0"/>
              </a:rPr>
              <a:t>нийтийн</a:t>
            </a:r>
            <a:r>
              <a:rPr lang="en-US" sz="2000" dirty="0">
                <a:latin typeface="Arial" pitchFamily="34" charset="0"/>
                <a:cs typeface="Arial" pitchFamily="34" charset="0"/>
              </a:rPr>
              <a:t> </a:t>
            </a:r>
            <a:r>
              <a:rPr lang="en-US" sz="2000" dirty="0" err="1">
                <a:latin typeface="Arial" pitchFamily="34" charset="0"/>
                <a:cs typeface="Arial" pitchFamily="34" charset="0"/>
              </a:rPr>
              <a:t>эдэлбэрт</a:t>
            </a:r>
            <a:r>
              <a:rPr lang="en-US" sz="2000" dirty="0">
                <a:latin typeface="Arial" pitchFamily="34" charset="0"/>
                <a:cs typeface="Arial" pitchFamily="34" charset="0"/>
              </a:rPr>
              <a:t> </a:t>
            </a:r>
            <a:r>
              <a:rPr lang="en-US" sz="2000" dirty="0" err="1">
                <a:latin typeface="Arial" pitchFamily="34" charset="0"/>
                <a:cs typeface="Arial" pitchFamily="34" charset="0"/>
              </a:rPr>
              <a:t>болон</a:t>
            </a:r>
            <a:r>
              <a:rPr lang="en-US" sz="2000" dirty="0">
                <a:latin typeface="Arial" pitchFamily="34" charset="0"/>
                <a:cs typeface="Arial" pitchFamily="34" charset="0"/>
              </a:rPr>
              <a:t> </a:t>
            </a:r>
            <a:r>
              <a:rPr lang="en-US" sz="2000" dirty="0" err="1">
                <a:latin typeface="Arial" pitchFamily="34" charset="0"/>
                <a:cs typeface="Arial" pitchFamily="34" charset="0"/>
              </a:rPr>
              <a:t>тусгай</a:t>
            </a:r>
            <a:r>
              <a:rPr lang="en-US" sz="2000" dirty="0">
                <a:latin typeface="Arial" pitchFamily="34" charset="0"/>
                <a:cs typeface="Arial" pitchFamily="34" charset="0"/>
              </a:rPr>
              <a:t> </a:t>
            </a:r>
            <a:r>
              <a:rPr lang="en-US" sz="2000" dirty="0" err="1">
                <a:latin typeface="Arial" pitchFamily="34" charset="0"/>
                <a:cs typeface="Arial" pitchFamily="34" charset="0"/>
              </a:rPr>
              <a:t>хэрэгцээнд</a:t>
            </a:r>
            <a:r>
              <a:rPr lang="en-US" sz="2000" dirty="0">
                <a:latin typeface="Arial" pitchFamily="34" charset="0"/>
                <a:cs typeface="Arial" pitchFamily="34" charset="0"/>
              </a:rPr>
              <a:t> </a:t>
            </a:r>
            <a:r>
              <a:rPr lang="en-US" sz="2000" dirty="0" err="1">
                <a:latin typeface="Arial" pitchFamily="34" charset="0"/>
                <a:cs typeface="Arial" pitchFamily="34" charset="0"/>
              </a:rPr>
              <a:t>төлбөртэй</a:t>
            </a:r>
            <a:r>
              <a:rPr lang="en-US" sz="2000" dirty="0">
                <a:latin typeface="Arial" pitchFamily="34" charset="0"/>
                <a:cs typeface="Arial" pitchFamily="34" charset="0"/>
              </a:rPr>
              <a:t> </a:t>
            </a:r>
            <a:r>
              <a:rPr lang="en-US" sz="2000" dirty="0" err="1">
                <a:latin typeface="Arial" pitchFamily="34" charset="0"/>
                <a:cs typeface="Arial" pitchFamily="34" charset="0"/>
              </a:rPr>
              <a:t>буюу</a:t>
            </a:r>
            <a:r>
              <a:rPr lang="en-US" sz="2000" dirty="0">
                <a:latin typeface="Arial" pitchFamily="34" charset="0"/>
                <a:cs typeface="Arial" pitchFamily="34" charset="0"/>
              </a:rPr>
              <a:t> </a:t>
            </a:r>
            <a:r>
              <a:rPr lang="en-US" sz="2000" dirty="0" err="1">
                <a:latin typeface="Arial" pitchFamily="34" charset="0"/>
                <a:cs typeface="Arial" pitchFamily="34" charset="0"/>
              </a:rPr>
              <a:t>төлбөргүйгээр</a:t>
            </a:r>
            <a:r>
              <a:rPr lang="en-US" sz="2000" dirty="0">
                <a:latin typeface="Arial" pitchFamily="34" charset="0"/>
                <a:cs typeface="Arial" pitchFamily="34" charset="0"/>
              </a:rPr>
              <a:t> </a:t>
            </a:r>
            <a:r>
              <a:rPr lang="en-US" sz="2000" dirty="0" err="1">
                <a:latin typeface="Arial" pitchFamily="34" charset="0"/>
                <a:cs typeface="Arial" pitchFamily="34" charset="0"/>
              </a:rPr>
              <a:t>ашиглах</a:t>
            </a:r>
            <a:r>
              <a:rPr lang="en-US" sz="2000" dirty="0">
                <a:latin typeface="Arial" pitchFamily="34" charset="0"/>
                <a:cs typeface="Arial" pitchFamily="34" charset="0"/>
              </a:rPr>
              <a:t> </a:t>
            </a:r>
            <a:r>
              <a:rPr lang="en-US" sz="2000" dirty="0" err="1">
                <a:latin typeface="Arial" pitchFamily="34" charset="0"/>
                <a:cs typeface="Arial" pitchFamily="34" charset="0"/>
              </a:rPr>
              <a:t>тухай</a:t>
            </a:r>
            <a:r>
              <a:rPr lang="en-US" sz="2000" dirty="0">
                <a:latin typeface="Arial" pitchFamily="34" charset="0"/>
                <a:cs typeface="Arial" pitchFamily="34" charset="0"/>
              </a:rPr>
              <a:t> </a:t>
            </a:r>
            <a:r>
              <a:rPr lang="en-US" sz="2000" dirty="0" err="1">
                <a:latin typeface="Arial" pitchFamily="34" charset="0"/>
                <a:cs typeface="Arial" pitchFamily="34" charset="0"/>
              </a:rPr>
              <a:t>шийдвэр</a:t>
            </a:r>
            <a:r>
              <a:rPr lang="en-US" sz="2000" dirty="0">
                <a:latin typeface="Arial" pitchFamily="34" charset="0"/>
                <a:cs typeface="Arial" pitchFamily="34" charset="0"/>
              </a:rPr>
              <a:t> </a:t>
            </a:r>
            <a:r>
              <a:rPr lang="en-US" sz="2000" dirty="0" err="1">
                <a:latin typeface="Arial" pitchFamily="34" charset="0"/>
                <a:cs typeface="Arial" pitchFamily="34" charset="0"/>
              </a:rPr>
              <a:t>гаргаж</a:t>
            </a:r>
            <a:r>
              <a:rPr lang="en-US" sz="2000" dirty="0">
                <a:latin typeface="Arial" pitchFamily="34" charset="0"/>
                <a:cs typeface="Arial" pitchFamily="34" charset="0"/>
              </a:rPr>
              <a:t> </a:t>
            </a:r>
            <a:r>
              <a:rPr lang="en-US" sz="2000" dirty="0" err="1">
                <a:latin typeface="Arial" pitchFamily="34" charset="0"/>
                <a:cs typeface="Arial" pitchFamily="34" charset="0"/>
              </a:rPr>
              <a:t>болно</a:t>
            </a:r>
            <a:endParaRPr lang="en-US" sz="2000" dirty="0">
              <a:latin typeface="Arial" pitchFamily="34" charset="0"/>
              <a:cs typeface="Arial" pitchFamily="34"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700" b="1" dirty="0" smtClean="0">
                <a:latin typeface="Arial" pitchFamily="34" charset="0"/>
                <a:cs typeface="Arial" pitchFamily="34" charset="0"/>
              </a:rPr>
              <a:t/>
            </a:r>
            <a:br>
              <a:rPr lang="mn-MN" sz="2700" b="1" dirty="0" smtClean="0">
                <a:latin typeface="Arial" pitchFamily="34" charset="0"/>
                <a:cs typeface="Arial" pitchFamily="34" charset="0"/>
              </a:rPr>
            </a:br>
            <a:r>
              <a:rPr lang="en-US" sz="2200" b="1" dirty="0" smtClean="0">
                <a:solidFill>
                  <a:schemeClr val="tx1"/>
                </a:solidFill>
                <a:latin typeface="Arial" pitchFamily="34" charset="0"/>
                <a:cs typeface="Arial" pitchFamily="34" charset="0"/>
              </a:rPr>
              <a:t>47 </a:t>
            </a:r>
            <a:r>
              <a:rPr lang="en-US" sz="2200" b="1" dirty="0" err="1">
                <a:solidFill>
                  <a:schemeClr val="tx1"/>
                </a:solidFill>
                <a:latin typeface="Arial" pitchFamily="34" charset="0"/>
                <a:cs typeface="Arial" pitchFamily="34" charset="0"/>
              </a:rPr>
              <a:t>дугаар</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зүйл</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Газар</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эзэмших</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ашиглах</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эрх</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дуусгавар</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болоход</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газар</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дээрх</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эд</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хөрөнгийн</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эрх</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дуусгавар</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болох</a:t>
            </a:r>
            <a:r>
              <a:rPr lang="en-US" dirty="0">
                <a:solidFill>
                  <a:schemeClr val="tx1"/>
                </a:solidFill>
              </a:rPr>
              <a:t/>
            </a:r>
            <a:br>
              <a:rPr lang="en-US" dirty="0">
                <a:solidFill>
                  <a:schemeClr val="tx1"/>
                </a:solidFill>
              </a:rPr>
            </a:br>
            <a:endParaRPr lang="en-US" dirty="0">
              <a:solidFill>
                <a:schemeClr val="tx1"/>
              </a:solidFill>
            </a:endParaRPr>
          </a:p>
        </p:txBody>
      </p:sp>
      <p:sp>
        <p:nvSpPr>
          <p:cNvPr id="3" name="Content Placeholder 2"/>
          <p:cNvSpPr>
            <a:spLocks noGrp="1"/>
          </p:cNvSpPr>
          <p:nvPr>
            <p:ph idx="1"/>
          </p:nvPr>
        </p:nvSpPr>
        <p:spPr>
          <a:xfrm>
            <a:off x="457200" y="1285860"/>
            <a:ext cx="8229600" cy="4840303"/>
          </a:xfrm>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endParaRPr lang="mn-MN" sz="2800" dirty="0" smtClean="0">
              <a:latin typeface="Arial" pitchFamily="34" charset="0"/>
              <a:cs typeface="Arial" pitchFamily="34" charset="0"/>
            </a:endParaRPr>
          </a:p>
          <a:p>
            <a:r>
              <a:rPr lang="en-US" sz="2800" dirty="0" smtClean="0">
                <a:latin typeface="Arial" pitchFamily="34" charset="0"/>
                <a:cs typeface="Arial" pitchFamily="34" charset="0"/>
              </a:rPr>
              <a:t>47.1</a:t>
            </a:r>
            <a:r>
              <a:rPr lang="en-US" sz="2800" dirty="0">
                <a:latin typeface="Arial" pitchFamily="34" charset="0"/>
                <a:cs typeface="Arial" pitchFamily="34" charset="0"/>
              </a:rPr>
              <a:t>. </a:t>
            </a:r>
            <a:r>
              <a:rPr lang="en-US" sz="2800" dirty="0" err="1">
                <a:latin typeface="Arial" pitchFamily="34" charset="0"/>
                <a:cs typeface="Arial" pitchFamily="34" charset="0"/>
              </a:rPr>
              <a:t>Газар</a:t>
            </a:r>
            <a:r>
              <a:rPr lang="en-US" sz="2800" dirty="0">
                <a:latin typeface="Arial" pitchFamily="34" charset="0"/>
                <a:cs typeface="Arial" pitchFamily="34" charset="0"/>
              </a:rPr>
              <a:t> </a:t>
            </a:r>
            <a:r>
              <a:rPr lang="en-US" sz="2800" dirty="0" err="1">
                <a:latin typeface="Arial" pitchFamily="34" charset="0"/>
                <a:cs typeface="Arial" pitchFamily="34" charset="0"/>
              </a:rPr>
              <a:t>эзэмших</a:t>
            </a:r>
            <a:r>
              <a:rPr lang="en-US" sz="2800" dirty="0">
                <a:latin typeface="Arial" pitchFamily="34" charset="0"/>
                <a:cs typeface="Arial" pitchFamily="34" charset="0"/>
              </a:rPr>
              <a:t>, </a:t>
            </a:r>
            <a:r>
              <a:rPr lang="en-US" sz="2800" dirty="0" err="1">
                <a:latin typeface="Arial" pitchFamily="34" charset="0"/>
                <a:cs typeface="Arial" pitchFamily="34" charset="0"/>
              </a:rPr>
              <a:t>ашиглах</a:t>
            </a:r>
            <a:r>
              <a:rPr lang="en-US" sz="2800" dirty="0">
                <a:latin typeface="Arial" pitchFamily="34" charset="0"/>
                <a:cs typeface="Arial" pitchFamily="34" charset="0"/>
              </a:rPr>
              <a:t> </a:t>
            </a:r>
            <a:r>
              <a:rPr lang="en-US" sz="2800" dirty="0" err="1">
                <a:latin typeface="Arial" pitchFamily="34" charset="0"/>
                <a:cs typeface="Arial" pitchFamily="34" charset="0"/>
              </a:rPr>
              <a:t>эрх</a:t>
            </a:r>
            <a:r>
              <a:rPr lang="en-US" sz="2800" dirty="0">
                <a:latin typeface="Arial" pitchFamily="34" charset="0"/>
                <a:cs typeface="Arial" pitchFamily="34" charset="0"/>
              </a:rPr>
              <a:t> </a:t>
            </a:r>
            <a:r>
              <a:rPr lang="en-US" sz="2800" dirty="0" err="1">
                <a:latin typeface="Arial" pitchFamily="34" charset="0"/>
                <a:cs typeface="Arial" pitchFamily="34" charset="0"/>
              </a:rPr>
              <a:t>дуусгавар</a:t>
            </a:r>
            <a:r>
              <a:rPr lang="en-US" sz="2800" dirty="0">
                <a:latin typeface="Arial" pitchFamily="34" charset="0"/>
                <a:cs typeface="Arial" pitchFamily="34" charset="0"/>
              </a:rPr>
              <a:t> </a:t>
            </a:r>
            <a:r>
              <a:rPr lang="en-US" sz="2800" dirty="0" err="1">
                <a:latin typeface="Arial" pitchFamily="34" charset="0"/>
                <a:cs typeface="Arial" pitchFamily="34" charset="0"/>
              </a:rPr>
              <a:t>болоход</a:t>
            </a:r>
            <a:r>
              <a:rPr lang="en-US" sz="2800" dirty="0">
                <a:latin typeface="Arial" pitchFamily="34" charset="0"/>
                <a:cs typeface="Arial" pitchFamily="34" charset="0"/>
              </a:rPr>
              <a:t> </a:t>
            </a:r>
            <a:r>
              <a:rPr lang="en-US" sz="2800" dirty="0" err="1">
                <a:latin typeface="Arial" pitchFamily="34" charset="0"/>
                <a:cs typeface="Arial" pitchFamily="34" charset="0"/>
              </a:rPr>
              <a:t>хууль</a:t>
            </a:r>
            <a:r>
              <a:rPr lang="en-US" sz="2800" dirty="0">
                <a:latin typeface="Arial" pitchFamily="34" charset="0"/>
                <a:cs typeface="Arial" pitchFamily="34" charset="0"/>
              </a:rPr>
              <a:t> </a:t>
            </a:r>
            <a:r>
              <a:rPr lang="en-US" sz="2800" dirty="0" err="1">
                <a:latin typeface="Arial" pitchFamily="34" charset="0"/>
                <a:cs typeface="Arial" pitchFamily="34" charset="0"/>
              </a:rPr>
              <a:t>болон</a:t>
            </a:r>
            <a:r>
              <a:rPr lang="en-US" sz="2800" dirty="0">
                <a:latin typeface="Arial" pitchFamily="34" charset="0"/>
                <a:cs typeface="Arial" pitchFamily="34" charset="0"/>
              </a:rPr>
              <a:t> </a:t>
            </a:r>
            <a:r>
              <a:rPr lang="en-US" sz="2800" dirty="0" err="1">
                <a:latin typeface="Arial" pitchFamily="34" charset="0"/>
                <a:cs typeface="Arial" pitchFamily="34" charset="0"/>
              </a:rPr>
              <a:t>гэрээнд</a:t>
            </a:r>
            <a:r>
              <a:rPr lang="en-US" sz="2800" dirty="0">
                <a:latin typeface="Arial" pitchFamily="34" charset="0"/>
                <a:cs typeface="Arial" pitchFamily="34" charset="0"/>
              </a:rPr>
              <a:t> </a:t>
            </a:r>
            <a:r>
              <a:rPr lang="en-US" sz="2800" dirty="0" err="1">
                <a:latin typeface="Arial" pitchFamily="34" charset="0"/>
                <a:cs typeface="Arial" pitchFamily="34" charset="0"/>
              </a:rPr>
              <a:t>өөрөөр</a:t>
            </a:r>
            <a:r>
              <a:rPr lang="en-US" sz="2800" dirty="0">
                <a:latin typeface="Arial" pitchFamily="34" charset="0"/>
                <a:cs typeface="Arial" pitchFamily="34" charset="0"/>
              </a:rPr>
              <a:t> </a:t>
            </a:r>
            <a:r>
              <a:rPr lang="en-US" sz="2800" dirty="0" err="1">
                <a:latin typeface="Arial" pitchFamily="34" charset="0"/>
                <a:cs typeface="Arial" pitchFamily="34" charset="0"/>
              </a:rPr>
              <a:t>заагаагүй</a:t>
            </a:r>
            <a:r>
              <a:rPr lang="en-US" sz="2800" dirty="0">
                <a:latin typeface="Arial" pitchFamily="34" charset="0"/>
                <a:cs typeface="Arial" pitchFamily="34" charset="0"/>
              </a:rPr>
              <a:t> </a:t>
            </a:r>
            <a:r>
              <a:rPr lang="en-US" sz="2800" dirty="0" err="1">
                <a:latin typeface="Arial" pitchFamily="34" charset="0"/>
                <a:cs typeface="Arial" pitchFamily="34" charset="0"/>
              </a:rPr>
              <a:t>бол</a:t>
            </a:r>
            <a:r>
              <a:rPr lang="en-US" sz="2800" dirty="0">
                <a:latin typeface="Arial" pitchFamily="34" charset="0"/>
                <a:cs typeface="Arial" pitchFamily="34" charset="0"/>
              </a:rPr>
              <a:t> </a:t>
            </a:r>
            <a:r>
              <a:rPr lang="en-US" sz="2800" dirty="0" err="1">
                <a:latin typeface="Arial" pitchFamily="34" charset="0"/>
                <a:cs typeface="Arial" pitchFamily="34" charset="0"/>
              </a:rPr>
              <a:t>уг</a:t>
            </a:r>
            <a:r>
              <a:rPr lang="en-US" sz="2800" dirty="0">
                <a:latin typeface="Arial" pitchFamily="34" charset="0"/>
                <a:cs typeface="Arial" pitchFamily="34" charset="0"/>
              </a:rPr>
              <a:t> </a:t>
            </a:r>
            <a:r>
              <a:rPr lang="en-US" sz="2800" dirty="0" err="1">
                <a:latin typeface="Arial" pitchFamily="34" charset="0"/>
                <a:cs typeface="Arial" pitchFamily="34" charset="0"/>
              </a:rPr>
              <a:t>газар</a:t>
            </a:r>
            <a:r>
              <a:rPr lang="en-US" sz="2800" dirty="0">
                <a:latin typeface="Arial" pitchFamily="34" charset="0"/>
                <a:cs typeface="Arial" pitchFamily="34" charset="0"/>
              </a:rPr>
              <a:t> </a:t>
            </a:r>
            <a:r>
              <a:rPr lang="en-US" sz="2800" dirty="0" err="1">
                <a:latin typeface="Arial" pitchFamily="34" charset="0"/>
                <a:cs typeface="Arial" pitchFamily="34" charset="0"/>
              </a:rPr>
              <a:t>дээрх</a:t>
            </a:r>
            <a:r>
              <a:rPr lang="en-US" sz="2800" dirty="0">
                <a:latin typeface="Arial" pitchFamily="34" charset="0"/>
                <a:cs typeface="Arial" pitchFamily="34" charset="0"/>
              </a:rPr>
              <a:t> </a:t>
            </a:r>
            <a:r>
              <a:rPr lang="en-US" sz="2800" dirty="0" err="1">
                <a:latin typeface="Arial" pitchFamily="34" charset="0"/>
                <a:cs typeface="Arial" pitchFamily="34" charset="0"/>
              </a:rPr>
              <a:t>барилга</a:t>
            </a:r>
            <a:r>
              <a:rPr lang="en-US" sz="2800" dirty="0">
                <a:latin typeface="Arial" pitchFamily="34" charset="0"/>
                <a:cs typeface="Arial" pitchFamily="34" charset="0"/>
              </a:rPr>
              <a:t> </a:t>
            </a:r>
            <a:r>
              <a:rPr lang="en-US" sz="2800" dirty="0" err="1">
                <a:latin typeface="Arial" pitchFamily="34" charset="0"/>
                <a:cs typeface="Arial" pitchFamily="34" charset="0"/>
              </a:rPr>
              <a:t>байгууламж</a:t>
            </a:r>
            <a:r>
              <a:rPr lang="en-US" sz="2800" dirty="0">
                <a:latin typeface="Arial" pitchFamily="34" charset="0"/>
                <a:cs typeface="Arial" pitchFamily="34" charset="0"/>
              </a:rPr>
              <a:t>, </a:t>
            </a:r>
            <a:r>
              <a:rPr lang="en-US" sz="2800" dirty="0" err="1">
                <a:latin typeface="Arial" pitchFamily="34" charset="0"/>
                <a:cs typeface="Arial" pitchFamily="34" charset="0"/>
              </a:rPr>
              <a:t>бусад</a:t>
            </a:r>
            <a:r>
              <a:rPr lang="en-US" sz="2800" dirty="0">
                <a:latin typeface="Arial" pitchFamily="34" charset="0"/>
                <a:cs typeface="Arial" pitchFamily="34" charset="0"/>
              </a:rPr>
              <a:t> </a:t>
            </a:r>
            <a:r>
              <a:rPr lang="en-US" sz="2800" dirty="0" err="1">
                <a:latin typeface="Arial" pitchFamily="34" charset="0"/>
                <a:cs typeface="Arial" pitchFamily="34" charset="0"/>
              </a:rPr>
              <a:t>эд</a:t>
            </a:r>
            <a:r>
              <a:rPr lang="en-US" sz="2800" dirty="0">
                <a:latin typeface="Arial" pitchFamily="34" charset="0"/>
                <a:cs typeface="Arial" pitchFamily="34" charset="0"/>
              </a:rPr>
              <a:t> </a:t>
            </a:r>
            <a:r>
              <a:rPr lang="en-US" sz="2800" dirty="0" err="1">
                <a:latin typeface="Arial" pitchFamily="34" charset="0"/>
                <a:cs typeface="Arial" pitchFamily="34" charset="0"/>
              </a:rPr>
              <a:t>хөрөнгө</a:t>
            </a:r>
            <a:r>
              <a:rPr lang="en-US" sz="2800" dirty="0">
                <a:latin typeface="Arial" pitchFamily="34" charset="0"/>
                <a:cs typeface="Arial" pitchFamily="34" charset="0"/>
              </a:rPr>
              <a:t> </a:t>
            </a:r>
            <a:r>
              <a:rPr lang="en-US" sz="2800" dirty="0" err="1">
                <a:latin typeface="Arial" pitchFamily="34" charset="0"/>
                <a:cs typeface="Arial" pitchFamily="34" charset="0"/>
              </a:rPr>
              <a:t>өмчлөгч</a:t>
            </a:r>
            <a:r>
              <a:rPr lang="en-US" sz="2800" dirty="0">
                <a:latin typeface="Arial" pitchFamily="34" charset="0"/>
                <a:cs typeface="Arial" pitchFamily="34" charset="0"/>
              </a:rPr>
              <a:t> </a:t>
            </a:r>
            <a:r>
              <a:rPr lang="en-US" sz="2800" dirty="0" err="1">
                <a:latin typeface="Arial" pitchFamily="34" charset="0"/>
                <a:cs typeface="Arial" pitchFamily="34" charset="0"/>
              </a:rPr>
              <a:t>этгээдийн</a:t>
            </a:r>
            <a:r>
              <a:rPr lang="en-US" sz="2800" dirty="0">
                <a:latin typeface="Arial" pitchFamily="34" charset="0"/>
                <a:cs typeface="Arial" pitchFamily="34" charset="0"/>
              </a:rPr>
              <a:t> </a:t>
            </a:r>
            <a:r>
              <a:rPr lang="en-US" sz="2800" dirty="0" err="1">
                <a:latin typeface="Arial" pitchFamily="34" charset="0"/>
                <a:cs typeface="Arial" pitchFamily="34" charset="0"/>
              </a:rPr>
              <a:t>тэрхүү</a:t>
            </a:r>
            <a:r>
              <a:rPr lang="en-US" sz="2800" dirty="0">
                <a:latin typeface="Arial" pitchFamily="34" charset="0"/>
                <a:cs typeface="Arial" pitchFamily="34" charset="0"/>
              </a:rPr>
              <a:t> </a:t>
            </a:r>
            <a:r>
              <a:rPr lang="en-US" sz="2800" dirty="0" err="1">
                <a:latin typeface="Arial" pitchFamily="34" charset="0"/>
                <a:cs typeface="Arial" pitchFamily="34" charset="0"/>
              </a:rPr>
              <a:t>эд</a:t>
            </a:r>
            <a:r>
              <a:rPr lang="en-US" sz="2800" dirty="0">
                <a:latin typeface="Arial" pitchFamily="34" charset="0"/>
                <a:cs typeface="Arial" pitchFamily="34" charset="0"/>
              </a:rPr>
              <a:t> </a:t>
            </a:r>
            <a:r>
              <a:rPr lang="en-US" sz="2800" dirty="0" err="1">
                <a:latin typeface="Arial" pitchFamily="34" charset="0"/>
                <a:cs typeface="Arial" pitchFamily="34" charset="0"/>
              </a:rPr>
              <a:t>хөрөнгөө</a:t>
            </a:r>
            <a:r>
              <a:rPr lang="en-US" sz="2800" dirty="0">
                <a:latin typeface="Arial" pitchFamily="34" charset="0"/>
                <a:cs typeface="Arial" pitchFamily="34" charset="0"/>
              </a:rPr>
              <a:t> </a:t>
            </a:r>
            <a:r>
              <a:rPr lang="en-US" sz="2800" dirty="0" err="1">
                <a:latin typeface="Arial" pitchFamily="34" charset="0"/>
                <a:cs typeface="Arial" pitchFamily="34" charset="0"/>
              </a:rPr>
              <a:t>тухайн</a:t>
            </a:r>
            <a:r>
              <a:rPr lang="en-US" sz="2800" dirty="0">
                <a:latin typeface="Arial" pitchFamily="34" charset="0"/>
                <a:cs typeface="Arial" pitchFamily="34" charset="0"/>
              </a:rPr>
              <a:t> </a:t>
            </a:r>
            <a:r>
              <a:rPr lang="en-US" sz="2800" dirty="0" err="1">
                <a:latin typeface="Arial" pitchFamily="34" charset="0"/>
                <a:cs typeface="Arial" pitchFamily="34" charset="0"/>
              </a:rPr>
              <a:t>газар</a:t>
            </a:r>
            <a:r>
              <a:rPr lang="en-US" sz="2800" dirty="0">
                <a:latin typeface="Arial" pitchFamily="34" charset="0"/>
                <a:cs typeface="Arial" pitchFamily="34" charset="0"/>
              </a:rPr>
              <a:t> </a:t>
            </a:r>
            <a:r>
              <a:rPr lang="en-US" sz="2800" dirty="0" err="1">
                <a:latin typeface="Arial" pitchFamily="34" charset="0"/>
                <a:cs typeface="Arial" pitchFamily="34" charset="0"/>
              </a:rPr>
              <a:t>дээр</a:t>
            </a:r>
            <a:r>
              <a:rPr lang="en-US" sz="2800" dirty="0">
                <a:latin typeface="Arial" pitchFamily="34" charset="0"/>
                <a:cs typeface="Arial" pitchFamily="34" charset="0"/>
              </a:rPr>
              <a:t> </a:t>
            </a:r>
            <a:r>
              <a:rPr lang="en-US" sz="2800" dirty="0" err="1">
                <a:latin typeface="Arial" pitchFamily="34" charset="0"/>
                <a:cs typeface="Arial" pitchFamily="34" charset="0"/>
              </a:rPr>
              <a:t>ашиглах</a:t>
            </a:r>
            <a:r>
              <a:rPr lang="en-US" sz="2800" dirty="0">
                <a:latin typeface="Arial" pitchFamily="34" charset="0"/>
                <a:cs typeface="Arial" pitchFamily="34" charset="0"/>
              </a:rPr>
              <a:t> </a:t>
            </a:r>
            <a:r>
              <a:rPr lang="en-US" sz="2800" dirty="0" err="1">
                <a:latin typeface="Arial" pitchFamily="34" charset="0"/>
                <a:cs typeface="Arial" pitchFamily="34" charset="0"/>
              </a:rPr>
              <a:t>эрх</a:t>
            </a:r>
            <a:r>
              <a:rPr lang="en-US" sz="2800" dirty="0">
                <a:latin typeface="Arial" pitchFamily="34" charset="0"/>
                <a:cs typeface="Arial" pitchFamily="34" charset="0"/>
              </a:rPr>
              <a:t> </a:t>
            </a:r>
            <a:r>
              <a:rPr lang="en-US" sz="2800" dirty="0" err="1">
                <a:latin typeface="Arial" pitchFamily="34" charset="0"/>
                <a:cs typeface="Arial" pitchFamily="34" charset="0"/>
              </a:rPr>
              <a:t>дуусгавар</a:t>
            </a:r>
            <a:r>
              <a:rPr lang="en-US" sz="2800" dirty="0">
                <a:latin typeface="Arial" pitchFamily="34" charset="0"/>
                <a:cs typeface="Arial" pitchFamily="34" charset="0"/>
              </a:rPr>
              <a:t> </a:t>
            </a:r>
            <a:r>
              <a:rPr lang="en-US" sz="2800" dirty="0" err="1">
                <a:latin typeface="Arial" pitchFamily="34" charset="0"/>
                <a:cs typeface="Arial" pitchFamily="34" charset="0"/>
              </a:rPr>
              <a:t>болно</a:t>
            </a:r>
            <a:r>
              <a:rPr lang="en-US" sz="2800" dirty="0">
                <a:latin typeface="Arial" pitchFamily="34" charset="0"/>
                <a:cs typeface="Arial" pitchFamily="34" charset="0"/>
              </a:rPr>
              <a:t>.</a:t>
            </a:r>
          </a:p>
          <a:p>
            <a:r>
              <a:rPr lang="en-US" sz="2800" dirty="0">
                <a:latin typeface="Arial" pitchFamily="34" charset="0"/>
                <a:cs typeface="Arial" pitchFamily="34" charset="0"/>
              </a:rPr>
              <a:t>47.2. </a:t>
            </a:r>
            <a:r>
              <a:rPr lang="en-US" sz="2800" dirty="0" err="1">
                <a:latin typeface="Arial" pitchFamily="34" charset="0"/>
                <a:cs typeface="Arial" pitchFamily="34" charset="0"/>
              </a:rPr>
              <a:t>Газар</a:t>
            </a:r>
            <a:r>
              <a:rPr lang="en-US" sz="2800" dirty="0">
                <a:latin typeface="Arial" pitchFamily="34" charset="0"/>
                <a:cs typeface="Arial" pitchFamily="34" charset="0"/>
              </a:rPr>
              <a:t> </a:t>
            </a:r>
            <a:r>
              <a:rPr lang="en-US" sz="2800" dirty="0" err="1">
                <a:latin typeface="Arial" pitchFamily="34" charset="0"/>
                <a:cs typeface="Arial" pitchFamily="34" charset="0"/>
              </a:rPr>
              <a:t>эзэмших</a:t>
            </a:r>
            <a:r>
              <a:rPr lang="en-US" sz="2800" dirty="0">
                <a:latin typeface="Arial" pitchFamily="34" charset="0"/>
                <a:cs typeface="Arial" pitchFamily="34" charset="0"/>
              </a:rPr>
              <a:t>, </a:t>
            </a:r>
            <a:r>
              <a:rPr lang="en-US" sz="2800" dirty="0" err="1">
                <a:latin typeface="Arial" pitchFamily="34" charset="0"/>
                <a:cs typeface="Arial" pitchFamily="34" charset="0"/>
              </a:rPr>
              <a:t>ашиглах</a:t>
            </a:r>
            <a:r>
              <a:rPr lang="en-US" sz="2800" dirty="0">
                <a:latin typeface="Arial" pitchFamily="34" charset="0"/>
                <a:cs typeface="Arial" pitchFamily="34" charset="0"/>
              </a:rPr>
              <a:t> </a:t>
            </a:r>
            <a:r>
              <a:rPr lang="en-US" sz="2800" dirty="0" err="1">
                <a:latin typeface="Arial" pitchFamily="34" charset="0"/>
                <a:cs typeface="Arial" pitchFamily="34" charset="0"/>
              </a:rPr>
              <a:t>эрх</a:t>
            </a:r>
            <a:r>
              <a:rPr lang="en-US" sz="2800" dirty="0">
                <a:latin typeface="Arial" pitchFamily="34" charset="0"/>
                <a:cs typeface="Arial" pitchFamily="34" charset="0"/>
              </a:rPr>
              <a:t> </a:t>
            </a:r>
            <a:r>
              <a:rPr lang="en-US" sz="2800" dirty="0" err="1">
                <a:latin typeface="Arial" pitchFamily="34" charset="0"/>
                <a:cs typeface="Arial" pitchFamily="34" charset="0"/>
              </a:rPr>
              <a:t>дуусгавар</a:t>
            </a:r>
            <a:r>
              <a:rPr lang="en-US" sz="2800" dirty="0">
                <a:latin typeface="Arial" pitchFamily="34" charset="0"/>
                <a:cs typeface="Arial" pitchFamily="34" charset="0"/>
              </a:rPr>
              <a:t> </a:t>
            </a:r>
            <a:r>
              <a:rPr lang="en-US" sz="2800" dirty="0" err="1">
                <a:latin typeface="Arial" pitchFamily="34" charset="0"/>
                <a:cs typeface="Arial" pitchFamily="34" charset="0"/>
              </a:rPr>
              <a:t>болоход</a:t>
            </a:r>
            <a:r>
              <a:rPr lang="en-US" sz="2800" dirty="0">
                <a:latin typeface="Arial" pitchFamily="34" charset="0"/>
                <a:cs typeface="Arial" pitchFamily="34" charset="0"/>
              </a:rPr>
              <a:t> </a:t>
            </a:r>
            <a:r>
              <a:rPr lang="en-US" sz="2800" dirty="0" err="1">
                <a:latin typeface="Arial" pitchFamily="34" charset="0"/>
                <a:cs typeface="Arial" pitchFamily="34" charset="0"/>
              </a:rPr>
              <a:t>хууль</a:t>
            </a:r>
            <a:r>
              <a:rPr lang="en-US" sz="2800" dirty="0">
                <a:latin typeface="Arial" pitchFamily="34" charset="0"/>
                <a:cs typeface="Arial" pitchFamily="34" charset="0"/>
              </a:rPr>
              <a:t> </a:t>
            </a:r>
            <a:r>
              <a:rPr lang="en-US" sz="2800" dirty="0" err="1">
                <a:latin typeface="Arial" pitchFamily="34" charset="0"/>
                <a:cs typeface="Arial" pitchFamily="34" charset="0"/>
              </a:rPr>
              <a:t>болон</a:t>
            </a:r>
            <a:r>
              <a:rPr lang="en-US" sz="2800" dirty="0">
                <a:latin typeface="Arial" pitchFamily="34" charset="0"/>
                <a:cs typeface="Arial" pitchFamily="34" charset="0"/>
              </a:rPr>
              <a:t> </a:t>
            </a:r>
            <a:r>
              <a:rPr lang="en-US" sz="2800" dirty="0" err="1">
                <a:latin typeface="Arial" pitchFamily="34" charset="0"/>
                <a:cs typeface="Arial" pitchFamily="34" charset="0"/>
              </a:rPr>
              <a:t>гэрээнд</a:t>
            </a:r>
            <a:r>
              <a:rPr lang="en-US" sz="2800" dirty="0">
                <a:latin typeface="Arial" pitchFamily="34" charset="0"/>
                <a:cs typeface="Arial" pitchFamily="34" charset="0"/>
              </a:rPr>
              <a:t> </a:t>
            </a:r>
            <a:r>
              <a:rPr lang="en-US" sz="2800" dirty="0" err="1">
                <a:latin typeface="Arial" pitchFamily="34" charset="0"/>
                <a:cs typeface="Arial" pitchFamily="34" charset="0"/>
              </a:rPr>
              <a:t>өөрөөр</a:t>
            </a:r>
            <a:r>
              <a:rPr lang="en-US" sz="2800" dirty="0">
                <a:latin typeface="Arial" pitchFamily="34" charset="0"/>
                <a:cs typeface="Arial" pitchFamily="34" charset="0"/>
              </a:rPr>
              <a:t> </a:t>
            </a:r>
            <a:r>
              <a:rPr lang="en-US" sz="2800" dirty="0" err="1">
                <a:latin typeface="Arial" pitchFamily="34" charset="0"/>
                <a:cs typeface="Arial" pitchFamily="34" charset="0"/>
              </a:rPr>
              <a:t>заагаагүй</a:t>
            </a:r>
            <a:r>
              <a:rPr lang="en-US" sz="2800" dirty="0">
                <a:latin typeface="Arial" pitchFamily="34" charset="0"/>
                <a:cs typeface="Arial" pitchFamily="34" charset="0"/>
              </a:rPr>
              <a:t> </a:t>
            </a:r>
            <a:r>
              <a:rPr lang="en-US" sz="2800" dirty="0" err="1">
                <a:latin typeface="Arial" pitchFamily="34" charset="0"/>
                <a:cs typeface="Arial" pitchFamily="34" charset="0"/>
              </a:rPr>
              <a:t>бол</a:t>
            </a:r>
            <a:r>
              <a:rPr lang="en-US" sz="2800" dirty="0">
                <a:latin typeface="Arial" pitchFamily="34" charset="0"/>
                <a:cs typeface="Arial" pitchFamily="34" charset="0"/>
              </a:rPr>
              <a:t> </a:t>
            </a:r>
            <a:r>
              <a:rPr lang="en-US" sz="2800" dirty="0" err="1">
                <a:latin typeface="Arial" pitchFamily="34" charset="0"/>
                <a:cs typeface="Arial" pitchFamily="34" charset="0"/>
              </a:rPr>
              <a:t>тухайн</a:t>
            </a:r>
            <a:r>
              <a:rPr lang="en-US" sz="2800" dirty="0">
                <a:latin typeface="Arial" pitchFamily="34" charset="0"/>
                <a:cs typeface="Arial" pitchFamily="34" charset="0"/>
              </a:rPr>
              <a:t> </a:t>
            </a:r>
            <a:r>
              <a:rPr lang="en-US" sz="2800" dirty="0" err="1">
                <a:latin typeface="Arial" pitchFamily="34" charset="0"/>
                <a:cs typeface="Arial" pitchFamily="34" charset="0"/>
              </a:rPr>
              <a:t>газрыг</a:t>
            </a:r>
            <a:r>
              <a:rPr lang="en-US" sz="2800" dirty="0">
                <a:latin typeface="Arial" pitchFamily="34" charset="0"/>
                <a:cs typeface="Arial" pitchFamily="34" charset="0"/>
              </a:rPr>
              <a:t> </a:t>
            </a:r>
            <a:r>
              <a:rPr lang="en-US" sz="2800" dirty="0" err="1">
                <a:latin typeface="Arial" pitchFamily="34" charset="0"/>
                <a:cs typeface="Arial" pitchFamily="34" charset="0"/>
              </a:rPr>
              <a:t>эзэмшиж</a:t>
            </a:r>
            <a:r>
              <a:rPr lang="en-US" sz="2800" dirty="0">
                <a:latin typeface="Arial" pitchFamily="34" charset="0"/>
                <a:cs typeface="Arial" pitchFamily="34" charset="0"/>
              </a:rPr>
              <a:t>, </a:t>
            </a:r>
            <a:r>
              <a:rPr lang="en-US" sz="2800" dirty="0" err="1">
                <a:latin typeface="Arial" pitchFamily="34" charset="0"/>
                <a:cs typeface="Arial" pitchFamily="34" charset="0"/>
              </a:rPr>
              <a:t>ашиглаж</a:t>
            </a:r>
            <a:r>
              <a:rPr lang="en-US" sz="2800" dirty="0">
                <a:latin typeface="Arial" pitchFamily="34" charset="0"/>
                <a:cs typeface="Arial" pitchFamily="34" charset="0"/>
              </a:rPr>
              <a:t> </a:t>
            </a:r>
            <a:r>
              <a:rPr lang="en-US" sz="2800" dirty="0" err="1">
                <a:latin typeface="Arial" pitchFamily="34" charset="0"/>
                <a:cs typeface="Arial" pitchFamily="34" charset="0"/>
              </a:rPr>
              <a:t>байсан</a:t>
            </a:r>
            <a:r>
              <a:rPr lang="en-US" sz="2800" dirty="0">
                <a:latin typeface="Arial" pitchFamily="34" charset="0"/>
                <a:cs typeface="Arial" pitchFamily="34" charset="0"/>
              </a:rPr>
              <a:t> </a:t>
            </a:r>
            <a:r>
              <a:rPr lang="en-US" sz="2800" dirty="0" err="1">
                <a:latin typeface="Arial" pitchFamily="34" charset="0"/>
                <a:cs typeface="Arial" pitchFamily="34" charset="0"/>
              </a:rPr>
              <a:t>иргэн</a:t>
            </a:r>
            <a:r>
              <a:rPr lang="en-US" sz="2800" dirty="0">
                <a:latin typeface="Arial" pitchFamily="34" charset="0"/>
                <a:cs typeface="Arial" pitchFamily="34" charset="0"/>
              </a:rPr>
              <a:t>, </a:t>
            </a:r>
            <a:r>
              <a:rPr lang="en-US" sz="2800" dirty="0" err="1">
                <a:latin typeface="Arial" pitchFamily="34" charset="0"/>
                <a:cs typeface="Arial" pitchFamily="34" charset="0"/>
              </a:rPr>
              <a:t>аж</a:t>
            </a:r>
            <a:r>
              <a:rPr lang="en-US" sz="2800" dirty="0">
                <a:latin typeface="Arial" pitchFamily="34" charset="0"/>
                <a:cs typeface="Arial" pitchFamily="34" charset="0"/>
              </a:rPr>
              <a:t> </a:t>
            </a:r>
            <a:r>
              <a:rPr lang="en-US" sz="2800" dirty="0" err="1">
                <a:latin typeface="Arial" pitchFamily="34" charset="0"/>
                <a:cs typeface="Arial" pitchFamily="34" charset="0"/>
              </a:rPr>
              <a:t>ахуйн</a:t>
            </a:r>
            <a:r>
              <a:rPr lang="en-US" sz="2800" dirty="0">
                <a:latin typeface="Arial" pitchFamily="34" charset="0"/>
                <a:cs typeface="Arial" pitchFamily="34" charset="0"/>
              </a:rPr>
              <a:t> </a:t>
            </a:r>
            <a:r>
              <a:rPr lang="en-US" sz="2800" dirty="0" err="1">
                <a:latin typeface="Arial" pitchFamily="34" charset="0"/>
                <a:cs typeface="Arial" pitchFamily="34" charset="0"/>
              </a:rPr>
              <a:t>нэгж</a:t>
            </a:r>
            <a:r>
              <a:rPr lang="en-US" sz="2800" dirty="0">
                <a:latin typeface="Arial" pitchFamily="34" charset="0"/>
                <a:cs typeface="Arial" pitchFamily="34" charset="0"/>
              </a:rPr>
              <a:t>, </a:t>
            </a:r>
            <a:r>
              <a:rPr lang="en-US" sz="2800" dirty="0" err="1">
                <a:latin typeface="Arial" pitchFamily="34" charset="0"/>
                <a:cs typeface="Arial" pitchFamily="34" charset="0"/>
              </a:rPr>
              <a:t>байгууллага</a:t>
            </a:r>
            <a:r>
              <a:rPr lang="en-US" sz="2800" dirty="0">
                <a:latin typeface="Arial" pitchFamily="34" charset="0"/>
                <a:cs typeface="Arial" pitchFamily="34" charset="0"/>
              </a:rPr>
              <a:t> </a:t>
            </a:r>
            <a:r>
              <a:rPr lang="en-US" sz="2800" dirty="0" err="1">
                <a:latin typeface="Arial" pitchFamily="34" charset="0"/>
                <a:cs typeface="Arial" pitchFamily="34" charset="0"/>
              </a:rPr>
              <a:t>газрыг</a:t>
            </a:r>
            <a:r>
              <a:rPr lang="en-US" sz="2800" dirty="0">
                <a:latin typeface="Arial" pitchFamily="34" charset="0"/>
                <a:cs typeface="Arial" pitchFamily="34" charset="0"/>
              </a:rPr>
              <a:t> </a:t>
            </a:r>
            <a:r>
              <a:rPr lang="en-US" sz="2800" dirty="0" err="1">
                <a:latin typeface="Arial" pitchFamily="34" charset="0"/>
                <a:cs typeface="Arial" pitchFamily="34" charset="0"/>
              </a:rPr>
              <a:t>нөхөн</a:t>
            </a:r>
            <a:r>
              <a:rPr lang="en-US" sz="2800" dirty="0">
                <a:latin typeface="Arial" pitchFamily="34" charset="0"/>
                <a:cs typeface="Arial" pitchFamily="34" charset="0"/>
              </a:rPr>
              <a:t> </a:t>
            </a:r>
            <a:r>
              <a:rPr lang="en-US" sz="2800" dirty="0" err="1">
                <a:latin typeface="Arial" pitchFamily="34" charset="0"/>
                <a:cs typeface="Arial" pitchFamily="34" charset="0"/>
              </a:rPr>
              <a:t>сэргээж</a:t>
            </a:r>
            <a:r>
              <a:rPr lang="en-US" sz="2800" dirty="0">
                <a:latin typeface="Arial" pitchFamily="34" charset="0"/>
                <a:cs typeface="Arial" pitchFamily="34" charset="0"/>
              </a:rPr>
              <a:t>, </a:t>
            </a:r>
            <a:r>
              <a:rPr lang="en-US" sz="2800" dirty="0" err="1">
                <a:latin typeface="Arial" pitchFamily="34" charset="0"/>
                <a:cs typeface="Arial" pitchFamily="34" charset="0"/>
              </a:rPr>
              <a:t>сайжруулсан</a:t>
            </a:r>
            <a:r>
              <a:rPr lang="en-US" sz="2800" dirty="0">
                <a:latin typeface="Arial" pitchFamily="34" charset="0"/>
                <a:cs typeface="Arial" pitchFamily="34" charset="0"/>
              </a:rPr>
              <a:t> </a:t>
            </a:r>
            <a:r>
              <a:rPr lang="en-US" sz="2800" dirty="0" err="1">
                <a:latin typeface="Arial" pitchFamily="34" charset="0"/>
                <a:cs typeface="Arial" pitchFamily="34" charset="0"/>
              </a:rPr>
              <a:t>байна</a:t>
            </a:r>
            <a:r>
              <a:rPr lang="en-US" sz="2800" dirty="0">
                <a:latin typeface="Arial" pitchFamily="34" charset="0"/>
                <a:cs typeface="Arial" pitchFamily="34" charset="0"/>
              </a:rPr>
              <a:t>.</a:t>
            </a:r>
          </a:p>
          <a:p>
            <a:r>
              <a:rPr lang="en-US" sz="2800" dirty="0">
                <a:latin typeface="Arial" pitchFamily="34" charset="0"/>
                <a:cs typeface="Arial" pitchFamily="34" charset="0"/>
              </a:rPr>
              <a:t>47.З. </a:t>
            </a:r>
            <a:r>
              <a:rPr lang="en-US" sz="2800" dirty="0" err="1">
                <a:latin typeface="Arial" pitchFamily="34" charset="0"/>
                <a:cs typeface="Arial" pitchFamily="34" charset="0"/>
              </a:rPr>
              <a:t>Газар</a:t>
            </a:r>
            <a:r>
              <a:rPr lang="en-US" sz="2800" dirty="0">
                <a:latin typeface="Arial" pitchFamily="34" charset="0"/>
                <a:cs typeface="Arial" pitchFamily="34" charset="0"/>
              </a:rPr>
              <a:t> </a:t>
            </a:r>
            <a:r>
              <a:rPr lang="en-US" sz="2800" dirty="0" err="1">
                <a:latin typeface="Arial" pitchFamily="34" charset="0"/>
                <a:cs typeface="Arial" pitchFamily="34" charset="0"/>
              </a:rPr>
              <a:t>эзэмших</a:t>
            </a:r>
            <a:r>
              <a:rPr lang="en-US" sz="2800" dirty="0">
                <a:latin typeface="Arial" pitchFamily="34" charset="0"/>
                <a:cs typeface="Arial" pitchFamily="34" charset="0"/>
              </a:rPr>
              <a:t>, </a:t>
            </a:r>
            <a:r>
              <a:rPr lang="en-US" sz="2800" dirty="0" err="1">
                <a:latin typeface="Arial" pitchFamily="34" charset="0"/>
                <a:cs typeface="Arial" pitchFamily="34" charset="0"/>
              </a:rPr>
              <a:t>ашиглах</a:t>
            </a:r>
            <a:r>
              <a:rPr lang="en-US" sz="2800" dirty="0">
                <a:latin typeface="Arial" pitchFamily="34" charset="0"/>
                <a:cs typeface="Arial" pitchFamily="34" charset="0"/>
              </a:rPr>
              <a:t> </a:t>
            </a:r>
            <a:r>
              <a:rPr lang="en-US" sz="2800" dirty="0" err="1">
                <a:latin typeface="Arial" pitchFamily="34" charset="0"/>
                <a:cs typeface="Arial" pitchFamily="34" charset="0"/>
              </a:rPr>
              <a:t>эрх</a:t>
            </a:r>
            <a:r>
              <a:rPr lang="en-US" sz="2800" dirty="0">
                <a:latin typeface="Arial" pitchFamily="34" charset="0"/>
                <a:cs typeface="Arial" pitchFamily="34" charset="0"/>
              </a:rPr>
              <a:t> </a:t>
            </a:r>
            <a:r>
              <a:rPr lang="en-US" sz="2800" dirty="0" err="1">
                <a:latin typeface="Arial" pitchFamily="34" charset="0"/>
                <a:cs typeface="Arial" pitchFamily="34" charset="0"/>
              </a:rPr>
              <a:t>дуусгавар</a:t>
            </a:r>
            <a:r>
              <a:rPr lang="en-US" sz="2800" dirty="0">
                <a:latin typeface="Arial" pitchFamily="34" charset="0"/>
                <a:cs typeface="Arial" pitchFamily="34" charset="0"/>
              </a:rPr>
              <a:t> </a:t>
            </a:r>
            <a:r>
              <a:rPr lang="en-US" sz="2800" dirty="0" err="1">
                <a:latin typeface="Arial" pitchFamily="34" charset="0"/>
                <a:cs typeface="Arial" pitchFamily="34" charset="0"/>
              </a:rPr>
              <a:t>болоход</a:t>
            </a:r>
            <a:r>
              <a:rPr lang="en-US" sz="2800" dirty="0">
                <a:latin typeface="Arial" pitchFamily="34" charset="0"/>
                <a:cs typeface="Arial" pitchFamily="34" charset="0"/>
              </a:rPr>
              <a:t> </a:t>
            </a:r>
            <a:r>
              <a:rPr lang="en-US" sz="2800" dirty="0" err="1">
                <a:latin typeface="Arial" pitchFamily="34" charset="0"/>
                <a:cs typeface="Arial" pitchFamily="34" charset="0"/>
              </a:rPr>
              <a:t>газар</a:t>
            </a:r>
            <a:r>
              <a:rPr lang="en-US" sz="2800" dirty="0">
                <a:latin typeface="Arial" pitchFamily="34" charset="0"/>
                <a:cs typeface="Arial" pitchFamily="34" charset="0"/>
              </a:rPr>
              <a:t> </a:t>
            </a:r>
            <a:r>
              <a:rPr lang="en-US" sz="2800" dirty="0" err="1">
                <a:latin typeface="Arial" pitchFamily="34" charset="0"/>
                <a:cs typeface="Arial" pitchFamily="34" charset="0"/>
              </a:rPr>
              <a:t>дээрх</a:t>
            </a:r>
            <a:r>
              <a:rPr lang="en-US" sz="2800" dirty="0">
                <a:latin typeface="Arial" pitchFamily="34" charset="0"/>
                <a:cs typeface="Arial" pitchFamily="34" charset="0"/>
              </a:rPr>
              <a:t> </a:t>
            </a:r>
            <a:r>
              <a:rPr lang="en-US" sz="2800" dirty="0" err="1">
                <a:latin typeface="Arial" pitchFamily="34" charset="0"/>
                <a:cs typeface="Arial" pitchFamily="34" charset="0"/>
              </a:rPr>
              <a:t>барилга</a:t>
            </a:r>
            <a:r>
              <a:rPr lang="en-US" sz="2800" dirty="0">
                <a:latin typeface="Arial" pitchFamily="34" charset="0"/>
                <a:cs typeface="Arial" pitchFamily="34" charset="0"/>
              </a:rPr>
              <a:t> </a:t>
            </a:r>
            <a:r>
              <a:rPr lang="en-US" sz="2800" dirty="0" err="1">
                <a:latin typeface="Arial" pitchFamily="34" charset="0"/>
                <a:cs typeface="Arial" pitchFamily="34" charset="0"/>
              </a:rPr>
              <a:t>байгууламж</a:t>
            </a:r>
            <a:r>
              <a:rPr lang="en-US" sz="2800" dirty="0">
                <a:latin typeface="Arial" pitchFamily="34" charset="0"/>
                <a:cs typeface="Arial" pitchFamily="34" charset="0"/>
              </a:rPr>
              <a:t>, </a:t>
            </a:r>
            <a:r>
              <a:rPr lang="en-US" sz="2800" dirty="0" err="1">
                <a:latin typeface="Arial" pitchFamily="34" charset="0"/>
                <a:cs typeface="Arial" pitchFamily="34" charset="0"/>
              </a:rPr>
              <a:t>бусад</a:t>
            </a:r>
            <a:r>
              <a:rPr lang="en-US" sz="2800" dirty="0">
                <a:latin typeface="Arial" pitchFamily="34" charset="0"/>
                <a:cs typeface="Arial" pitchFamily="34" charset="0"/>
              </a:rPr>
              <a:t> </a:t>
            </a:r>
            <a:r>
              <a:rPr lang="en-US" sz="2800" dirty="0" err="1">
                <a:latin typeface="Arial" pitchFamily="34" charset="0"/>
                <a:cs typeface="Arial" pitchFamily="34" charset="0"/>
              </a:rPr>
              <a:t>эд</a:t>
            </a:r>
            <a:r>
              <a:rPr lang="en-US" sz="2800" dirty="0">
                <a:latin typeface="Arial" pitchFamily="34" charset="0"/>
                <a:cs typeface="Arial" pitchFamily="34" charset="0"/>
              </a:rPr>
              <a:t> </a:t>
            </a:r>
            <a:r>
              <a:rPr lang="en-US" sz="2800" dirty="0" err="1">
                <a:latin typeface="Arial" pitchFamily="34" charset="0"/>
                <a:cs typeface="Arial" pitchFamily="34" charset="0"/>
              </a:rPr>
              <a:t>хөрөнгийн</a:t>
            </a:r>
            <a:r>
              <a:rPr lang="en-US" sz="2800" dirty="0">
                <a:latin typeface="Arial" pitchFamily="34" charset="0"/>
                <a:cs typeface="Arial" pitchFamily="34" charset="0"/>
              </a:rPr>
              <a:t> </a:t>
            </a:r>
            <a:r>
              <a:rPr lang="en-US" sz="2800" dirty="0" err="1">
                <a:latin typeface="Arial" pitchFamily="34" charset="0"/>
                <a:cs typeface="Arial" pitchFamily="34" charset="0"/>
              </a:rPr>
              <a:t>талаар</a:t>
            </a:r>
            <a:r>
              <a:rPr lang="en-US" sz="2800" dirty="0">
                <a:latin typeface="Arial" pitchFamily="34" charset="0"/>
                <a:cs typeface="Arial" pitchFamily="34" charset="0"/>
              </a:rPr>
              <a:t> </a:t>
            </a:r>
            <a:r>
              <a:rPr lang="en-US" sz="2800" dirty="0" err="1">
                <a:latin typeface="Arial" pitchFamily="34" charset="0"/>
                <a:cs typeface="Arial" pitchFamily="34" charset="0"/>
              </a:rPr>
              <a:t>үүссэн</a:t>
            </a:r>
            <a:r>
              <a:rPr lang="en-US" sz="2800" dirty="0">
                <a:latin typeface="Arial" pitchFamily="34" charset="0"/>
                <a:cs typeface="Arial" pitchFamily="34" charset="0"/>
              </a:rPr>
              <a:t> </a:t>
            </a:r>
            <a:r>
              <a:rPr lang="en-US" sz="2800" dirty="0" err="1">
                <a:latin typeface="Arial" pitchFamily="34" charset="0"/>
                <a:cs typeface="Arial" pitchFamily="34" charset="0"/>
              </a:rPr>
              <a:t>маргааныг</a:t>
            </a:r>
            <a:r>
              <a:rPr lang="en-US" sz="2800" dirty="0">
                <a:latin typeface="Arial" pitchFamily="34" charset="0"/>
                <a:cs typeface="Arial" pitchFamily="34" charset="0"/>
              </a:rPr>
              <a:t> </a:t>
            </a:r>
            <a:r>
              <a:rPr lang="en-US" sz="2800" dirty="0" err="1">
                <a:latin typeface="Arial" pitchFamily="34" charset="0"/>
                <a:cs typeface="Arial" pitchFamily="34" charset="0"/>
              </a:rPr>
              <a:t>энэ</a:t>
            </a:r>
            <a:r>
              <a:rPr lang="en-US" sz="2800" dirty="0">
                <a:latin typeface="Arial" pitchFamily="34" charset="0"/>
                <a:cs typeface="Arial" pitchFamily="34" charset="0"/>
              </a:rPr>
              <a:t> </a:t>
            </a:r>
            <a:r>
              <a:rPr lang="en-US" sz="2800" dirty="0" err="1">
                <a:latin typeface="Arial" pitchFamily="34" charset="0"/>
                <a:cs typeface="Arial" pitchFamily="34" charset="0"/>
              </a:rPr>
              <a:t>хуулийн</a:t>
            </a:r>
            <a:r>
              <a:rPr lang="en-US" sz="2800" dirty="0">
                <a:latin typeface="Arial" pitchFamily="34" charset="0"/>
                <a:cs typeface="Arial" pitchFamily="34" charset="0"/>
              </a:rPr>
              <a:t> 60.1.4-т </a:t>
            </a:r>
            <a:r>
              <a:rPr lang="en-US" sz="2800" dirty="0" err="1">
                <a:latin typeface="Arial" pitchFamily="34" charset="0"/>
                <a:cs typeface="Arial" pitchFamily="34" charset="0"/>
              </a:rPr>
              <a:t>заасны</a:t>
            </a:r>
            <a:r>
              <a:rPr lang="en-US" sz="2800" dirty="0">
                <a:latin typeface="Arial" pitchFamily="34" charset="0"/>
                <a:cs typeface="Arial" pitchFamily="34" charset="0"/>
              </a:rPr>
              <a:t> </a:t>
            </a:r>
            <a:r>
              <a:rPr lang="en-US" sz="2800" dirty="0" err="1">
                <a:latin typeface="Arial" pitchFamily="34" charset="0"/>
                <a:cs typeface="Arial" pitchFamily="34" charset="0"/>
              </a:rPr>
              <a:t>дагуу</a:t>
            </a:r>
            <a:r>
              <a:rPr lang="en-US" sz="2800" dirty="0">
                <a:latin typeface="Arial" pitchFamily="34" charset="0"/>
                <a:cs typeface="Arial" pitchFamily="34" charset="0"/>
              </a:rPr>
              <a:t> </a:t>
            </a:r>
            <a:r>
              <a:rPr lang="en-US" sz="2800" dirty="0" err="1">
                <a:latin typeface="Arial" pitchFamily="34" charset="0"/>
                <a:cs typeface="Arial" pitchFamily="34" charset="0"/>
              </a:rPr>
              <a:t>шийдвэрлэнэ</a:t>
            </a:r>
            <a:r>
              <a:rPr lang="en-US" sz="2800" dirty="0">
                <a:latin typeface="Arial" pitchFamily="34" charset="0"/>
                <a:cs typeface="Arial" pitchFamily="34" charset="0"/>
              </a:rPr>
              <a:t>.</a:t>
            </a:r>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noAutofit/>
          </a:bodyPr>
          <a:lstStyle/>
          <a:p>
            <a:r>
              <a:rPr lang="mn-MN" sz="2000" dirty="0" smtClean="0">
                <a:latin typeface="Arial" pitchFamily="34" charset="0"/>
                <a:cs typeface="Arial" pitchFamily="34" charset="0"/>
              </a:rPr>
              <a:t/>
            </a:r>
            <a:br>
              <a:rPr lang="mn-MN" sz="2000" dirty="0" smtClean="0">
                <a:latin typeface="Arial" pitchFamily="34" charset="0"/>
                <a:cs typeface="Arial" pitchFamily="34" charset="0"/>
              </a:rPr>
            </a:br>
            <a:r>
              <a:rPr lang="en-US" sz="2000" dirty="0" smtClean="0">
                <a:solidFill>
                  <a:schemeClr val="tx1"/>
                </a:solidFill>
                <a:latin typeface="Arial" pitchFamily="34" charset="0"/>
                <a:cs typeface="Arial" pitchFamily="34" charset="0"/>
              </a:rPr>
              <a:t>48 </a:t>
            </a:r>
            <a:r>
              <a:rPr lang="en-US" sz="2000" dirty="0" err="1">
                <a:solidFill>
                  <a:schemeClr val="tx1"/>
                </a:solidFill>
                <a:latin typeface="Arial" pitchFamily="34" charset="0"/>
                <a:cs typeface="Arial" pitchFamily="34" charset="0"/>
              </a:rPr>
              <a:t>дугаар</a:t>
            </a:r>
            <a:r>
              <a:rPr lang="en-US" sz="2000" dirty="0">
                <a:solidFill>
                  <a:schemeClr val="tx1"/>
                </a:solidFill>
                <a:latin typeface="Arial" pitchFamily="34" charset="0"/>
                <a:cs typeface="Arial" pitchFamily="34" charset="0"/>
              </a:rPr>
              <a:t> </a:t>
            </a:r>
            <a:r>
              <a:rPr lang="en-US" sz="2000" dirty="0" err="1">
                <a:solidFill>
                  <a:schemeClr val="tx1"/>
                </a:solidFill>
                <a:latin typeface="Arial" pitchFamily="34" charset="0"/>
                <a:cs typeface="Arial" pitchFamily="34" charset="0"/>
              </a:rPr>
              <a:t>зүйл</a:t>
            </a:r>
            <a:r>
              <a:rPr lang="en-US" sz="2000" dirty="0">
                <a:solidFill>
                  <a:schemeClr val="tx1"/>
                </a:solidFill>
                <a:latin typeface="Arial" pitchFamily="34" charset="0"/>
                <a:cs typeface="Arial" pitchFamily="34" charset="0"/>
              </a:rPr>
              <a:t>. </a:t>
            </a:r>
            <a:r>
              <a:rPr lang="en-US" sz="2000" dirty="0" err="1">
                <a:solidFill>
                  <a:schemeClr val="tx1"/>
                </a:solidFill>
                <a:latin typeface="Arial" pitchFamily="34" charset="0"/>
                <a:cs typeface="Arial" pitchFamily="34" charset="0"/>
              </a:rPr>
              <a:t>Бусдын</a:t>
            </a:r>
            <a:r>
              <a:rPr lang="en-US" sz="2000" dirty="0">
                <a:solidFill>
                  <a:schemeClr val="tx1"/>
                </a:solidFill>
                <a:latin typeface="Arial" pitchFamily="34" charset="0"/>
                <a:cs typeface="Arial" pitchFamily="34" charset="0"/>
              </a:rPr>
              <a:t> </a:t>
            </a:r>
            <a:r>
              <a:rPr lang="en-US" sz="2000" dirty="0" err="1">
                <a:solidFill>
                  <a:schemeClr val="tx1"/>
                </a:solidFill>
                <a:latin typeface="Arial" pitchFamily="34" charset="0"/>
                <a:cs typeface="Arial" pitchFamily="34" charset="0"/>
              </a:rPr>
              <a:t>эзэмшил</a:t>
            </a:r>
            <a:r>
              <a:rPr lang="en-US" sz="2000" dirty="0">
                <a:solidFill>
                  <a:schemeClr val="tx1"/>
                </a:solidFill>
                <a:latin typeface="Arial" pitchFamily="34" charset="0"/>
                <a:cs typeface="Arial" pitchFamily="34" charset="0"/>
              </a:rPr>
              <a:t>, </a:t>
            </a:r>
            <a:r>
              <a:rPr lang="en-US" sz="2000" dirty="0" err="1">
                <a:solidFill>
                  <a:schemeClr val="tx1"/>
                </a:solidFill>
                <a:latin typeface="Arial" pitchFamily="34" charset="0"/>
                <a:cs typeface="Arial" pitchFamily="34" charset="0"/>
              </a:rPr>
              <a:t>ашиглалтад</a:t>
            </a:r>
            <a:r>
              <a:rPr lang="en-US" sz="2000" dirty="0">
                <a:solidFill>
                  <a:schemeClr val="tx1"/>
                </a:solidFill>
                <a:latin typeface="Arial" pitchFamily="34" charset="0"/>
                <a:cs typeface="Arial" pitchFamily="34" charset="0"/>
              </a:rPr>
              <a:t> </a:t>
            </a:r>
            <a:r>
              <a:rPr lang="en-US" sz="2000" dirty="0" err="1">
                <a:solidFill>
                  <a:schemeClr val="tx1"/>
                </a:solidFill>
                <a:latin typeface="Arial" pitchFamily="34" charset="0"/>
                <a:cs typeface="Arial" pitchFamily="34" charset="0"/>
              </a:rPr>
              <a:t>байгаа</a:t>
            </a:r>
            <a:r>
              <a:rPr lang="en-US" sz="2000" dirty="0">
                <a:solidFill>
                  <a:schemeClr val="tx1"/>
                </a:solidFill>
                <a:latin typeface="Arial" pitchFamily="34" charset="0"/>
                <a:cs typeface="Arial" pitchFamily="34" charset="0"/>
              </a:rPr>
              <a:t> </a:t>
            </a:r>
            <a:r>
              <a:rPr lang="en-US" sz="2000" dirty="0" err="1">
                <a:solidFill>
                  <a:schemeClr val="tx1"/>
                </a:solidFill>
                <a:latin typeface="Arial" pitchFamily="34" charset="0"/>
                <a:cs typeface="Arial" pitchFamily="34" charset="0"/>
              </a:rPr>
              <a:t>газрыг</a:t>
            </a:r>
            <a:r>
              <a:rPr lang="en-US" sz="2000" dirty="0">
                <a:solidFill>
                  <a:schemeClr val="tx1"/>
                </a:solidFill>
                <a:latin typeface="Arial" pitchFamily="34" charset="0"/>
                <a:cs typeface="Arial" pitchFamily="34" charset="0"/>
              </a:rPr>
              <a:t> </a:t>
            </a:r>
            <a:r>
              <a:rPr lang="en-US" sz="2000" dirty="0" err="1">
                <a:solidFill>
                  <a:schemeClr val="tx1"/>
                </a:solidFill>
                <a:latin typeface="Arial" pitchFamily="34" charset="0"/>
                <a:cs typeface="Arial" pitchFamily="34" charset="0"/>
              </a:rPr>
              <a:t>хязгаарлагдмал</a:t>
            </a:r>
            <a:r>
              <a:rPr lang="en-US" sz="2000" dirty="0">
                <a:solidFill>
                  <a:schemeClr val="tx1"/>
                </a:solidFill>
                <a:latin typeface="Arial" pitchFamily="34" charset="0"/>
                <a:cs typeface="Arial" pitchFamily="34" charset="0"/>
              </a:rPr>
              <a:t> </a:t>
            </a:r>
            <a:r>
              <a:rPr lang="en-US" sz="2000" dirty="0" err="1">
                <a:solidFill>
                  <a:schemeClr val="tx1"/>
                </a:solidFill>
                <a:latin typeface="Arial" pitchFamily="34" charset="0"/>
                <a:cs typeface="Arial" pitchFamily="34" charset="0"/>
              </a:rPr>
              <a:t>эрхтэйгээр</a:t>
            </a:r>
            <a:r>
              <a:rPr lang="en-US" sz="2000" dirty="0">
                <a:solidFill>
                  <a:schemeClr val="tx1"/>
                </a:solidFill>
                <a:latin typeface="Arial" pitchFamily="34" charset="0"/>
                <a:cs typeface="Arial" pitchFamily="34" charset="0"/>
              </a:rPr>
              <a:t> </a:t>
            </a:r>
            <a:r>
              <a:rPr lang="en-US" sz="2000" dirty="0" err="1">
                <a:solidFill>
                  <a:schemeClr val="tx1"/>
                </a:solidFill>
                <a:latin typeface="Arial" pitchFamily="34" charset="0"/>
                <a:cs typeface="Arial" pitchFamily="34" charset="0"/>
              </a:rPr>
              <a:t>ашиглах</a:t>
            </a:r>
            <a:r>
              <a:rPr lang="en-US" sz="2000" dirty="0">
                <a:solidFill>
                  <a:schemeClr val="tx1"/>
                </a:solidFill>
                <a:latin typeface="Arial" pitchFamily="34" charset="0"/>
                <a:cs typeface="Arial" pitchFamily="34" charset="0"/>
              </a:rPr>
              <a:t>,</a:t>
            </a:r>
            <a:br>
              <a:rPr lang="en-US" sz="2000" dirty="0">
                <a:solidFill>
                  <a:schemeClr val="tx1"/>
                </a:solidFill>
                <a:latin typeface="Arial" pitchFamily="34" charset="0"/>
                <a:cs typeface="Arial" pitchFamily="34" charset="0"/>
              </a:rPr>
            </a:br>
            <a:r>
              <a:rPr lang="en-US" sz="2000" dirty="0">
                <a:solidFill>
                  <a:schemeClr val="tx1"/>
                </a:solidFill>
                <a:latin typeface="Arial" pitchFamily="34" charset="0"/>
                <a:cs typeface="Arial" pitchFamily="34" charset="0"/>
              </a:rPr>
              <a:t> </a:t>
            </a:r>
            <a:r>
              <a:rPr lang="en-US" sz="2000" dirty="0" err="1">
                <a:solidFill>
                  <a:schemeClr val="tx1"/>
                </a:solidFill>
                <a:latin typeface="Arial" pitchFamily="34" charset="0"/>
                <a:cs typeface="Arial" pitchFamily="34" charset="0"/>
              </a:rPr>
              <a:t>уг</a:t>
            </a:r>
            <a:r>
              <a:rPr lang="en-US" sz="2000" dirty="0">
                <a:solidFill>
                  <a:schemeClr val="tx1"/>
                </a:solidFill>
                <a:latin typeface="Arial" pitchFamily="34" charset="0"/>
                <a:cs typeface="Arial" pitchFamily="34" charset="0"/>
              </a:rPr>
              <a:t> </a:t>
            </a:r>
            <a:r>
              <a:rPr lang="en-US" sz="2000" dirty="0" err="1">
                <a:solidFill>
                  <a:schemeClr val="tx1"/>
                </a:solidFill>
                <a:latin typeface="Arial" pitchFamily="34" charset="0"/>
                <a:cs typeface="Arial" pitchFamily="34" charset="0"/>
              </a:rPr>
              <a:t>газарт</a:t>
            </a:r>
            <a:r>
              <a:rPr lang="en-US" sz="2000" dirty="0">
                <a:solidFill>
                  <a:schemeClr val="tx1"/>
                </a:solidFill>
                <a:latin typeface="Arial" pitchFamily="34" charset="0"/>
                <a:cs typeface="Arial" pitchFamily="34" charset="0"/>
              </a:rPr>
              <a:t> </a:t>
            </a:r>
            <a:r>
              <a:rPr lang="en-US" sz="2000" dirty="0" err="1">
                <a:solidFill>
                  <a:schemeClr val="tx1"/>
                </a:solidFill>
                <a:latin typeface="Arial" pitchFamily="34" charset="0"/>
                <a:cs typeface="Arial" pitchFamily="34" charset="0"/>
              </a:rPr>
              <a:t>нэвтрэх</a:t>
            </a:r>
            <a:r>
              <a:rPr lang="en-US" sz="2000" dirty="0">
                <a:solidFill>
                  <a:schemeClr val="tx1"/>
                </a:solidFill>
                <a:latin typeface="Arial" pitchFamily="34" charset="0"/>
                <a:cs typeface="Arial" pitchFamily="34" charset="0"/>
              </a:rPr>
              <a:t>, </a:t>
            </a:r>
            <a:r>
              <a:rPr lang="en-US" sz="2000" dirty="0" err="1">
                <a:solidFill>
                  <a:schemeClr val="tx1"/>
                </a:solidFill>
                <a:latin typeface="Arial" pitchFamily="34" charset="0"/>
                <a:cs typeface="Arial" pitchFamily="34" charset="0"/>
              </a:rPr>
              <a:t>дайран</a:t>
            </a:r>
            <a:r>
              <a:rPr lang="en-US" sz="2000" dirty="0">
                <a:solidFill>
                  <a:schemeClr val="tx1"/>
                </a:solidFill>
                <a:latin typeface="Arial" pitchFamily="34" charset="0"/>
                <a:cs typeface="Arial" pitchFamily="34" charset="0"/>
              </a:rPr>
              <a:t> </a:t>
            </a:r>
            <a:r>
              <a:rPr lang="en-US" sz="2000" dirty="0" err="1">
                <a:solidFill>
                  <a:schemeClr val="tx1"/>
                </a:solidFill>
                <a:latin typeface="Arial" pitchFamily="34" charset="0"/>
                <a:cs typeface="Arial" pitchFamily="34" charset="0"/>
              </a:rPr>
              <a:t>өнгөрөх</a:t>
            </a:r>
            <a:r>
              <a:rPr lang="en-US" sz="2000" dirty="0">
                <a:latin typeface="Arial" pitchFamily="34" charset="0"/>
                <a:cs typeface="Arial" pitchFamily="34" charset="0"/>
              </a:rPr>
              <a:t/>
            </a:r>
            <a:br>
              <a:rPr lang="en-US" sz="2000" dirty="0">
                <a:latin typeface="Arial" pitchFamily="34" charset="0"/>
                <a:cs typeface="Arial" pitchFamily="34" charset="0"/>
              </a:rPr>
            </a:br>
            <a:endParaRPr lang="en-US" sz="2000" dirty="0">
              <a:latin typeface="Arial" pitchFamily="34" charset="0"/>
              <a:cs typeface="Arial" pitchFamily="34" charset="0"/>
            </a:endParaRPr>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47500" lnSpcReduction="20000"/>
          </a:bodyPr>
          <a:lstStyle/>
          <a:p>
            <a:r>
              <a:rPr lang="en-US" sz="3800" dirty="0">
                <a:latin typeface="Arial" pitchFamily="34" charset="0"/>
                <a:cs typeface="Arial" pitchFamily="34" charset="0"/>
              </a:rPr>
              <a:t> 48.1. </a:t>
            </a:r>
            <a:r>
              <a:rPr lang="en-US" sz="3800" dirty="0" err="1">
                <a:latin typeface="Arial" pitchFamily="34" charset="0"/>
                <a:cs typeface="Arial" pitchFamily="34" charset="0"/>
              </a:rPr>
              <a:t>Бусдын</a:t>
            </a:r>
            <a:r>
              <a:rPr lang="en-US" sz="3800" dirty="0">
                <a:latin typeface="Arial" pitchFamily="34" charset="0"/>
                <a:cs typeface="Arial" pitchFamily="34" charset="0"/>
              </a:rPr>
              <a:t> </a:t>
            </a:r>
            <a:r>
              <a:rPr lang="en-US" sz="3800" dirty="0" err="1">
                <a:latin typeface="Arial" pitchFamily="34" charset="0"/>
                <a:cs typeface="Arial" pitchFamily="34" charset="0"/>
              </a:rPr>
              <a:t>эзэмшил</a:t>
            </a:r>
            <a:r>
              <a:rPr lang="en-US" sz="3800" dirty="0">
                <a:latin typeface="Arial" pitchFamily="34" charset="0"/>
                <a:cs typeface="Arial" pitchFamily="34" charset="0"/>
              </a:rPr>
              <a:t>, </a:t>
            </a:r>
            <a:r>
              <a:rPr lang="en-US" sz="3800" dirty="0" err="1">
                <a:latin typeface="Arial" pitchFamily="34" charset="0"/>
                <a:cs typeface="Arial" pitchFamily="34" charset="0"/>
              </a:rPr>
              <a:t>ашиглалтад</a:t>
            </a:r>
            <a:r>
              <a:rPr lang="en-US" sz="3800" dirty="0">
                <a:latin typeface="Arial" pitchFamily="34" charset="0"/>
                <a:cs typeface="Arial" pitchFamily="34" charset="0"/>
              </a:rPr>
              <a:t> </a:t>
            </a:r>
            <a:r>
              <a:rPr lang="en-US" sz="3800" dirty="0" err="1">
                <a:latin typeface="Arial" pitchFamily="34" charset="0"/>
                <a:cs typeface="Arial" pitchFamily="34" charset="0"/>
              </a:rPr>
              <a:t>байгаа</a:t>
            </a:r>
            <a:r>
              <a:rPr lang="en-US" sz="3800" dirty="0">
                <a:latin typeface="Arial" pitchFamily="34" charset="0"/>
                <a:cs typeface="Arial" pitchFamily="34" charset="0"/>
              </a:rPr>
              <a:t> </a:t>
            </a:r>
            <a:r>
              <a:rPr lang="en-US" sz="3800" dirty="0" err="1">
                <a:latin typeface="Arial" pitchFamily="34" charset="0"/>
                <a:cs typeface="Arial" pitchFamily="34" charset="0"/>
              </a:rPr>
              <a:t>газарт</a:t>
            </a:r>
            <a:r>
              <a:rPr lang="en-US" sz="3800" dirty="0">
                <a:latin typeface="Arial" pitchFamily="34" charset="0"/>
                <a:cs typeface="Arial" pitchFamily="34" charset="0"/>
              </a:rPr>
              <a:t> </a:t>
            </a:r>
            <a:r>
              <a:rPr lang="en-US" sz="3800" dirty="0" err="1">
                <a:latin typeface="Arial" pitchFamily="34" charset="0"/>
                <a:cs typeface="Arial" pitchFamily="34" charset="0"/>
              </a:rPr>
              <a:t>нэвтрэх</a:t>
            </a:r>
            <a:r>
              <a:rPr lang="en-US" sz="3800" dirty="0">
                <a:latin typeface="Arial" pitchFamily="34" charset="0"/>
                <a:cs typeface="Arial" pitchFamily="34" charset="0"/>
              </a:rPr>
              <a:t>, </a:t>
            </a:r>
            <a:r>
              <a:rPr lang="en-US" sz="3800" dirty="0" err="1">
                <a:latin typeface="Arial" pitchFamily="34" charset="0"/>
                <a:cs typeface="Arial" pitchFamily="34" charset="0"/>
              </a:rPr>
              <a:t>дайран</a:t>
            </a:r>
            <a:r>
              <a:rPr lang="en-US" sz="3800" dirty="0">
                <a:latin typeface="Arial" pitchFamily="34" charset="0"/>
                <a:cs typeface="Arial" pitchFamily="34" charset="0"/>
              </a:rPr>
              <a:t> </a:t>
            </a:r>
            <a:r>
              <a:rPr lang="en-US" sz="3800" dirty="0" err="1">
                <a:latin typeface="Arial" pitchFamily="34" charset="0"/>
                <a:cs typeface="Arial" pitchFamily="34" charset="0"/>
              </a:rPr>
              <a:t>өнгөрөхийг</a:t>
            </a:r>
            <a:r>
              <a:rPr lang="en-US" sz="3800" dirty="0">
                <a:latin typeface="Arial" pitchFamily="34" charset="0"/>
                <a:cs typeface="Arial" pitchFamily="34" charset="0"/>
              </a:rPr>
              <a:t> </a:t>
            </a:r>
            <a:r>
              <a:rPr lang="en-US" sz="3800" dirty="0" err="1">
                <a:latin typeface="Arial" pitchFamily="34" charset="0"/>
                <a:cs typeface="Arial" pitchFamily="34" charset="0"/>
              </a:rPr>
              <a:t>хориглосон</a:t>
            </a:r>
            <a:r>
              <a:rPr lang="en-US" sz="3800" dirty="0">
                <a:latin typeface="Arial" pitchFamily="34" charset="0"/>
                <a:cs typeface="Arial" pitchFamily="34" charset="0"/>
              </a:rPr>
              <a:t> </a:t>
            </a:r>
            <a:r>
              <a:rPr lang="en-US" sz="3800" dirty="0" err="1">
                <a:latin typeface="Arial" pitchFamily="34" charset="0"/>
                <a:cs typeface="Arial" pitchFamily="34" charset="0"/>
              </a:rPr>
              <a:t>дохио</a:t>
            </a:r>
            <a:r>
              <a:rPr lang="en-US" sz="3800" dirty="0">
                <a:latin typeface="Arial" pitchFamily="34" charset="0"/>
                <a:cs typeface="Arial" pitchFamily="34" charset="0"/>
              </a:rPr>
              <a:t> </a:t>
            </a:r>
            <a:r>
              <a:rPr lang="en-US" sz="3800" dirty="0" err="1">
                <a:latin typeface="Arial" pitchFamily="34" charset="0"/>
                <a:cs typeface="Arial" pitchFamily="34" charset="0"/>
              </a:rPr>
              <a:t>тэмдэг</a:t>
            </a:r>
            <a:r>
              <a:rPr lang="en-US" sz="3800" dirty="0">
                <a:latin typeface="Arial" pitchFamily="34" charset="0"/>
                <a:cs typeface="Arial" pitchFamily="34" charset="0"/>
              </a:rPr>
              <a:t> </a:t>
            </a:r>
            <a:r>
              <a:rPr lang="en-US" sz="3800" dirty="0" err="1">
                <a:latin typeface="Arial" pitchFamily="34" charset="0"/>
                <a:cs typeface="Arial" pitchFamily="34" charset="0"/>
              </a:rPr>
              <a:t>тавих</a:t>
            </a:r>
            <a:r>
              <a:rPr lang="en-US" sz="3800" dirty="0">
                <a:latin typeface="Arial" pitchFamily="34" charset="0"/>
                <a:cs typeface="Arial" pitchFamily="34" charset="0"/>
              </a:rPr>
              <a:t>, </a:t>
            </a:r>
            <a:r>
              <a:rPr lang="en-US" sz="3800" dirty="0" err="1">
                <a:latin typeface="Arial" pitchFamily="34" charset="0"/>
                <a:cs typeface="Arial" pitchFamily="34" charset="0"/>
              </a:rPr>
              <a:t>хашаа</a:t>
            </a:r>
            <a:r>
              <a:rPr lang="en-US" sz="3800" dirty="0">
                <a:latin typeface="Arial" pitchFamily="34" charset="0"/>
                <a:cs typeface="Arial" pitchFamily="34" charset="0"/>
              </a:rPr>
              <a:t> </a:t>
            </a:r>
            <a:r>
              <a:rPr lang="en-US" sz="3800" dirty="0" err="1">
                <a:latin typeface="Arial" pitchFamily="34" charset="0"/>
                <a:cs typeface="Arial" pitchFamily="34" charset="0"/>
              </a:rPr>
              <a:t>барих</a:t>
            </a:r>
            <a:r>
              <a:rPr lang="en-US" sz="3800" dirty="0">
                <a:latin typeface="Arial" pitchFamily="34" charset="0"/>
                <a:cs typeface="Arial" pitchFamily="34" charset="0"/>
              </a:rPr>
              <a:t> </a:t>
            </a:r>
            <a:r>
              <a:rPr lang="en-US" sz="3800" dirty="0" err="1">
                <a:latin typeface="Arial" pitchFamily="34" charset="0"/>
                <a:cs typeface="Arial" pitchFamily="34" charset="0"/>
              </a:rPr>
              <a:t>зэргээр</a:t>
            </a:r>
            <a:r>
              <a:rPr lang="en-US" sz="3800" dirty="0">
                <a:latin typeface="Arial" pitchFamily="34" charset="0"/>
                <a:cs typeface="Arial" pitchFamily="34" charset="0"/>
              </a:rPr>
              <a:t> </a:t>
            </a:r>
            <a:r>
              <a:rPr lang="en-US" sz="3800" dirty="0" err="1">
                <a:latin typeface="Arial" pitchFamily="34" charset="0"/>
                <a:cs typeface="Arial" pitchFamily="34" charset="0"/>
              </a:rPr>
              <a:t>тусгайлан</a:t>
            </a:r>
            <a:r>
              <a:rPr lang="en-US" sz="3800" dirty="0">
                <a:latin typeface="Arial" pitchFamily="34" charset="0"/>
                <a:cs typeface="Arial" pitchFamily="34" charset="0"/>
              </a:rPr>
              <a:t> </a:t>
            </a:r>
            <a:r>
              <a:rPr lang="en-US" sz="3800" dirty="0" err="1">
                <a:latin typeface="Arial" pitchFamily="34" charset="0"/>
                <a:cs typeface="Arial" pitchFamily="34" charset="0"/>
              </a:rPr>
              <a:t>хамгаалаагүй</a:t>
            </a:r>
            <a:r>
              <a:rPr lang="en-US" sz="3800" dirty="0">
                <a:latin typeface="Arial" pitchFamily="34" charset="0"/>
                <a:cs typeface="Arial" pitchFamily="34" charset="0"/>
              </a:rPr>
              <a:t> </a:t>
            </a:r>
            <a:r>
              <a:rPr lang="en-US" sz="3800" dirty="0" err="1">
                <a:latin typeface="Arial" pitchFamily="34" charset="0"/>
                <a:cs typeface="Arial" pitchFamily="34" charset="0"/>
              </a:rPr>
              <a:t>бол</a:t>
            </a:r>
            <a:r>
              <a:rPr lang="en-US" sz="3800" dirty="0">
                <a:latin typeface="Arial" pitchFamily="34" charset="0"/>
                <a:cs typeface="Arial" pitchFamily="34" charset="0"/>
              </a:rPr>
              <a:t> </a:t>
            </a:r>
            <a:r>
              <a:rPr lang="en-US" sz="3800" dirty="0" err="1">
                <a:latin typeface="Arial" pitchFamily="34" charset="0"/>
                <a:cs typeface="Arial" pitchFamily="34" charset="0"/>
              </a:rPr>
              <a:t>хэн</a:t>
            </a:r>
            <a:r>
              <a:rPr lang="en-US" sz="3800" dirty="0">
                <a:latin typeface="Arial" pitchFamily="34" charset="0"/>
                <a:cs typeface="Arial" pitchFamily="34" charset="0"/>
              </a:rPr>
              <a:t> </a:t>
            </a:r>
            <a:r>
              <a:rPr lang="en-US" sz="3800" dirty="0" err="1">
                <a:latin typeface="Arial" pitchFamily="34" charset="0"/>
                <a:cs typeface="Arial" pitchFamily="34" charset="0"/>
              </a:rPr>
              <a:t>боловч</a:t>
            </a:r>
            <a:r>
              <a:rPr lang="en-US" sz="3800" dirty="0">
                <a:latin typeface="Arial" pitchFamily="34" charset="0"/>
                <a:cs typeface="Arial" pitchFamily="34" charset="0"/>
              </a:rPr>
              <a:t> </a:t>
            </a:r>
            <a:r>
              <a:rPr lang="en-US" sz="3800" dirty="0" err="1">
                <a:latin typeface="Arial" pitchFamily="34" charset="0"/>
                <a:cs typeface="Arial" pitchFamily="34" charset="0"/>
              </a:rPr>
              <a:t>тухайн</a:t>
            </a:r>
            <a:r>
              <a:rPr lang="en-US" sz="3800" dirty="0">
                <a:latin typeface="Arial" pitchFamily="34" charset="0"/>
                <a:cs typeface="Arial" pitchFamily="34" charset="0"/>
              </a:rPr>
              <a:t> </a:t>
            </a:r>
            <a:r>
              <a:rPr lang="en-US" sz="3800" dirty="0" err="1">
                <a:latin typeface="Arial" pitchFamily="34" charset="0"/>
                <a:cs typeface="Arial" pitchFamily="34" charset="0"/>
              </a:rPr>
              <a:t>газарт</a:t>
            </a:r>
            <a:r>
              <a:rPr lang="en-US" sz="3800" dirty="0">
                <a:latin typeface="Arial" pitchFamily="34" charset="0"/>
                <a:cs typeface="Arial" pitchFamily="34" charset="0"/>
              </a:rPr>
              <a:t> </a:t>
            </a:r>
            <a:r>
              <a:rPr lang="en-US" sz="3800" dirty="0" err="1">
                <a:latin typeface="Arial" pitchFamily="34" charset="0"/>
                <a:cs typeface="Arial" pitchFamily="34" charset="0"/>
              </a:rPr>
              <a:t>хохирол</a:t>
            </a:r>
            <a:r>
              <a:rPr lang="en-US" sz="3800" dirty="0">
                <a:latin typeface="Arial" pitchFamily="34" charset="0"/>
                <a:cs typeface="Arial" pitchFamily="34" charset="0"/>
              </a:rPr>
              <a:t> </a:t>
            </a:r>
            <a:r>
              <a:rPr lang="en-US" sz="3800" dirty="0" err="1">
                <a:latin typeface="Arial" pitchFamily="34" charset="0"/>
                <a:cs typeface="Arial" pitchFamily="34" charset="0"/>
              </a:rPr>
              <a:t>учруулахгүйгээр</a:t>
            </a:r>
            <a:r>
              <a:rPr lang="en-US" sz="3800" dirty="0">
                <a:latin typeface="Arial" pitchFamily="34" charset="0"/>
                <a:cs typeface="Arial" pitchFamily="34" charset="0"/>
              </a:rPr>
              <a:t> </a:t>
            </a:r>
            <a:r>
              <a:rPr lang="en-US" sz="3800" dirty="0" err="1">
                <a:latin typeface="Arial" pitchFamily="34" charset="0"/>
                <a:cs typeface="Arial" pitchFamily="34" charset="0"/>
              </a:rPr>
              <a:t>нэвтэрч</a:t>
            </a:r>
            <a:r>
              <a:rPr lang="en-US" sz="3800" dirty="0">
                <a:latin typeface="Arial" pitchFamily="34" charset="0"/>
                <a:cs typeface="Arial" pitchFamily="34" charset="0"/>
              </a:rPr>
              <a:t>, </a:t>
            </a:r>
            <a:r>
              <a:rPr lang="en-US" sz="3800" dirty="0" err="1">
                <a:latin typeface="Arial" pitchFamily="34" charset="0"/>
                <a:cs typeface="Arial" pitchFamily="34" charset="0"/>
              </a:rPr>
              <a:t>дайран</a:t>
            </a:r>
            <a:r>
              <a:rPr lang="en-US" sz="3800" dirty="0">
                <a:latin typeface="Arial" pitchFamily="34" charset="0"/>
                <a:cs typeface="Arial" pitchFamily="34" charset="0"/>
              </a:rPr>
              <a:t> </a:t>
            </a:r>
            <a:r>
              <a:rPr lang="en-US" sz="3800" dirty="0" err="1">
                <a:latin typeface="Arial" pitchFamily="34" charset="0"/>
                <a:cs typeface="Arial" pitchFamily="34" charset="0"/>
              </a:rPr>
              <a:t>өнгөрч</a:t>
            </a:r>
            <a:r>
              <a:rPr lang="en-US" sz="3800" dirty="0">
                <a:latin typeface="Arial" pitchFamily="34" charset="0"/>
                <a:cs typeface="Arial" pitchFamily="34" charset="0"/>
              </a:rPr>
              <a:t> </a:t>
            </a:r>
            <a:r>
              <a:rPr lang="en-US" sz="3800" dirty="0" err="1">
                <a:latin typeface="Arial" pitchFamily="34" charset="0"/>
                <a:cs typeface="Arial" pitchFamily="34" charset="0"/>
              </a:rPr>
              <a:t>болно</a:t>
            </a:r>
            <a:r>
              <a:rPr lang="en-US" sz="3800" dirty="0">
                <a:latin typeface="Arial" pitchFamily="34" charset="0"/>
                <a:cs typeface="Arial" pitchFamily="34" charset="0"/>
              </a:rPr>
              <a:t>.</a:t>
            </a:r>
          </a:p>
          <a:p>
            <a:r>
              <a:rPr lang="en-US" sz="3800" dirty="0" err="1">
                <a:latin typeface="Arial" pitchFamily="34" charset="0"/>
                <a:cs typeface="Arial" pitchFamily="34" charset="0"/>
              </a:rPr>
              <a:t>Хориглох</a:t>
            </a:r>
            <a:r>
              <a:rPr lang="en-US" sz="3800" dirty="0">
                <a:latin typeface="Arial" pitchFamily="34" charset="0"/>
                <a:cs typeface="Arial" pitchFamily="34" charset="0"/>
              </a:rPr>
              <a:t> </a:t>
            </a:r>
            <a:r>
              <a:rPr lang="en-US" sz="3800" dirty="0" err="1">
                <a:latin typeface="Arial" pitchFamily="34" charset="0"/>
                <a:cs typeface="Arial" pitchFamily="34" charset="0"/>
              </a:rPr>
              <a:t>дохио</a:t>
            </a:r>
            <a:r>
              <a:rPr lang="en-US" sz="3800" dirty="0">
                <a:latin typeface="Arial" pitchFamily="34" charset="0"/>
                <a:cs typeface="Arial" pitchFamily="34" charset="0"/>
              </a:rPr>
              <a:t> </a:t>
            </a:r>
            <a:r>
              <a:rPr lang="en-US" sz="3800" dirty="0" err="1">
                <a:latin typeface="Arial" pitchFamily="34" charset="0"/>
                <a:cs typeface="Arial" pitchFamily="34" charset="0"/>
              </a:rPr>
              <a:t>тэмдгийн</a:t>
            </a:r>
            <a:r>
              <a:rPr lang="en-US" sz="3800" dirty="0">
                <a:latin typeface="Arial" pitchFamily="34" charset="0"/>
                <a:cs typeface="Arial" pitchFamily="34" charset="0"/>
              </a:rPr>
              <a:t> </a:t>
            </a:r>
            <a:r>
              <a:rPr lang="en-US" sz="3800" dirty="0" err="1">
                <a:latin typeface="Arial" pitchFamily="34" charset="0"/>
                <a:cs typeface="Arial" pitchFamily="34" charset="0"/>
              </a:rPr>
              <a:t>загвар</a:t>
            </a:r>
            <a:r>
              <a:rPr lang="en-US" sz="3800" dirty="0">
                <a:latin typeface="Arial" pitchFamily="34" charset="0"/>
                <a:cs typeface="Arial" pitchFamily="34" charset="0"/>
              </a:rPr>
              <a:t>, </a:t>
            </a:r>
            <a:r>
              <a:rPr lang="en-US" sz="3800" dirty="0" err="1">
                <a:latin typeface="Arial" pitchFamily="34" charset="0"/>
                <a:cs typeface="Arial" pitchFamily="34" charset="0"/>
              </a:rPr>
              <a:t>түүнийг</a:t>
            </a:r>
            <a:r>
              <a:rPr lang="en-US" sz="3800" dirty="0">
                <a:latin typeface="Arial" pitchFamily="34" charset="0"/>
                <a:cs typeface="Arial" pitchFamily="34" charset="0"/>
              </a:rPr>
              <a:t> </a:t>
            </a:r>
            <a:r>
              <a:rPr lang="en-US" sz="3800" dirty="0" err="1">
                <a:latin typeface="Arial" pitchFamily="34" charset="0"/>
                <a:cs typeface="Arial" pitchFamily="34" charset="0"/>
              </a:rPr>
              <a:t>хэрэглэх</a:t>
            </a:r>
            <a:r>
              <a:rPr lang="en-US" sz="3800" dirty="0">
                <a:latin typeface="Arial" pitchFamily="34" charset="0"/>
                <a:cs typeface="Arial" pitchFamily="34" charset="0"/>
              </a:rPr>
              <a:t> </a:t>
            </a:r>
            <a:r>
              <a:rPr lang="en-US" sz="3800" dirty="0" err="1">
                <a:latin typeface="Arial" pitchFamily="34" charset="0"/>
                <a:cs typeface="Arial" pitchFamily="34" charset="0"/>
              </a:rPr>
              <a:t>журмыг</a:t>
            </a:r>
            <a:r>
              <a:rPr lang="en-US" sz="3800" dirty="0">
                <a:latin typeface="Arial" pitchFamily="34" charset="0"/>
                <a:cs typeface="Arial" pitchFamily="34" charset="0"/>
              </a:rPr>
              <a:t> </a:t>
            </a:r>
            <a:r>
              <a:rPr lang="en-US" sz="3800" dirty="0" err="1">
                <a:latin typeface="Arial" pitchFamily="34" charset="0"/>
                <a:cs typeface="Arial" pitchFamily="34" charset="0"/>
              </a:rPr>
              <a:t>газрын</a:t>
            </a:r>
            <a:r>
              <a:rPr lang="en-US" sz="3800" dirty="0">
                <a:latin typeface="Arial" pitchFamily="34" charset="0"/>
                <a:cs typeface="Arial" pitchFamily="34" charset="0"/>
              </a:rPr>
              <a:t> </a:t>
            </a:r>
            <a:r>
              <a:rPr lang="en-US" sz="3800" dirty="0" err="1">
                <a:latin typeface="Arial" pitchFamily="34" charset="0"/>
                <a:cs typeface="Arial" pitchFamily="34" charset="0"/>
              </a:rPr>
              <a:t>асуудал</a:t>
            </a:r>
            <a:r>
              <a:rPr lang="en-US" sz="3800" dirty="0">
                <a:latin typeface="Arial" pitchFamily="34" charset="0"/>
                <a:cs typeface="Arial" pitchFamily="34" charset="0"/>
              </a:rPr>
              <a:t> </a:t>
            </a:r>
            <a:r>
              <a:rPr lang="en-US" sz="3800" dirty="0" err="1">
                <a:latin typeface="Arial" pitchFamily="34" charset="0"/>
                <a:cs typeface="Arial" pitchFamily="34" charset="0"/>
              </a:rPr>
              <a:t>эрхэлсэн</a:t>
            </a:r>
            <a:r>
              <a:rPr lang="en-US" sz="3800" dirty="0">
                <a:latin typeface="Arial" pitchFamily="34" charset="0"/>
                <a:cs typeface="Arial" pitchFamily="34" charset="0"/>
              </a:rPr>
              <a:t> </a:t>
            </a:r>
            <a:r>
              <a:rPr lang="en-US" sz="3800" dirty="0" err="1">
                <a:latin typeface="Arial" pitchFamily="34" charset="0"/>
                <a:cs typeface="Arial" pitchFamily="34" charset="0"/>
              </a:rPr>
              <a:t>газрын</a:t>
            </a:r>
            <a:r>
              <a:rPr lang="en-US" sz="3800" dirty="0">
                <a:latin typeface="Arial" pitchFamily="34" charset="0"/>
                <a:cs typeface="Arial" pitchFamily="34" charset="0"/>
              </a:rPr>
              <a:t> </a:t>
            </a:r>
            <a:r>
              <a:rPr lang="en-US" sz="3800" dirty="0" err="1">
                <a:latin typeface="Arial" pitchFamily="34" charset="0"/>
                <a:cs typeface="Arial" pitchFamily="34" charset="0"/>
              </a:rPr>
              <a:t>асуудал</a:t>
            </a:r>
            <a:r>
              <a:rPr lang="en-US" sz="3800" dirty="0">
                <a:latin typeface="Arial" pitchFamily="34" charset="0"/>
                <a:cs typeface="Arial" pitchFamily="34" charset="0"/>
              </a:rPr>
              <a:t> </a:t>
            </a:r>
            <a:r>
              <a:rPr lang="en-US" sz="3800" dirty="0" err="1">
                <a:latin typeface="Arial" pitchFamily="34" charset="0"/>
                <a:cs typeface="Arial" pitchFamily="34" charset="0"/>
              </a:rPr>
              <a:t>эрхэлсэн</a:t>
            </a:r>
            <a:r>
              <a:rPr lang="en-US" sz="3800" dirty="0">
                <a:latin typeface="Arial" pitchFamily="34" charset="0"/>
                <a:cs typeface="Arial" pitchFamily="34" charset="0"/>
              </a:rPr>
              <a:t> </a:t>
            </a:r>
            <a:r>
              <a:rPr lang="en-US" sz="3800" dirty="0" err="1">
                <a:latin typeface="Arial" pitchFamily="34" charset="0"/>
                <a:cs typeface="Arial" pitchFamily="34" charset="0"/>
              </a:rPr>
              <a:t>төрийн</a:t>
            </a:r>
            <a:r>
              <a:rPr lang="en-US" sz="3800" dirty="0">
                <a:latin typeface="Arial" pitchFamily="34" charset="0"/>
                <a:cs typeface="Arial" pitchFamily="34" charset="0"/>
              </a:rPr>
              <a:t> </a:t>
            </a:r>
            <a:r>
              <a:rPr lang="en-US" sz="3800" dirty="0" err="1">
                <a:latin typeface="Arial" pitchFamily="34" charset="0"/>
                <a:cs typeface="Arial" pitchFamily="34" charset="0"/>
              </a:rPr>
              <a:t>захиргааны</a:t>
            </a:r>
            <a:r>
              <a:rPr lang="en-US" sz="3800" dirty="0">
                <a:latin typeface="Arial" pitchFamily="34" charset="0"/>
                <a:cs typeface="Arial" pitchFamily="34" charset="0"/>
              </a:rPr>
              <a:t> </a:t>
            </a:r>
            <a:r>
              <a:rPr lang="en-US" sz="3800" dirty="0" err="1">
                <a:latin typeface="Arial" pitchFamily="34" charset="0"/>
                <a:cs typeface="Arial" pitchFamily="34" charset="0"/>
              </a:rPr>
              <a:t>төв</a:t>
            </a:r>
            <a:r>
              <a:rPr lang="en-US" sz="3800" dirty="0">
                <a:latin typeface="Arial" pitchFamily="34" charset="0"/>
                <a:cs typeface="Arial" pitchFamily="34" charset="0"/>
              </a:rPr>
              <a:t> </a:t>
            </a:r>
            <a:r>
              <a:rPr lang="en-US" sz="3800" dirty="0" err="1">
                <a:latin typeface="Arial" pitchFamily="34" charset="0"/>
                <a:cs typeface="Arial" pitchFamily="34" charset="0"/>
              </a:rPr>
              <a:t>байгууллага</a:t>
            </a:r>
            <a:r>
              <a:rPr lang="en-US" sz="3800" dirty="0">
                <a:latin typeface="Arial" pitchFamily="34" charset="0"/>
                <a:cs typeface="Arial" pitchFamily="34" charset="0"/>
              </a:rPr>
              <a:t> </a:t>
            </a:r>
            <a:r>
              <a:rPr lang="en-US" sz="3800" dirty="0" err="1">
                <a:latin typeface="Arial" pitchFamily="34" charset="0"/>
                <a:cs typeface="Arial" pitchFamily="34" charset="0"/>
              </a:rPr>
              <a:t>тогтооно</a:t>
            </a:r>
            <a:r>
              <a:rPr lang="en-US" sz="3800" dirty="0">
                <a:latin typeface="Arial" pitchFamily="34" charset="0"/>
                <a:cs typeface="Arial" pitchFamily="34" charset="0"/>
              </a:rPr>
              <a:t>.</a:t>
            </a:r>
          </a:p>
          <a:p>
            <a:r>
              <a:rPr lang="en-US" sz="3800" dirty="0">
                <a:latin typeface="Arial" pitchFamily="34" charset="0"/>
                <a:cs typeface="Arial" pitchFamily="34" charset="0"/>
              </a:rPr>
              <a:t>48.2. </a:t>
            </a:r>
            <a:r>
              <a:rPr lang="en-US" sz="3800" dirty="0" err="1">
                <a:latin typeface="Arial" pitchFamily="34" charset="0"/>
                <a:cs typeface="Arial" pitchFamily="34" charset="0"/>
              </a:rPr>
              <a:t>Үл</a:t>
            </a:r>
            <a:r>
              <a:rPr lang="en-US" sz="3800" dirty="0">
                <a:latin typeface="Arial" pitchFamily="34" charset="0"/>
                <a:cs typeface="Arial" pitchFamily="34" charset="0"/>
              </a:rPr>
              <a:t> </a:t>
            </a:r>
            <a:r>
              <a:rPr lang="en-US" sz="3800" dirty="0" err="1">
                <a:latin typeface="Arial" pitchFamily="34" charset="0"/>
                <a:cs typeface="Arial" pitchFamily="34" charset="0"/>
              </a:rPr>
              <a:t>хөдлөх</a:t>
            </a:r>
            <a:r>
              <a:rPr lang="en-US" sz="3800" dirty="0">
                <a:latin typeface="Arial" pitchFamily="34" charset="0"/>
                <a:cs typeface="Arial" pitchFamily="34" charset="0"/>
              </a:rPr>
              <a:t> </a:t>
            </a:r>
            <a:r>
              <a:rPr lang="en-US" sz="3800" dirty="0" err="1">
                <a:latin typeface="Arial" pitchFamily="34" charset="0"/>
                <a:cs typeface="Arial" pitchFamily="34" charset="0"/>
              </a:rPr>
              <a:t>хөрөнгө</a:t>
            </a:r>
            <a:r>
              <a:rPr lang="en-US" sz="3800" dirty="0">
                <a:latin typeface="Arial" pitchFamily="34" charset="0"/>
                <a:cs typeface="Arial" pitchFamily="34" charset="0"/>
              </a:rPr>
              <a:t> </a:t>
            </a:r>
            <a:r>
              <a:rPr lang="en-US" sz="3800" dirty="0" err="1">
                <a:latin typeface="Arial" pitchFamily="34" charset="0"/>
                <a:cs typeface="Arial" pitchFamily="34" charset="0"/>
              </a:rPr>
              <a:t>өмчлөгч</a:t>
            </a:r>
            <a:r>
              <a:rPr lang="en-US" sz="3800" dirty="0">
                <a:latin typeface="Arial" pitchFamily="34" charset="0"/>
                <a:cs typeface="Arial" pitchFamily="34" charset="0"/>
              </a:rPr>
              <a:t> </a:t>
            </a:r>
            <a:r>
              <a:rPr lang="en-US" sz="3800" dirty="0" err="1">
                <a:latin typeface="Arial" pitchFamily="34" charset="0"/>
                <a:cs typeface="Arial" pitchFamily="34" charset="0"/>
              </a:rPr>
              <a:t>нь</a:t>
            </a:r>
            <a:r>
              <a:rPr lang="en-US" sz="3800" dirty="0">
                <a:latin typeface="Arial" pitchFamily="34" charset="0"/>
                <a:cs typeface="Arial" pitchFamily="34" charset="0"/>
              </a:rPr>
              <a:t> </a:t>
            </a:r>
            <a:r>
              <a:rPr lang="en-US" sz="3800" dirty="0" err="1">
                <a:latin typeface="Arial" pitchFamily="34" charset="0"/>
                <a:cs typeface="Arial" pitchFamily="34" charset="0"/>
              </a:rPr>
              <a:t>эд</a:t>
            </a:r>
            <a:r>
              <a:rPr lang="en-US" sz="3800" dirty="0">
                <a:latin typeface="Arial" pitchFamily="34" charset="0"/>
                <a:cs typeface="Arial" pitchFamily="34" charset="0"/>
              </a:rPr>
              <a:t> </a:t>
            </a:r>
            <a:r>
              <a:rPr lang="en-US" sz="3800" dirty="0" err="1">
                <a:latin typeface="Arial" pitchFamily="34" charset="0"/>
                <a:cs typeface="Arial" pitchFamily="34" charset="0"/>
              </a:rPr>
              <a:t>хөрөнгөө</a:t>
            </a:r>
            <a:r>
              <a:rPr lang="en-US" sz="3800" dirty="0">
                <a:latin typeface="Arial" pitchFamily="34" charset="0"/>
                <a:cs typeface="Arial" pitchFamily="34" charset="0"/>
              </a:rPr>
              <a:t> </a:t>
            </a:r>
            <a:r>
              <a:rPr lang="en-US" sz="3800" dirty="0" err="1">
                <a:latin typeface="Arial" pitchFamily="34" charset="0"/>
                <a:cs typeface="Arial" pitchFamily="34" charset="0"/>
              </a:rPr>
              <a:t>ашиглах</a:t>
            </a:r>
            <a:r>
              <a:rPr lang="en-US" sz="3800" dirty="0">
                <a:latin typeface="Arial" pitchFamily="34" charset="0"/>
                <a:cs typeface="Arial" pitchFamily="34" charset="0"/>
              </a:rPr>
              <a:t>, </a:t>
            </a:r>
            <a:r>
              <a:rPr lang="en-US" sz="3800" dirty="0" err="1">
                <a:latin typeface="Arial" pitchFamily="34" charset="0"/>
                <a:cs typeface="Arial" pitchFamily="34" charset="0"/>
              </a:rPr>
              <a:t>хамгаалах</a:t>
            </a:r>
            <a:r>
              <a:rPr lang="en-US" sz="3800" dirty="0">
                <a:latin typeface="Arial" pitchFamily="34" charset="0"/>
                <a:cs typeface="Arial" pitchFamily="34" charset="0"/>
              </a:rPr>
              <a:t> </a:t>
            </a:r>
            <a:r>
              <a:rPr lang="en-US" sz="3800" dirty="0" err="1">
                <a:latin typeface="Arial" pitchFamily="34" charset="0"/>
                <a:cs typeface="Arial" pitchFamily="34" charset="0"/>
              </a:rPr>
              <a:t>зорилгоор</a:t>
            </a:r>
            <a:r>
              <a:rPr lang="en-US" sz="3800" dirty="0">
                <a:latin typeface="Arial" pitchFamily="34" charset="0"/>
                <a:cs typeface="Arial" pitchFamily="34" charset="0"/>
              </a:rPr>
              <a:t> </a:t>
            </a:r>
            <a:r>
              <a:rPr lang="en-US" sz="3800" dirty="0" err="1">
                <a:latin typeface="Arial" pitchFamily="34" charset="0"/>
                <a:cs typeface="Arial" pitchFamily="34" charset="0"/>
              </a:rPr>
              <a:t>бусдын</a:t>
            </a:r>
            <a:r>
              <a:rPr lang="en-US" sz="3800" dirty="0">
                <a:latin typeface="Arial" pitchFamily="34" charset="0"/>
                <a:cs typeface="Arial" pitchFamily="34" charset="0"/>
              </a:rPr>
              <a:t> </a:t>
            </a:r>
            <a:r>
              <a:rPr lang="en-US" sz="3800" dirty="0" err="1">
                <a:latin typeface="Arial" pitchFamily="34" charset="0"/>
                <a:cs typeface="Arial" pitchFamily="34" charset="0"/>
              </a:rPr>
              <a:t>газраар</a:t>
            </a:r>
            <a:r>
              <a:rPr lang="en-US" sz="3800" dirty="0">
                <a:latin typeface="Arial" pitchFamily="34" charset="0"/>
                <a:cs typeface="Arial" pitchFamily="34" charset="0"/>
              </a:rPr>
              <a:t> </a:t>
            </a:r>
            <a:r>
              <a:rPr lang="en-US" sz="3800" dirty="0" err="1">
                <a:latin typeface="Arial" pitchFamily="34" charset="0"/>
                <a:cs typeface="Arial" pitchFamily="34" charset="0"/>
              </a:rPr>
              <a:t>дайран</a:t>
            </a:r>
            <a:r>
              <a:rPr lang="en-US" sz="3800" dirty="0">
                <a:latin typeface="Arial" pitchFamily="34" charset="0"/>
                <a:cs typeface="Arial" pitchFamily="34" charset="0"/>
              </a:rPr>
              <a:t> </a:t>
            </a:r>
            <a:r>
              <a:rPr lang="en-US" sz="3800" dirty="0" err="1">
                <a:latin typeface="Arial" pitchFamily="34" charset="0"/>
                <a:cs typeface="Arial" pitchFamily="34" charset="0"/>
              </a:rPr>
              <a:t>өнгөрөх</a:t>
            </a:r>
            <a:r>
              <a:rPr lang="en-US" sz="3800" dirty="0">
                <a:latin typeface="Arial" pitchFamily="34" charset="0"/>
                <a:cs typeface="Arial" pitchFamily="34" charset="0"/>
              </a:rPr>
              <a:t> </a:t>
            </a:r>
            <a:r>
              <a:rPr lang="en-US" sz="3800" dirty="0" err="1">
                <a:latin typeface="Arial" pitchFamily="34" charset="0"/>
                <a:cs typeface="Arial" pitchFamily="34" charset="0"/>
              </a:rPr>
              <a:t>зам</a:t>
            </a:r>
            <a:r>
              <a:rPr lang="en-US" sz="3800" dirty="0">
                <a:latin typeface="Arial" pitchFamily="34" charset="0"/>
                <a:cs typeface="Arial" pitchFamily="34" charset="0"/>
              </a:rPr>
              <a:t>, </a:t>
            </a:r>
            <a:r>
              <a:rPr lang="en-US" sz="3800" dirty="0" err="1">
                <a:latin typeface="Arial" pitchFamily="34" charset="0"/>
                <a:cs typeface="Arial" pitchFamily="34" charset="0"/>
              </a:rPr>
              <a:t>цахилгаан</a:t>
            </a:r>
            <a:r>
              <a:rPr lang="en-US" sz="3800" dirty="0">
                <a:latin typeface="Arial" pitchFamily="34" charset="0"/>
                <a:cs typeface="Arial" pitchFamily="34" charset="0"/>
              </a:rPr>
              <a:t>, </a:t>
            </a:r>
            <a:r>
              <a:rPr lang="en-US" sz="3800" dirty="0" err="1">
                <a:latin typeface="Arial" pitchFamily="34" charset="0"/>
                <a:cs typeface="Arial" pitchFamily="34" charset="0"/>
              </a:rPr>
              <a:t>холбооны</a:t>
            </a:r>
            <a:r>
              <a:rPr lang="en-US" sz="3800" dirty="0">
                <a:latin typeface="Arial" pitchFamily="34" charset="0"/>
                <a:cs typeface="Arial" pitchFamily="34" charset="0"/>
              </a:rPr>
              <a:t> </a:t>
            </a:r>
            <a:r>
              <a:rPr lang="en-US" sz="3800" dirty="0" err="1">
                <a:latin typeface="Arial" pitchFamily="34" charset="0"/>
                <a:cs typeface="Arial" pitchFamily="34" charset="0"/>
              </a:rPr>
              <a:t>болон</a:t>
            </a:r>
            <a:r>
              <a:rPr lang="en-US" sz="3800" dirty="0">
                <a:latin typeface="Arial" pitchFamily="34" charset="0"/>
                <a:cs typeface="Arial" pitchFamily="34" charset="0"/>
              </a:rPr>
              <a:t> </a:t>
            </a:r>
            <a:r>
              <a:rPr lang="en-US" sz="3800" dirty="0" err="1">
                <a:latin typeface="Arial" pitchFamily="34" charset="0"/>
                <a:cs typeface="Arial" pitchFamily="34" charset="0"/>
              </a:rPr>
              <a:t>инженерийн</a:t>
            </a:r>
            <a:r>
              <a:rPr lang="en-US" sz="3800" dirty="0">
                <a:latin typeface="Arial" pitchFamily="34" charset="0"/>
                <a:cs typeface="Arial" pitchFamily="34" charset="0"/>
              </a:rPr>
              <a:t> </a:t>
            </a:r>
            <a:r>
              <a:rPr lang="en-US" sz="3800" dirty="0" err="1">
                <a:latin typeface="Arial" pitchFamily="34" charset="0"/>
                <a:cs typeface="Arial" pitchFamily="34" charset="0"/>
              </a:rPr>
              <a:t>шугам</a:t>
            </a:r>
            <a:r>
              <a:rPr lang="en-US" sz="3800" dirty="0">
                <a:latin typeface="Arial" pitchFamily="34" charset="0"/>
                <a:cs typeface="Arial" pitchFamily="34" charset="0"/>
              </a:rPr>
              <a:t> </a:t>
            </a:r>
            <a:r>
              <a:rPr lang="en-US" sz="3800" dirty="0" err="1">
                <a:latin typeface="Arial" pitchFamily="34" charset="0"/>
                <a:cs typeface="Arial" pitchFamily="34" charset="0"/>
              </a:rPr>
              <a:t>татах</a:t>
            </a:r>
            <a:r>
              <a:rPr lang="en-US" sz="3800" dirty="0">
                <a:latin typeface="Arial" pitchFamily="34" charset="0"/>
                <a:cs typeface="Arial" pitchFamily="34" charset="0"/>
              </a:rPr>
              <a:t>, </a:t>
            </a:r>
            <a:r>
              <a:rPr lang="en-US" sz="3800" dirty="0" err="1">
                <a:latin typeface="Arial" pitchFamily="34" charset="0"/>
                <a:cs typeface="Arial" pitchFamily="34" charset="0"/>
              </a:rPr>
              <a:t>гарц</a:t>
            </a:r>
            <a:r>
              <a:rPr lang="en-US" sz="3800" dirty="0">
                <a:latin typeface="Arial" pitchFamily="34" charset="0"/>
                <a:cs typeface="Arial" pitchFamily="34" charset="0"/>
              </a:rPr>
              <a:t> </a:t>
            </a:r>
            <a:r>
              <a:rPr lang="en-US" sz="3800" dirty="0" err="1">
                <a:latin typeface="Arial" pitchFamily="34" charset="0"/>
                <a:cs typeface="Arial" pitchFamily="34" charset="0"/>
              </a:rPr>
              <a:t>гаргах</a:t>
            </a:r>
            <a:r>
              <a:rPr lang="en-US" sz="3800" dirty="0">
                <a:latin typeface="Arial" pitchFamily="34" charset="0"/>
                <a:cs typeface="Arial" pitchFamily="34" charset="0"/>
              </a:rPr>
              <a:t> </a:t>
            </a:r>
            <a:r>
              <a:rPr lang="en-US" sz="3800" dirty="0" err="1">
                <a:latin typeface="Arial" pitchFamily="34" charset="0"/>
                <a:cs typeface="Arial" pitchFamily="34" charset="0"/>
              </a:rPr>
              <a:t>болон</a:t>
            </a:r>
            <a:r>
              <a:rPr lang="en-US" sz="3800" dirty="0">
                <a:latin typeface="Arial" pitchFamily="34" charset="0"/>
                <a:cs typeface="Arial" pitchFamily="34" charset="0"/>
              </a:rPr>
              <a:t> </a:t>
            </a:r>
            <a:r>
              <a:rPr lang="en-US" sz="3800" dirty="0" err="1">
                <a:latin typeface="Arial" pitchFamily="34" charset="0"/>
                <a:cs typeface="Arial" pitchFamily="34" charset="0"/>
              </a:rPr>
              <a:t>бусад</a:t>
            </a:r>
            <a:r>
              <a:rPr lang="en-US" sz="3800" dirty="0">
                <a:latin typeface="Arial" pitchFamily="34" charset="0"/>
                <a:cs typeface="Arial" pitchFamily="34" charset="0"/>
              </a:rPr>
              <a:t> </a:t>
            </a:r>
            <a:r>
              <a:rPr lang="en-US" sz="3800" dirty="0" err="1">
                <a:latin typeface="Arial" pitchFamily="34" charset="0"/>
                <a:cs typeface="Arial" pitchFamily="34" charset="0"/>
              </a:rPr>
              <a:t>зориулалтаар</a:t>
            </a:r>
            <a:r>
              <a:rPr lang="en-US" sz="3800" dirty="0">
                <a:latin typeface="Arial" pitchFamily="34" charset="0"/>
                <a:cs typeface="Arial" pitchFamily="34" charset="0"/>
              </a:rPr>
              <a:t> </a:t>
            </a:r>
            <a:r>
              <a:rPr lang="en-US" sz="3800" dirty="0" err="1">
                <a:latin typeface="Arial" pitchFamily="34" charset="0"/>
                <a:cs typeface="Arial" pitchFamily="34" charset="0"/>
              </a:rPr>
              <a:t>бусдын</a:t>
            </a:r>
            <a:r>
              <a:rPr lang="en-US" sz="3800" dirty="0">
                <a:latin typeface="Arial" pitchFamily="34" charset="0"/>
                <a:cs typeface="Arial" pitchFamily="34" charset="0"/>
              </a:rPr>
              <a:t> </a:t>
            </a:r>
            <a:r>
              <a:rPr lang="en-US" sz="3800" dirty="0" err="1">
                <a:latin typeface="Arial" pitchFamily="34" charset="0"/>
                <a:cs typeface="Arial" pitchFamily="34" charset="0"/>
              </a:rPr>
              <a:t>эзэмшил</a:t>
            </a:r>
            <a:r>
              <a:rPr lang="en-US" sz="3800" dirty="0">
                <a:latin typeface="Arial" pitchFamily="34" charset="0"/>
                <a:cs typeface="Arial" pitchFamily="34" charset="0"/>
              </a:rPr>
              <a:t>, </a:t>
            </a:r>
            <a:r>
              <a:rPr lang="en-US" sz="3800" dirty="0" err="1">
                <a:latin typeface="Arial" pitchFamily="34" charset="0"/>
                <a:cs typeface="Arial" pitchFamily="34" charset="0"/>
              </a:rPr>
              <a:t>ашиглалтад</a:t>
            </a:r>
            <a:r>
              <a:rPr lang="en-US" sz="3800" dirty="0">
                <a:latin typeface="Arial" pitchFamily="34" charset="0"/>
                <a:cs typeface="Arial" pitchFamily="34" charset="0"/>
              </a:rPr>
              <a:t> </a:t>
            </a:r>
            <a:r>
              <a:rPr lang="en-US" sz="3800" dirty="0" err="1">
                <a:latin typeface="Arial" pitchFamily="34" charset="0"/>
                <a:cs typeface="Arial" pitchFamily="34" charset="0"/>
              </a:rPr>
              <a:t>байгаа</a:t>
            </a:r>
            <a:r>
              <a:rPr lang="en-US" sz="3800" dirty="0">
                <a:latin typeface="Arial" pitchFamily="34" charset="0"/>
                <a:cs typeface="Arial" pitchFamily="34" charset="0"/>
              </a:rPr>
              <a:t> </a:t>
            </a:r>
            <a:r>
              <a:rPr lang="en-US" sz="3800" dirty="0" err="1">
                <a:latin typeface="Arial" pitchFamily="34" charset="0"/>
                <a:cs typeface="Arial" pitchFamily="34" charset="0"/>
              </a:rPr>
              <a:t>газрыг</a:t>
            </a:r>
            <a:r>
              <a:rPr lang="en-US" sz="3800" dirty="0">
                <a:latin typeface="Arial" pitchFamily="34" charset="0"/>
                <a:cs typeface="Arial" pitchFamily="34" charset="0"/>
              </a:rPr>
              <a:t> </a:t>
            </a:r>
            <a:r>
              <a:rPr lang="en-US" sz="3800" dirty="0" err="1">
                <a:latin typeface="Arial" pitchFamily="34" charset="0"/>
                <a:cs typeface="Arial" pitchFamily="34" charset="0"/>
              </a:rPr>
              <a:t>хязгаарлагдмал</a:t>
            </a:r>
            <a:r>
              <a:rPr lang="en-US" sz="3800" dirty="0">
                <a:latin typeface="Arial" pitchFamily="34" charset="0"/>
                <a:cs typeface="Arial" pitchFamily="34" charset="0"/>
              </a:rPr>
              <a:t> </a:t>
            </a:r>
            <a:r>
              <a:rPr lang="en-US" sz="3800" dirty="0" err="1">
                <a:latin typeface="Arial" pitchFamily="34" charset="0"/>
                <a:cs typeface="Arial" pitchFamily="34" charset="0"/>
              </a:rPr>
              <a:t>эрхтэйгээр</a:t>
            </a:r>
            <a:r>
              <a:rPr lang="en-US" sz="3800" dirty="0">
                <a:latin typeface="Arial" pitchFamily="34" charset="0"/>
                <a:cs typeface="Arial" pitchFamily="34" charset="0"/>
              </a:rPr>
              <a:t> </a:t>
            </a:r>
            <a:r>
              <a:rPr lang="en-US" sz="3800" dirty="0" err="1">
                <a:latin typeface="Arial" pitchFamily="34" charset="0"/>
                <a:cs typeface="Arial" pitchFamily="34" charset="0"/>
              </a:rPr>
              <a:t>ашиглахыг</a:t>
            </a:r>
            <a:r>
              <a:rPr lang="en-US" sz="3800" dirty="0">
                <a:latin typeface="Arial" pitchFamily="34" charset="0"/>
                <a:cs typeface="Arial" pitchFamily="34" charset="0"/>
              </a:rPr>
              <a:t> </a:t>
            </a:r>
            <a:r>
              <a:rPr lang="en-US" sz="3800" dirty="0" err="1">
                <a:latin typeface="Arial" pitchFamily="34" charset="0"/>
                <a:cs typeface="Arial" pitchFamily="34" charset="0"/>
              </a:rPr>
              <a:t>шаардах</a:t>
            </a:r>
            <a:r>
              <a:rPr lang="en-US" sz="3800" dirty="0">
                <a:latin typeface="Arial" pitchFamily="34" charset="0"/>
                <a:cs typeface="Arial" pitchFamily="34" charset="0"/>
              </a:rPr>
              <a:t> </a:t>
            </a:r>
            <a:r>
              <a:rPr lang="en-US" sz="3800" dirty="0" err="1">
                <a:latin typeface="Arial" pitchFamily="34" charset="0"/>
                <a:cs typeface="Arial" pitchFamily="34" charset="0"/>
              </a:rPr>
              <a:t>эрхтэй</a:t>
            </a:r>
            <a:r>
              <a:rPr lang="en-US" sz="3800" dirty="0">
                <a:latin typeface="Arial" pitchFamily="34" charset="0"/>
                <a:cs typeface="Arial" pitchFamily="34" charset="0"/>
              </a:rPr>
              <a:t>.</a:t>
            </a:r>
          </a:p>
          <a:p>
            <a:r>
              <a:rPr lang="en-US" sz="3800" dirty="0">
                <a:latin typeface="Arial" pitchFamily="34" charset="0"/>
                <a:cs typeface="Arial" pitchFamily="34" charset="0"/>
              </a:rPr>
              <a:t>48.3. </a:t>
            </a:r>
            <a:r>
              <a:rPr lang="en-US" sz="3800" dirty="0" err="1">
                <a:latin typeface="Arial" pitchFamily="34" charset="0"/>
                <a:cs typeface="Arial" pitchFamily="34" charset="0"/>
              </a:rPr>
              <a:t>Газар</a:t>
            </a:r>
            <a:r>
              <a:rPr lang="en-US" sz="3800" dirty="0">
                <a:latin typeface="Arial" pitchFamily="34" charset="0"/>
                <a:cs typeface="Arial" pitchFamily="34" charset="0"/>
              </a:rPr>
              <a:t> </a:t>
            </a:r>
            <a:r>
              <a:rPr lang="en-US" sz="3800" dirty="0" err="1">
                <a:latin typeface="Arial" pitchFamily="34" charset="0"/>
                <a:cs typeface="Arial" pitchFamily="34" charset="0"/>
              </a:rPr>
              <a:t>эзэмшигч</a:t>
            </a:r>
            <a:r>
              <a:rPr lang="en-US" sz="3800" dirty="0">
                <a:latin typeface="Arial" pitchFamily="34" charset="0"/>
                <a:cs typeface="Arial" pitchFamily="34" charset="0"/>
              </a:rPr>
              <a:t>, </a:t>
            </a:r>
            <a:r>
              <a:rPr lang="en-US" sz="3800" dirty="0" err="1">
                <a:latin typeface="Arial" pitchFamily="34" charset="0"/>
                <a:cs typeface="Arial" pitchFamily="34" charset="0"/>
              </a:rPr>
              <a:t>ашиглагч</a:t>
            </a:r>
            <a:r>
              <a:rPr lang="en-US" sz="3800" dirty="0">
                <a:latin typeface="Arial" pitchFamily="34" charset="0"/>
                <a:cs typeface="Arial" pitchFamily="34" charset="0"/>
              </a:rPr>
              <a:t> </a:t>
            </a:r>
            <a:r>
              <a:rPr lang="en-US" sz="3800" dirty="0" err="1">
                <a:latin typeface="Arial" pitchFamily="34" charset="0"/>
                <a:cs typeface="Arial" pitchFamily="34" charset="0"/>
              </a:rPr>
              <a:t>болон</a:t>
            </a:r>
            <a:r>
              <a:rPr lang="en-US" sz="3800" dirty="0">
                <a:latin typeface="Arial" pitchFamily="34" charset="0"/>
                <a:cs typeface="Arial" pitchFamily="34" charset="0"/>
              </a:rPr>
              <a:t> </a:t>
            </a:r>
            <a:r>
              <a:rPr lang="en-US" sz="3800" dirty="0" err="1">
                <a:latin typeface="Arial" pitchFamily="34" charset="0"/>
                <a:cs typeface="Arial" pitchFamily="34" charset="0"/>
              </a:rPr>
              <a:t>уг</a:t>
            </a:r>
            <a:r>
              <a:rPr lang="en-US" sz="3800" dirty="0">
                <a:latin typeface="Arial" pitchFamily="34" charset="0"/>
                <a:cs typeface="Arial" pitchFamily="34" charset="0"/>
              </a:rPr>
              <a:t> </a:t>
            </a:r>
            <a:r>
              <a:rPr lang="en-US" sz="3800" dirty="0" err="1">
                <a:latin typeface="Arial" pitchFamily="34" charset="0"/>
                <a:cs typeface="Arial" pitchFamily="34" charset="0"/>
              </a:rPr>
              <a:t>газрыг</a:t>
            </a:r>
            <a:r>
              <a:rPr lang="en-US" sz="3800" dirty="0">
                <a:latin typeface="Arial" pitchFamily="34" charset="0"/>
                <a:cs typeface="Arial" pitchFamily="34" charset="0"/>
              </a:rPr>
              <a:t> </a:t>
            </a:r>
            <a:r>
              <a:rPr lang="en-US" sz="3800" dirty="0" err="1">
                <a:latin typeface="Arial" pitchFamily="34" charset="0"/>
                <a:cs typeface="Arial" pitchFamily="34" charset="0"/>
              </a:rPr>
              <a:t>хязгаарлагдмал</a:t>
            </a:r>
            <a:r>
              <a:rPr lang="en-US" sz="3800" dirty="0">
                <a:latin typeface="Arial" pitchFamily="34" charset="0"/>
                <a:cs typeface="Arial" pitchFamily="34" charset="0"/>
              </a:rPr>
              <a:t> </a:t>
            </a:r>
            <a:r>
              <a:rPr lang="en-US" sz="3800" dirty="0" err="1">
                <a:latin typeface="Arial" pitchFamily="34" charset="0"/>
                <a:cs typeface="Arial" pitchFamily="34" charset="0"/>
              </a:rPr>
              <a:t>эрхтэйгээр</a:t>
            </a:r>
            <a:r>
              <a:rPr lang="en-US" sz="3800" dirty="0">
                <a:latin typeface="Arial" pitchFamily="34" charset="0"/>
                <a:cs typeface="Arial" pitchFamily="34" charset="0"/>
              </a:rPr>
              <a:t> </a:t>
            </a:r>
            <a:r>
              <a:rPr lang="en-US" sz="3800" dirty="0" err="1">
                <a:latin typeface="Arial" pitchFamily="34" charset="0"/>
                <a:cs typeface="Arial" pitchFamily="34" charset="0"/>
              </a:rPr>
              <a:t>ашиглахаар</a:t>
            </a:r>
            <a:r>
              <a:rPr lang="en-US" sz="3800" dirty="0">
                <a:latin typeface="Arial" pitchFamily="34" charset="0"/>
                <a:cs typeface="Arial" pitchFamily="34" charset="0"/>
              </a:rPr>
              <a:t> </a:t>
            </a:r>
            <a:r>
              <a:rPr lang="en-US" sz="3800" dirty="0" err="1">
                <a:latin typeface="Arial" pitchFamily="34" charset="0"/>
                <a:cs typeface="Arial" pitchFamily="34" charset="0"/>
              </a:rPr>
              <a:t>шаардаж</a:t>
            </a:r>
            <a:r>
              <a:rPr lang="en-US" sz="3800" dirty="0">
                <a:latin typeface="Arial" pitchFamily="34" charset="0"/>
                <a:cs typeface="Arial" pitchFamily="34" charset="0"/>
              </a:rPr>
              <a:t> </a:t>
            </a:r>
            <a:r>
              <a:rPr lang="en-US" sz="3800" dirty="0" err="1">
                <a:latin typeface="Arial" pitchFamily="34" charset="0"/>
                <a:cs typeface="Arial" pitchFamily="34" charset="0"/>
              </a:rPr>
              <a:t>буй</a:t>
            </a:r>
            <a:r>
              <a:rPr lang="en-US" sz="3800" dirty="0">
                <a:latin typeface="Arial" pitchFamily="34" charset="0"/>
                <a:cs typeface="Arial" pitchFamily="34" charset="0"/>
              </a:rPr>
              <a:t> </a:t>
            </a:r>
            <a:r>
              <a:rPr lang="en-US" sz="3800" dirty="0" err="1">
                <a:latin typeface="Arial" pitchFamily="34" charset="0"/>
                <a:cs typeface="Arial" pitchFamily="34" charset="0"/>
              </a:rPr>
              <a:t>этгээдийн</a:t>
            </a:r>
            <a:r>
              <a:rPr lang="en-US" sz="3800" dirty="0">
                <a:latin typeface="Arial" pitchFamily="34" charset="0"/>
                <a:cs typeface="Arial" pitchFamily="34" charset="0"/>
              </a:rPr>
              <a:t> </a:t>
            </a:r>
            <a:r>
              <a:rPr lang="en-US" sz="3800" dirty="0" err="1">
                <a:latin typeface="Arial" pitchFamily="34" charset="0"/>
                <a:cs typeface="Arial" pitchFamily="34" charset="0"/>
              </a:rPr>
              <a:t>хооронд</a:t>
            </a:r>
            <a:r>
              <a:rPr lang="en-US" sz="3800" dirty="0">
                <a:latin typeface="Arial" pitchFamily="34" charset="0"/>
                <a:cs typeface="Arial" pitchFamily="34" charset="0"/>
              </a:rPr>
              <a:t> </a:t>
            </a:r>
            <a:r>
              <a:rPr lang="en-US" sz="3800" dirty="0" err="1">
                <a:latin typeface="Arial" pitchFamily="34" charset="0"/>
                <a:cs typeface="Arial" pitchFamily="34" charset="0"/>
              </a:rPr>
              <a:t>хэлэлцэн</a:t>
            </a:r>
            <a:r>
              <a:rPr lang="en-US" sz="3800" dirty="0">
                <a:latin typeface="Arial" pitchFamily="34" charset="0"/>
                <a:cs typeface="Arial" pitchFamily="34" charset="0"/>
              </a:rPr>
              <a:t> </a:t>
            </a:r>
            <a:r>
              <a:rPr lang="en-US" sz="3800" dirty="0" err="1">
                <a:latin typeface="Arial" pitchFamily="34" charset="0"/>
                <a:cs typeface="Arial" pitchFamily="34" charset="0"/>
              </a:rPr>
              <a:t>тохиролцсоны</a:t>
            </a:r>
            <a:r>
              <a:rPr lang="en-US" sz="3800" dirty="0">
                <a:latin typeface="Arial" pitchFamily="34" charset="0"/>
                <a:cs typeface="Arial" pitchFamily="34" charset="0"/>
              </a:rPr>
              <a:t> </a:t>
            </a:r>
            <a:r>
              <a:rPr lang="en-US" sz="3800" dirty="0" err="1">
                <a:latin typeface="Arial" pitchFamily="34" charset="0"/>
                <a:cs typeface="Arial" pitchFamily="34" charset="0"/>
              </a:rPr>
              <a:t>үндсэн</a:t>
            </a:r>
            <a:r>
              <a:rPr lang="en-US" sz="3800" dirty="0">
                <a:latin typeface="Arial" pitchFamily="34" charset="0"/>
                <a:cs typeface="Arial" pitchFamily="34" charset="0"/>
              </a:rPr>
              <a:t> </a:t>
            </a:r>
            <a:r>
              <a:rPr lang="en-US" sz="3800" dirty="0" err="1">
                <a:latin typeface="Arial" pitchFamily="34" charset="0"/>
                <a:cs typeface="Arial" pitchFamily="34" charset="0"/>
              </a:rPr>
              <a:t>дээр</a:t>
            </a:r>
            <a:r>
              <a:rPr lang="en-US" sz="3800" dirty="0">
                <a:latin typeface="Arial" pitchFamily="34" charset="0"/>
                <a:cs typeface="Arial" pitchFamily="34" charset="0"/>
              </a:rPr>
              <a:t> </a:t>
            </a:r>
            <a:r>
              <a:rPr lang="en-US" sz="3800" dirty="0" err="1">
                <a:latin typeface="Arial" pitchFamily="34" charset="0"/>
                <a:cs typeface="Arial" pitchFamily="34" charset="0"/>
              </a:rPr>
              <a:t>газрыг</a:t>
            </a:r>
            <a:r>
              <a:rPr lang="en-US" sz="3800" dirty="0">
                <a:latin typeface="Arial" pitchFamily="34" charset="0"/>
                <a:cs typeface="Arial" pitchFamily="34" charset="0"/>
              </a:rPr>
              <a:t> </a:t>
            </a:r>
            <a:r>
              <a:rPr lang="en-US" sz="3800" dirty="0" err="1">
                <a:latin typeface="Arial" pitchFamily="34" charset="0"/>
                <a:cs typeface="Arial" pitchFamily="34" charset="0"/>
              </a:rPr>
              <a:t>хязгаарлагдмал</a:t>
            </a:r>
            <a:r>
              <a:rPr lang="en-US" sz="3800" dirty="0">
                <a:latin typeface="Arial" pitchFamily="34" charset="0"/>
                <a:cs typeface="Arial" pitchFamily="34" charset="0"/>
              </a:rPr>
              <a:t> </a:t>
            </a:r>
            <a:r>
              <a:rPr lang="en-US" sz="3800" dirty="0" err="1">
                <a:latin typeface="Arial" pitchFamily="34" charset="0"/>
                <a:cs typeface="Arial" pitchFamily="34" charset="0"/>
              </a:rPr>
              <a:t>эрхтэйгээр</a:t>
            </a:r>
            <a:r>
              <a:rPr lang="en-US" sz="3800" dirty="0">
                <a:latin typeface="Arial" pitchFamily="34" charset="0"/>
                <a:cs typeface="Arial" pitchFamily="34" charset="0"/>
              </a:rPr>
              <a:t> </a:t>
            </a:r>
            <a:r>
              <a:rPr lang="en-US" sz="3800" dirty="0" err="1">
                <a:latin typeface="Arial" pitchFamily="34" charset="0"/>
                <a:cs typeface="Arial" pitchFamily="34" charset="0"/>
              </a:rPr>
              <a:t>ашиглах</a:t>
            </a:r>
            <a:r>
              <a:rPr lang="en-US" sz="3800" dirty="0">
                <a:latin typeface="Arial" pitchFamily="34" charset="0"/>
                <a:cs typeface="Arial" pitchFamily="34" charset="0"/>
              </a:rPr>
              <a:t> </a:t>
            </a:r>
            <a:r>
              <a:rPr lang="en-US" sz="3800" dirty="0" err="1">
                <a:latin typeface="Arial" pitchFamily="34" charset="0"/>
                <a:cs typeface="Arial" pitchFamily="34" charset="0"/>
              </a:rPr>
              <a:t>эрх</a:t>
            </a:r>
            <a:r>
              <a:rPr lang="en-US" sz="3800" dirty="0">
                <a:latin typeface="Arial" pitchFamily="34" charset="0"/>
                <a:cs typeface="Arial" pitchFamily="34" charset="0"/>
              </a:rPr>
              <a:t> </a:t>
            </a:r>
            <a:r>
              <a:rPr lang="en-US" sz="3800" dirty="0" err="1" smtClean="0">
                <a:latin typeface="Arial" pitchFamily="34" charset="0"/>
                <a:cs typeface="Arial" pitchFamily="34" charset="0"/>
              </a:rPr>
              <a:t>үүснэ</a:t>
            </a:r>
            <a:r>
              <a:rPr lang="mn-MN" sz="3800" dirty="0" smtClean="0">
                <a:latin typeface="Arial" pitchFamily="34" charset="0"/>
                <a:cs typeface="Arial" pitchFamily="34" charset="0"/>
              </a:rPr>
              <a:t>.</a:t>
            </a:r>
            <a:r>
              <a:rPr lang="en-US" sz="3800" dirty="0">
                <a:latin typeface="Arial" pitchFamily="34" charset="0"/>
                <a:cs typeface="Arial" pitchFamily="34" charset="0"/>
              </a:rPr>
              <a:t> </a:t>
            </a:r>
            <a:r>
              <a:rPr lang="en-US" sz="3800" dirty="0" err="1">
                <a:latin typeface="Arial" pitchFamily="34" charset="0"/>
                <a:cs typeface="Arial" pitchFamily="34" charset="0"/>
              </a:rPr>
              <a:t>Тухайн</a:t>
            </a:r>
            <a:r>
              <a:rPr lang="en-US" sz="3800" dirty="0">
                <a:latin typeface="Arial" pitchFamily="34" charset="0"/>
                <a:cs typeface="Arial" pitchFamily="34" charset="0"/>
              </a:rPr>
              <a:t> </a:t>
            </a:r>
            <a:r>
              <a:rPr lang="en-US" sz="3800" dirty="0" err="1">
                <a:latin typeface="Arial" pitchFamily="34" charset="0"/>
                <a:cs typeface="Arial" pitchFamily="34" charset="0"/>
              </a:rPr>
              <a:t>газрыг</a:t>
            </a:r>
            <a:r>
              <a:rPr lang="en-US" sz="3800" dirty="0">
                <a:latin typeface="Arial" pitchFamily="34" charset="0"/>
                <a:cs typeface="Arial" pitchFamily="34" charset="0"/>
              </a:rPr>
              <a:t> </a:t>
            </a:r>
            <a:r>
              <a:rPr lang="en-US" sz="3800" dirty="0" err="1">
                <a:latin typeface="Arial" pitchFamily="34" charset="0"/>
                <a:cs typeface="Arial" pitchFamily="34" charset="0"/>
              </a:rPr>
              <a:t>эзэмших</a:t>
            </a:r>
            <a:r>
              <a:rPr lang="en-US" sz="3800" dirty="0">
                <a:latin typeface="Arial" pitchFamily="34" charset="0"/>
                <a:cs typeface="Arial" pitchFamily="34" charset="0"/>
              </a:rPr>
              <a:t>, </a:t>
            </a:r>
            <a:r>
              <a:rPr lang="en-US" sz="3800" dirty="0" err="1">
                <a:latin typeface="Arial" pitchFamily="34" charset="0"/>
                <a:cs typeface="Arial" pitchFamily="34" charset="0"/>
              </a:rPr>
              <a:t>ашиглах</a:t>
            </a:r>
            <a:r>
              <a:rPr lang="en-US" sz="3800" dirty="0">
                <a:latin typeface="Arial" pitchFamily="34" charset="0"/>
                <a:cs typeface="Arial" pitchFamily="34" charset="0"/>
              </a:rPr>
              <a:t> </a:t>
            </a:r>
            <a:r>
              <a:rPr lang="en-US" sz="3800" dirty="0" err="1">
                <a:latin typeface="Arial" pitchFamily="34" charset="0"/>
                <a:cs typeface="Arial" pitchFamily="34" charset="0"/>
              </a:rPr>
              <a:t>эрх</a:t>
            </a:r>
            <a:r>
              <a:rPr lang="en-US" sz="3800" dirty="0">
                <a:latin typeface="Arial" pitchFamily="34" charset="0"/>
                <a:cs typeface="Arial" pitchFamily="34" charset="0"/>
              </a:rPr>
              <a:t> </a:t>
            </a:r>
            <a:r>
              <a:rPr lang="en-US" sz="3800" dirty="0" err="1">
                <a:latin typeface="Arial" pitchFamily="34" charset="0"/>
                <a:cs typeface="Arial" pitchFamily="34" charset="0"/>
              </a:rPr>
              <a:t>өөр</a:t>
            </a:r>
            <a:r>
              <a:rPr lang="en-US" sz="3800" dirty="0">
                <a:latin typeface="Arial" pitchFamily="34" charset="0"/>
                <a:cs typeface="Arial" pitchFamily="34" charset="0"/>
              </a:rPr>
              <a:t> </a:t>
            </a:r>
            <a:r>
              <a:rPr lang="en-US" sz="3800" dirty="0" err="1">
                <a:latin typeface="Arial" pitchFamily="34" charset="0"/>
                <a:cs typeface="Arial" pitchFamily="34" charset="0"/>
              </a:rPr>
              <a:t>этгээдэд</a:t>
            </a:r>
            <a:r>
              <a:rPr lang="en-US" sz="3800" dirty="0">
                <a:latin typeface="Arial" pitchFamily="34" charset="0"/>
                <a:cs typeface="Arial" pitchFamily="34" charset="0"/>
              </a:rPr>
              <a:t> </a:t>
            </a:r>
            <a:r>
              <a:rPr lang="en-US" sz="3800" dirty="0" err="1">
                <a:latin typeface="Arial" pitchFamily="34" charset="0"/>
                <a:cs typeface="Arial" pitchFamily="34" charset="0"/>
              </a:rPr>
              <a:t>шилжихэд</a:t>
            </a:r>
            <a:r>
              <a:rPr lang="en-US" sz="3800" dirty="0">
                <a:latin typeface="Arial" pitchFamily="34" charset="0"/>
                <a:cs typeface="Arial" pitchFamily="34" charset="0"/>
              </a:rPr>
              <a:t> </a:t>
            </a:r>
            <a:r>
              <a:rPr lang="en-US" sz="3800" dirty="0" err="1">
                <a:latin typeface="Arial" pitchFamily="34" charset="0"/>
                <a:cs typeface="Arial" pitchFamily="34" charset="0"/>
              </a:rPr>
              <a:t>газрыг</a:t>
            </a:r>
            <a:r>
              <a:rPr lang="en-US" sz="3800" dirty="0">
                <a:latin typeface="Arial" pitchFamily="34" charset="0"/>
                <a:cs typeface="Arial" pitchFamily="34" charset="0"/>
              </a:rPr>
              <a:t> </a:t>
            </a:r>
            <a:r>
              <a:rPr lang="en-US" sz="3800" dirty="0" err="1">
                <a:latin typeface="Arial" pitchFamily="34" charset="0"/>
                <a:cs typeface="Arial" pitchFamily="34" charset="0"/>
              </a:rPr>
              <a:t>хязгаарлагдмал</a:t>
            </a:r>
            <a:r>
              <a:rPr lang="en-US" sz="3800" dirty="0">
                <a:latin typeface="Arial" pitchFamily="34" charset="0"/>
                <a:cs typeface="Arial" pitchFamily="34" charset="0"/>
              </a:rPr>
              <a:t> </a:t>
            </a:r>
            <a:r>
              <a:rPr lang="en-US" sz="3800" dirty="0" err="1">
                <a:latin typeface="Arial" pitchFamily="34" charset="0"/>
                <a:cs typeface="Arial" pitchFamily="34" charset="0"/>
              </a:rPr>
              <a:t>эрхтэйгээр</a:t>
            </a:r>
            <a:r>
              <a:rPr lang="en-US" sz="3800" dirty="0">
                <a:latin typeface="Arial" pitchFamily="34" charset="0"/>
                <a:cs typeface="Arial" pitchFamily="34" charset="0"/>
              </a:rPr>
              <a:t> </a:t>
            </a:r>
            <a:r>
              <a:rPr lang="en-US" sz="3800" dirty="0" err="1">
                <a:latin typeface="Arial" pitchFamily="34" charset="0"/>
                <a:cs typeface="Arial" pitchFamily="34" charset="0"/>
              </a:rPr>
              <a:t>ашиглах</a:t>
            </a:r>
            <a:r>
              <a:rPr lang="en-US" sz="3800" dirty="0">
                <a:latin typeface="Arial" pitchFamily="34" charset="0"/>
                <a:cs typeface="Arial" pitchFamily="34" charset="0"/>
              </a:rPr>
              <a:t> </a:t>
            </a:r>
            <a:r>
              <a:rPr lang="en-US" sz="3800" dirty="0" err="1">
                <a:latin typeface="Arial" pitchFamily="34" charset="0"/>
                <a:cs typeface="Arial" pitchFamily="34" charset="0"/>
              </a:rPr>
              <a:t>бусдын</a:t>
            </a:r>
            <a:r>
              <a:rPr lang="en-US" sz="3800" dirty="0">
                <a:latin typeface="Arial" pitchFamily="34" charset="0"/>
                <a:cs typeface="Arial" pitchFamily="34" charset="0"/>
              </a:rPr>
              <a:t> </a:t>
            </a:r>
            <a:r>
              <a:rPr lang="en-US" sz="3800" dirty="0" err="1">
                <a:latin typeface="Arial" pitchFamily="34" charset="0"/>
                <a:cs typeface="Arial" pitchFamily="34" charset="0"/>
              </a:rPr>
              <a:t>эрх</a:t>
            </a:r>
            <a:r>
              <a:rPr lang="en-US" sz="3800" dirty="0">
                <a:latin typeface="Arial" pitchFamily="34" charset="0"/>
                <a:cs typeface="Arial" pitchFamily="34" charset="0"/>
              </a:rPr>
              <a:t> </a:t>
            </a:r>
            <a:r>
              <a:rPr lang="en-US" sz="3800" dirty="0" err="1">
                <a:latin typeface="Arial" pitchFamily="34" charset="0"/>
                <a:cs typeface="Arial" pitchFamily="34" charset="0"/>
              </a:rPr>
              <a:t>хадгалагдана</a:t>
            </a:r>
            <a:r>
              <a:rPr lang="en-US" sz="3800" dirty="0">
                <a:latin typeface="Arial" pitchFamily="34" charset="0"/>
                <a:cs typeface="Arial" pitchFamily="34" charset="0"/>
              </a:rPr>
              <a:t>.</a:t>
            </a:r>
            <a:endParaRPr lang="en-US" dirty="0">
              <a:latin typeface="Arial" pitchFamily="34" charset="0"/>
              <a:cs typeface="Arial" pitchFamily="34" charset="0"/>
            </a:endParaRPr>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normAutofit fontScale="90000"/>
          </a:bodyPr>
          <a:lstStyle/>
          <a:p>
            <a:r>
              <a:rPr lang="mn-MN" dirty="0" smtClean="0">
                <a:latin typeface="Arial" pitchFamily="34" charset="0"/>
                <a:cs typeface="Arial" pitchFamily="34" charset="0"/>
              </a:rPr>
              <a:t/>
            </a:r>
            <a:br>
              <a:rPr lang="mn-MN" dirty="0" smtClean="0">
                <a:latin typeface="Arial" pitchFamily="34" charset="0"/>
                <a:cs typeface="Arial" pitchFamily="34" charset="0"/>
              </a:rPr>
            </a:br>
            <a:r>
              <a:rPr lang="en-US" sz="2200" dirty="0" smtClean="0">
                <a:solidFill>
                  <a:schemeClr val="tx1"/>
                </a:solidFill>
                <a:latin typeface="Arial" pitchFamily="34" charset="0"/>
                <a:cs typeface="Arial" pitchFamily="34" charset="0"/>
              </a:rPr>
              <a:t>48 </a:t>
            </a:r>
            <a:r>
              <a:rPr lang="en-US" sz="2200" dirty="0" err="1" smtClean="0">
                <a:solidFill>
                  <a:schemeClr val="tx1"/>
                </a:solidFill>
                <a:latin typeface="Arial" pitchFamily="34" charset="0"/>
                <a:cs typeface="Arial" pitchFamily="34" charset="0"/>
              </a:rPr>
              <a:t>дугаар</a:t>
            </a:r>
            <a:r>
              <a:rPr lang="en-US" sz="2200" dirty="0" smtClean="0">
                <a:solidFill>
                  <a:schemeClr val="tx1"/>
                </a:solidFill>
                <a:latin typeface="Arial" pitchFamily="34" charset="0"/>
                <a:cs typeface="Arial" pitchFamily="34" charset="0"/>
              </a:rPr>
              <a:t> </a:t>
            </a:r>
            <a:r>
              <a:rPr lang="en-US" sz="2200" dirty="0" err="1" smtClean="0">
                <a:solidFill>
                  <a:schemeClr val="tx1"/>
                </a:solidFill>
                <a:latin typeface="Arial" pitchFamily="34" charset="0"/>
                <a:cs typeface="Arial" pitchFamily="34" charset="0"/>
              </a:rPr>
              <a:t>зүйл</a:t>
            </a:r>
            <a:r>
              <a:rPr lang="en-US" sz="2200" dirty="0" smtClean="0">
                <a:solidFill>
                  <a:schemeClr val="tx1"/>
                </a:solidFill>
                <a:latin typeface="Arial" pitchFamily="34" charset="0"/>
                <a:cs typeface="Arial" pitchFamily="34" charset="0"/>
              </a:rPr>
              <a:t>. </a:t>
            </a:r>
            <a:r>
              <a:rPr lang="en-US" sz="2200" dirty="0" err="1" smtClean="0">
                <a:solidFill>
                  <a:schemeClr val="tx1"/>
                </a:solidFill>
                <a:latin typeface="Arial" pitchFamily="34" charset="0"/>
                <a:cs typeface="Arial" pitchFamily="34" charset="0"/>
              </a:rPr>
              <a:t>Бусдын</a:t>
            </a:r>
            <a:r>
              <a:rPr lang="en-US" sz="2200" dirty="0" smtClean="0">
                <a:solidFill>
                  <a:schemeClr val="tx1"/>
                </a:solidFill>
                <a:latin typeface="Arial" pitchFamily="34" charset="0"/>
                <a:cs typeface="Arial" pitchFamily="34" charset="0"/>
              </a:rPr>
              <a:t> </a:t>
            </a:r>
            <a:r>
              <a:rPr lang="en-US" sz="2200" dirty="0" err="1" smtClean="0">
                <a:solidFill>
                  <a:schemeClr val="tx1"/>
                </a:solidFill>
                <a:latin typeface="Arial" pitchFamily="34" charset="0"/>
                <a:cs typeface="Arial" pitchFamily="34" charset="0"/>
              </a:rPr>
              <a:t>эзэмшил</a:t>
            </a:r>
            <a:r>
              <a:rPr lang="en-US" sz="2200" dirty="0" smtClean="0">
                <a:solidFill>
                  <a:schemeClr val="tx1"/>
                </a:solidFill>
                <a:latin typeface="Arial" pitchFamily="34" charset="0"/>
                <a:cs typeface="Arial" pitchFamily="34" charset="0"/>
              </a:rPr>
              <a:t>, </a:t>
            </a:r>
            <a:r>
              <a:rPr lang="en-US" sz="2200" dirty="0" err="1" smtClean="0">
                <a:solidFill>
                  <a:schemeClr val="tx1"/>
                </a:solidFill>
                <a:latin typeface="Arial" pitchFamily="34" charset="0"/>
                <a:cs typeface="Arial" pitchFamily="34" charset="0"/>
              </a:rPr>
              <a:t>ашиглалтад</a:t>
            </a:r>
            <a:r>
              <a:rPr lang="en-US" sz="2200" dirty="0" smtClean="0">
                <a:solidFill>
                  <a:schemeClr val="tx1"/>
                </a:solidFill>
                <a:latin typeface="Arial" pitchFamily="34" charset="0"/>
                <a:cs typeface="Arial" pitchFamily="34" charset="0"/>
              </a:rPr>
              <a:t> </a:t>
            </a:r>
            <a:r>
              <a:rPr lang="en-US" sz="2200" dirty="0" err="1" smtClean="0">
                <a:solidFill>
                  <a:schemeClr val="tx1"/>
                </a:solidFill>
                <a:latin typeface="Arial" pitchFamily="34" charset="0"/>
                <a:cs typeface="Arial" pitchFamily="34" charset="0"/>
              </a:rPr>
              <a:t>байгаа</a:t>
            </a:r>
            <a:r>
              <a:rPr lang="en-US" sz="2200" dirty="0" smtClean="0">
                <a:solidFill>
                  <a:schemeClr val="tx1"/>
                </a:solidFill>
                <a:latin typeface="Arial" pitchFamily="34" charset="0"/>
                <a:cs typeface="Arial" pitchFamily="34" charset="0"/>
              </a:rPr>
              <a:t> </a:t>
            </a:r>
            <a:r>
              <a:rPr lang="en-US" sz="2200" dirty="0" err="1" smtClean="0">
                <a:solidFill>
                  <a:schemeClr val="tx1"/>
                </a:solidFill>
                <a:latin typeface="Arial" pitchFamily="34" charset="0"/>
                <a:cs typeface="Arial" pitchFamily="34" charset="0"/>
              </a:rPr>
              <a:t>газрыг</a:t>
            </a:r>
            <a:r>
              <a:rPr lang="en-US" sz="2200" dirty="0" smtClean="0">
                <a:solidFill>
                  <a:schemeClr val="tx1"/>
                </a:solidFill>
                <a:latin typeface="Arial" pitchFamily="34" charset="0"/>
                <a:cs typeface="Arial" pitchFamily="34" charset="0"/>
              </a:rPr>
              <a:t> </a:t>
            </a:r>
            <a:r>
              <a:rPr lang="en-US" sz="2200" dirty="0" err="1" smtClean="0">
                <a:solidFill>
                  <a:schemeClr val="tx1"/>
                </a:solidFill>
                <a:latin typeface="Arial" pitchFamily="34" charset="0"/>
                <a:cs typeface="Arial" pitchFamily="34" charset="0"/>
              </a:rPr>
              <a:t>хязгаарлагдмал</a:t>
            </a:r>
            <a:r>
              <a:rPr lang="en-US" sz="2200" dirty="0" smtClean="0">
                <a:solidFill>
                  <a:schemeClr val="tx1"/>
                </a:solidFill>
                <a:latin typeface="Arial" pitchFamily="34" charset="0"/>
                <a:cs typeface="Arial" pitchFamily="34" charset="0"/>
              </a:rPr>
              <a:t> </a:t>
            </a:r>
            <a:r>
              <a:rPr lang="en-US" sz="2200" dirty="0" err="1" smtClean="0">
                <a:solidFill>
                  <a:schemeClr val="tx1"/>
                </a:solidFill>
                <a:latin typeface="Arial" pitchFamily="34" charset="0"/>
                <a:cs typeface="Arial" pitchFamily="34" charset="0"/>
              </a:rPr>
              <a:t>эрхтэйгээр</a:t>
            </a:r>
            <a:r>
              <a:rPr lang="en-US" sz="2200" dirty="0" smtClean="0">
                <a:solidFill>
                  <a:schemeClr val="tx1"/>
                </a:solidFill>
                <a:latin typeface="Arial" pitchFamily="34" charset="0"/>
                <a:cs typeface="Arial" pitchFamily="34" charset="0"/>
              </a:rPr>
              <a:t> </a:t>
            </a:r>
            <a:r>
              <a:rPr lang="en-US" sz="2200" dirty="0" err="1" smtClean="0">
                <a:solidFill>
                  <a:schemeClr val="tx1"/>
                </a:solidFill>
                <a:latin typeface="Arial" pitchFamily="34" charset="0"/>
                <a:cs typeface="Arial" pitchFamily="34" charset="0"/>
              </a:rPr>
              <a:t>ашиглах</a:t>
            </a:r>
            <a:r>
              <a:rPr lang="en-US" sz="2200" dirty="0" smtClean="0">
                <a:solidFill>
                  <a:schemeClr val="tx1"/>
                </a:solidFill>
                <a:latin typeface="Arial" pitchFamily="34" charset="0"/>
                <a:cs typeface="Arial" pitchFamily="34" charset="0"/>
              </a:rPr>
              <a:t>,</a:t>
            </a:r>
            <a:br>
              <a:rPr lang="en-US" sz="2200" dirty="0" smtClean="0">
                <a:solidFill>
                  <a:schemeClr val="tx1"/>
                </a:solidFill>
                <a:latin typeface="Arial" pitchFamily="34" charset="0"/>
                <a:cs typeface="Arial" pitchFamily="34" charset="0"/>
              </a:rPr>
            </a:br>
            <a:r>
              <a:rPr lang="en-US" sz="2200" dirty="0" smtClean="0">
                <a:solidFill>
                  <a:schemeClr val="tx1"/>
                </a:solidFill>
                <a:latin typeface="Arial" pitchFamily="34" charset="0"/>
                <a:cs typeface="Arial" pitchFamily="34" charset="0"/>
              </a:rPr>
              <a:t> </a:t>
            </a:r>
            <a:r>
              <a:rPr lang="en-US" sz="2200" dirty="0" err="1" smtClean="0">
                <a:solidFill>
                  <a:schemeClr val="tx1"/>
                </a:solidFill>
                <a:latin typeface="Arial" pitchFamily="34" charset="0"/>
                <a:cs typeface="Arial" pitchFamily="34" charset="0"/>
              </a:rPr>
              <a:t>уг</a:t>
            </a:r>
            <a:r>
              <a:rPr lang="en-US" sz="2200" dirty="0" smtClean="0">
                <a:solidFill>
                  <a:schemeClr val="tx1"/>
                </a:solidFill>
                <a:latin typeface="Arial" pitchFamily="34" charset="0"/>
                <a:cs typeface="Arial" pitchFamily="34" charset="0"/>
              </a:rPr>
              <a:t> </a:t>
            </a:r>
            <a:r>
              <a:rPr lang="en-US" sz="2200" dirty="0" err="1" smtClean="0">
                <a:solidFill>
                  <a:schemeClr val="tx1"/>
                </a:solidFill>
                <a:latin typeface="Arial" pitchFamily="34" charset="0"/>
                <a:cs typeface="Arial" pitchFamily="34" charset="0"/>
              </a:rPr>
              <a:t>газарт</a:t>
            </a:r>
            <a:r>
              <a:rPr lang="en-US" sz="2200" dirty="0" smtClean="0">
                <a:solidFill>
                  <a:schemeClr val="tx1"/>
                </a:solidFill>
                <a:latin typeface="Arial" pitchFamily="34" charset="0"/>
                <a:cs typeface="Arial" pitchFamily="34" charset="0"/>
              </a:rPr>
              <a:t> </a:t>
            </a:r>
            <a:r>
              <a:rPr lang="en-US" sz="2200" dirty="0" err="1" smtClean="0">
                <a:solidFill>
                  <a:schemeClr val="tx1"/>
                </a:solidFill>
                <a:latin typeface="Arial" pitchFamily="34" charset="0"/>
                <a:cs typeface="Arial" pitchFamily="34" charset="0"/>
              </a:rPr>
              <a:t>нэвтрэх</a:t>
            </a:r>
            <a:r>
              <a:rPr lang="en-US" sz="2200" dirty="0" smtClean="0">
                <a:solidFill>
                  <a:schemeClr val="tx1"/>
                </a:solidFill>
                <a:latin typeface="Arial" pitchFamily="34" charset="0"/>
                <a:cs typeface="Arial" pitchFamily="34" charset="0"/>
              </a:rPr>
              <a:t>, </a:t>
            </a:r>
            <a:r>
              <a:rPr lang="en-US" sz="2200" dirty="0" err="1" smtClean="0">
                <a:solidFill>
                  <a:schemeClr val="tx1"/>
                </a:solidFill>
                <a:latin typeface="Arial" pitchFamily="34" charset="0"/>
                <a:cs typeface="Arial" pitchFamily="34" charset="0"/>
              </a:rPr>
              <a:t>дайран</a:t>
            </a:r>
            <a:r>
              <a:rPr lang="en-US" sz="2200" dirty="0" smtClean="0">
                <a:solidFill>
                  <a:schemeClr val="tx1"/>
                </a:solidFill>
                <a:latin typeface="Arial" pitchFamily="34" charset="0"/>
                <a:cs typeface="Arial" pitchFamily="34" charset="0"/>
              </a:rPr>
              <a:t> </a:t>
            </a:r>
            <a:r>
              <a:rPr lang="en-US" sz="2200" dirty="0" err="1" smtClean="0">
                <a:solidFill>
                  <a:schemeClr val="tx1"/>
                </a:solidFill>
                <a:latin typeface="Arial" pitchFamily="34" charset="0"/>
                <a:cs typeface="Arial" pitchFamily="34" charset="0"/>
              </a:rPr>
              <a:t>өнгөрөх</a:t>
            </a:r>
            <a:r>
              <a:rPr lang="en-US" dirty="0" smtClean="0">
                <a:latin typeface="Arial" pitchFamily="34" charset="0"/>
                <a:cs typeface="Arial" pitchFamily="34" charset="0"/>
              </a:rPr>
              <a:t/>
            </a:r>
            <a:br>
              <a:rPr lang="en-US" dirty="0" smtClean="0">
                <a:latin typeface="Arial" pitchFamily="34" charset="0"/>
                <a:cs typeface="Arial" pitchFamily="34" charset="0"/>
              </a:rPr>
            </a:b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en-US" dirty="0">
                <a:latin typeface="Arial" pitchFamily="34" charset="0"/>
                <a:cs typeface="Arial" pitchFamily="34" charset="0"/>
              </a:rPr>
              <a:t>48.4.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эзэмшигч</a:t>
            </a:r>
            <a:r>
              <a:rPr lang="en-US" dirty="0">
                <a:latin typeface="Arial" pitchFamily="34" charset="0"/>
                <a:cs typeface="Arial" pitchFamily="34" charset="0"/>
              </a:rPr>
              <a:t>, </a:t>
            </a:r>
            <a:r>
              <a:rPr lang="en-US" dirty="0" err="1">
                <a:latin typeface="Arial" pitchFamily="34" charset="0"/>
                <a:cs typeface="Arial" pitchFamily="34" charset="0"/>
              </a:rPr>
              <a:t>ашиглагч</a:t>
            </a:r>
            <a:r>
              <a:rPr lang="en-US" dirty="0">
                <a:latin typeface="Arial" pitchFamily="34" charset="0"/>
                <a:cs typeface="Arial" pitchFamily="34" charset="0"/>
              </a:rPr>
              <a:t> </a:t>
            </a:r>
            <a:r>
              <a:rPr lang="en-US" dirty="0" err="1">
                <a:latin typeface="Arial" pitchFamily="34" charset="0"/>
                <a:cs typeface="Arial" pitchFamily="34" charset="0"/>
              </a:rPr>
              <a:t>нь</a:t>
            </a:r>
            <a:r>
              <a:rPr lang="en-US" dirty="0">
                <a:latin typeface="Arial" pitchFamily="34" charset="0"/>
                <a:cs typeface="Arial" pitchFamily="34" charset="0"/>
              </a:rPr>
              <a:t> </a:t>
            </a:r>
            <a:r>
              <a:rPr lang="en-US" dirty="0" err="1">
                <a:latin typeface="Arial" pitchFamily="34" charset="0"/>
                <a:cs typeface="Arial" pitchFamily="34" charset="0"/>
              </a:rPr>
              <a:t>газраа</a:t>
            </a:r>
            <a:r>
              <a:rPr lang="en-US" dirty="0">
                <a:latin typeface="Arial" pitchFamily="34" charset="0"/>
                <a:cs typeface="Arial" pitchFamily="34" charset="0"/>
              </a:rPr>
              <a:t> </a:t>
            </a:r>
            <a:r>
              <a:rPr lang="en-US" dirty="0" err="1">
                <a:latin typeface="Arial" pitchFamily="34" charset="0"/>
                <a:cs typeface="Arial" pitchFamily="34" charset="0"/>
              </a:rPr>
              <a:t>бусдад</a:t>
            </a:r>
            <a:r>
              <a:rPr lang="en-US" dirty="0">
                <a:latin typeface="Arial" pitchFamily="34" charset="0"/>
                <a:cs typeface="Arial" pitchFamily="34" charset="0"/>
              </a:rPr>
              <a:t> </a:t>
            </a:r>
            <a:r>
              <a:rPr lang="en-US" dirty="0" err="1">
                <a:latin typeface="Arial" pitchFamily="34" charset="0"/>
                <a:cs typeface="Arial" pitchFamily="34" charset="0"/>
              </a:rPr>
              <a:t>хязгаарлагдмал</a:t>
            </a:r>
            <a:r>
              <a:rPr lang="en-US" dirty="0">
                <a:latin typeface="Arial" pitchFamily="34" charset="0"/>
                <a:cs typeface="Arial" pitchFamily="34" charset="0"/>
              </a:rPr>
              <a:t> </a:t>
            </a:r>
            <a:r>
              <a:rPr lang="en-US" dirty="0" err="1">
                <a:latin typeface="Arial" pitchFamily="34" charset="0"/>
                <a:cs typeface="Arial" pitchFamily="34" charset="0"/>
              </a:rPr>
              <a:t>эрхтэйгээр</a:t>
            </a:r>
            <a:r>
              <a:rPr lang="en-US" dirty="0">
                <a:latin typeface="Arial" pitchFamily="34" charset="0"/>
                <a:cs typeface="Arial" pitchFamily="34" charset="0"/>
              </a:rPr>
              <a:t> </a:t>
            </a:r>
            <a:r>
              <a:rPr lang="en-US" dirty="0" err="1">
                <a:latin typeface="Arial" pitchFamily="34" charset="0"/>
                <a:cs typeface="Arial" pitchFamily="34" charset="0"/>
              </a:rPr>
              <a:t>ашиглуулснаас</a:t>
            </a:r>
            <a:r>
              <a:rPr lang="en-US" dirty="0">
                <a:latin typeface="Arial" pitchFamily="34" charset="0"/>
                <a:cs typeface="Arial" pitchFamily="34" charset="0"/>
              </a:rPr>
              <a:t> </a:t>
            </a:r>
            <a:r>
              <a:rPr lang="en-US" dirty="0" err="1">
                <a:latin typeface="Arial" pitchFamily="34" charset="0"/>
                <a:cs typeface="Arial" pitchFamily="34" charset="0"/>
              </a:rPr>
              <a:t>уг</a:t>
            </a:r>
            <a:r>
              <a:rPr lang="en-US" dirty="0">
                <a:latin typeface="Arial" pitchFamily="34" charset="0"/>
                <a:cs typeface="Arial" pitchFamily="34" charset="0"/>
              </a:rPr>
              <a:t>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зориулалтын</a:t>
            </a:r>
            <a:r>
              <a:rPr lang="en-US" dirty="0">
                <a:latin typeface="Arial" pitchFamily="34" charset="0"/>
                <a:cs typeface="Arial" pitchFamily="34" charset="0"/>
              </a:rPr>
              <a:t> </a:t>
            </a:r>
            <a:r>
              <a:rPr lang="en-US" dirty="0" err="1">
                <a:latin typeface="Arial" pitchFamily="34" charset="0"/>
                <a:cs typeface="Arial" pitchFamily="34" charset="0"/>
              </a:rPr>
              <a:t>дагуу</a:t>
            </a:r>
            <a:r>
              <a:rPr lang="en-US" dirty="0">
                <a:latin typeface="Arial" pitchFamily="34" charset="0"/>
                <a:cs typeface="Arial" pitchFamily="34" charset="0"/>
              </a:rPr>
              <a:t> </a:t>
            </a:r>
            <a:r>
              <a:rPr lang="en-US" dirty="0" err="1">
                <a:latin typeface="Arial" pitchFamily="34" charset="0"/>
                <a:cs typeface="Arial" pitchFamily="34" charset="0"/>
              </a:rPr>
              <a:t>ашиглах</a:t>
            </a:r>
            <a:r>
              <a:rPr lang="en-US" dirty="0">
                <a:latin typeface="Arial" pitchFamily="34" charset="0"/>
                <a:cs typeface="Arial" pitchFamily="34" charset="0"/>
              </a:rPr>
              <a:t> </a:t>
            </a:r>
            <a:r>
              <a:rPr lang="en-US" dirty="0" err="1">
                <a:latin typeface="Arial" pitchFamily="34" charset="0"/>
                <a:cs typeface="Arial" pitchFamily="34" charset="0"/>
              </a:rPr>
              <a:t>боломжгүй</a:t>
            </a:r>
            <a:r>
              <a:rPr lang="en-US" dirty="0">
                <a:latin typeface="Arial" pitchFamily="34" charset="0"/>
                <a:cs typeface="Arial" pitchFamily="34" charset="0"/>
              </a:rPr>
              <a:t> </a:t>
            </a:r>
            <a:r>
              <a:rPr lang="en-US" dirty="0" err="1">
                <a:latin typeface="Arial" pitchFamily="34" charset="0"/>
                <a:cs typeface="Arial" pitchFamily="34" charset="0"/>
              </a:rPr>
              <a:t>болбол</a:t>
            </a:r>
            <a:r>
              <a:rPr lang="en-US" dirty="0">
                <a:latin typeface="Arial" pitchFamily="34" charset="0"/>
                <a:cs typeface="Arial" pitchFamily="34" charset="0"/>
              </a:rPr>
              <a:t> </a:t>
            </a:r>
            <a:r>
              <a:rPr lang="en-US" dirty="0" err="1">
                <a:latin typeface="Arial" pitchFamily="34" charset="0"/>
                <a:cs typeface="Arial" pitchFamily="34" charset="0"/>
              </a:rPr>
              <a:t>тийнхүү</a:t>
            </a:r>
            <a:r>
              <a:rPr lang="en-US" dirty="0">
                <a:latin typeface="Arial" pitchFamily="34" charset="0"/>
                <a:cs typeface="Arial" pitchFamily="34" charset="0"/>
              </a:rPr>
              <a:t> </a:t>
            </a:r>
            <a:r>
              <a:rPr lang="en-US" dirty="0" err="1">
                <a:latin typeface="Arial" pitchFamily="34" charset="0"/>
                <a:cs typeface="Arial" pitchFamily="34" charset="0"/>
              </a:rPr>
              <a:t>ашиглахыг</a:t>
            </a:r>
            <a:r>
              <a:rPr lang="en-US" dirty="0">
                <a:latin typeface="Arial" pitchFamily="34" charset="0"/>
                <a:cs typeface="Arial" pitchFamily="34" charset="0"/>
              </a:rPr>
              <a:t> </a:t>
            </a:r>
            <a:r>
              <a:rPr lang="en-US" dirty="0" err="1">
                <a:latin typeface="Arial" pitchFamily="34" charset="0"/>
                <a:cs typeface="Arial" pitchFamily="34" charset="0"/>
              </a:rPr>
              <a:t>зогсоохыг</a:t>
            </a:r>
            <a:r>
              <a:rPr lang="en-US" dirty="0">
                <a:latin typeface="Arial" pitchFamily="34" charset="0"/>
                <a:cs typeface="Arial" pitchFamily="34" charset="0"/>
              </a:rPr>
              <a:t>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хязгаарлагдмал</a:t>
            </a:r>
            <a:r>
              <a:rPr lang="en-US" dirty="0">
                <a:latin typeface="Arial" pitchFamily="34" charset="0"/>
                <a:cs typeface="Arial" pitchFamily="34" charset="0"/>
              </a:rPr>
              <a:t> </a:t>
            </a:r>
            <a:r>
              <a:rPr lang="en-US" dirty="0" err="1">
                <a:latin typeface="Arial" pitchFamily="34" charset="0"/>
                <a:cs typeface="Arial" pitchFamily="34" charset="0"/>
              </a:rPr>
              <a:t>эрхтэйгээр</a:t>
            </a:r>
            <a:r>
              <a:rPr lang="en-US" dirty="0">
                <a:latin typeface="Arial" pitchFamily="34" charset="0"/>
                <a:cs typeface="Arial" pitchFamily="34" charset="0"/>
              </a:rPr>
              <a:t> </a:t>
            </a:r>
            <a:r>
              <a:rPr lang="en-US" dirty="0" err="1">
                <a:latin typeface="Arial" pitchFamily="34" charset="0"/>
                <a:cs typeface="Arial" pitchFamily="34" charset="0"/>
              </a:rPr>
              <a:t>ашиглаж</a:t>
            </a:r>
            <a:r>
              <a:rPr lang="en-US" dirty="0">
                <a:latin typeface="Arial" pitchFamily="34" charset="0"/>
                <a:cs typeface="Arial" pitchFamily="34" charset="0"/>
              </a:rPr>
              <a:t> </a:t>
            </a:r>
            <a:r>
              <a:rPr lang="en-US" dirty="0" err="1">
                <a:latin typeface="Arial" pitchFamily="34" charset="0"/>
                <a:cs typeface="Arial" pitchFamily="34" charset="0"/>
              </a:rPr>
              <a:t>байгаа</a:t>
            </a:r>
            <a:r>
              <a:rPr lang="en-US" dirty="0">
                <a:latin typeface="Arial" pitchFamily="34" charset="0"/>
                <a:cs typeface="Arial" pitchFamily="34" charset="0"/>
              </a:rPr>
              <a:t> </a:t>
            </a:r>
            <a:r>
              <a:rPr lang="en-US" dirty="0" err="1">
                <a:latin typeface="Arial" pitchFamily="34" charset="0"/>
                <a:cs typeface="Arial" pitchFamily="34" charset="0"/>
              </a:rPr>
              <a:t>этгээдээс</a:t>
            </a:r>
            <a:r>
              <a:rPr lang="en-US" dirty="0">
                <a:latin typeface="Arial" pitchFamily="34" charset="0"/>
                <a:cs typeface="Arial" pitchFamily="34" charset="0"/>
              </a:rPr>
              <a:t> </a:t>
            </a:r>
            <a:r>
              <a:rPr lang="en-US" dirty="0" err="1">
                <a:latin typeface="Arial" pitchFamily="34" charset="0"/>
                <a:cs typeface="Arial" pitchFamily="34" charset="0"/>
              </a:rPr>
              <a:t>шаардах</a:t>
            </a:r>
            <a:r>
              <a:rPr lang="en-US" dirty="0">
                <a:latin typeface="Arial" pitchFamily="34" charset="0"/>
                <a:cs typeface="Arial" pitchFamily="34" charset="0"/>
              </a:rPr>
              <a:t> </a:t>
            </a:r>
            <a:r>
              <a:rPr lang="en-US" dirty="0" err="1">
                <a:latin typeface="Arial" pitchFamily="34" charset="0"/>
                <a:cs typeface="Arial" pitchFamily="34" charset="0"/>
              </a:rPr>
              <a:t>эрхтэй</a:t>
            </a:r>
            <a:r>
              <a:rPr lang="en-US" dirty="0">
                <a:latin typeface="Arial" pitchFamily="34" charset="0"/>
                <a:cs typeface="Arial" pitchFamily="34" charset="0"/>
              </a:rPr>
              <a:t>.</a:t>
            </a:r>
          </a:p>
          <a:p>
            <a:r>
              <a:rPr lang="en-US" dirty="0">
                <a:latin typeface="Arial" pitchFamily="34" charset="0"/>
                <a:cs typeface="Arial" pitchFamily="34" charset="0"/>
              </a:rPr>
              <a:t>48.5. </a:t>
            </a:r>
            <a:r>
              <a:rPr lang="en-US" dirty="0" err="1">
                <a:latin typeface="Arial" pitchFamily="34" charset="0"/>
                <a:cs typeface="Arial" pitchFamily="34" charset="0"/>
              </a:rPr>
              <a:t>Энэ</a:t>
            </a:r>
            <a:r>
              <a:rPr lang="en-US" dirty="0">
                <a:latin typeface="Arial" pitchFamily="34" charset="0"/>
                <a:cs typeface="Arial" pitchFamily="34" charset="0"/>
              </a:rPr>
              <a:t> </a:t>
            </a:r>
            <a:r>
              <a:rPr lang="en-US" dirty="0" err="1">
                <a:latin typeface="Arial" pitchFamily="34" charset="0"/>
                <a:cs typeface="Arial" pitchFamily="34" charset="0"/>
              </a:rPr>
              <a:t>хуулийн</a:t>
            </a:r>
            <a:r>
              <a:rPr lang="en-US" dirty="0">
                <a:latin typeface="Arial" pitchFamily="34" charset="0"/>
                <a:cs typeface="Arial" pitchFamily="34" charset="0"/>
              </a:rPr>
              <a:t> 48.2-т </a:t>
            </a:r>
            <a:r>
              <a:rPr lang="en-US" dirty="0" err="1">
                <a:latin typeface="Arial" pitchFamily="34" charset="0"/>
                <a:cs typeface="Arial" pitchFamily="34" charset="0"/>
              </a:rPr>
              <a:t>заасан</a:t>
            </a:r>
            <a:r>
              <a:rPr lang="en-US" dirty="0">
                <a:latin typeface="Arial" pitchFamily="34" charset="0"/>
                <a:cs typeface="Arial" pitchFamily="34" charset="0"/>
              </a:rPr>
              <a:t> </a:t>
            </a:r>
            <a:r>
              <a:rPr lang="en-US" dirty="0" err="1">
                <a:latin typeface="Arial" pitchFamily="34" charset="0"/>
                <a:cs typeface="Arial" pitchFamily="34" charset="0"/>
              </a:rPr>
              <a:t>эд</a:t>
            </a:r>
            <a:r>
              <a:rPr lang="en-US" dirty="0">
                <a:latin typeface="Arial" pitchFamily="34" charset="0"/>
                <a:cs typeface="Arial" pitchFamily="34" charset="0"/>
              </a:rPr>
              <a:t> </a:t>
            </a:r>
            <a:r>
              <a:rPr lang="en-US" dirty="0" err="1">
                <a:latin typeface="Arial" pitchFamily="34" charset="0"/>
                <a:cs typeface="Arial" pitchFamily="34" charset="0"/>
              </a:rPr>
              <a:t>хөрөнгийг</a:t>
            </a:r>
            <a:r>
              <a:rPr lang="en-US" dirty="0">
                <a:latin typeface="Arial" pitchFamily="34" charset="0"/>
                <a:cs typeface="Arial" pitchFamily="34" charset="0"/>
              </a:rPr>
              <a:t> </a:t>
            </a:r>
            <a:r>
              <a:rPr lang="en-US" dirty="0" err="1">
                <a:latin typeface="Arial" pitchFamily="34" charset="0"/>
                <a:cs typeface="Arial" pitchFamily="34" charset="0"/>
              </a:rPr>
              <a:t>өмчлөгч</a:t>
            </a:r>
            <a:r>
              <a:rPr lang="en-US" dirty="0">
                <a:latin typeface="Arial" pitchFamily="34" charset="0"/>
                <a:cs typeface="Arial" pitchFamily="34" charset="0"/>
              </a:rPr>
              <a:t> </a:t>
            </a:r>
            <a:r>
              <a:rPr lang="en-US" dirty="0" err="1">
                <a:latin typeface="Arial" pitchFamily="34" charset="0"/>
                <a:cs typeface="Arial" pitchFamily="34" charset="0"/>
              </a:rPr>
              <a:t>бус</a:t>
            </a:r>
            <a:r>
              <a:rPr lang="en-US" dirty="0">
                <a:latin typeface="Arial" pitchFamily="34" charset="0"/>
                <a:cs typeface="Arial" pitchFamily="34" charset="0"/>
              </a:rPr>
              <a:t> </a:t>
            </a:r>
            <a:r>
              <a:rPr lang="en-US" dirty="0" err="1">
                <a:latin typeface="Arial" pitchFamily="34" charset="0"/>
                <a:cs typeface="Arial" pitchFamily="34" charset="0"/>
              </a:rPr>
              <a:t>этгээдэд</a:t>
            </a:r>
            <a:r>
              <a:rPr lang="en-US" dirty="0">
                <a:latin typeface="Arial" pitchFamily="34" charset="0"/>
                <a:cs typeface="Arial" pitchFamily="34" charset="0"/>
              </a:rPr>
              <a:t>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хязгаарлагдмал</a:t>
            </a:r>
            <a:r>
              <a:rPr lang="en-US" dirty="0">
                <a:latin typeface="Arial" pitchFamily="34" charset="0"/>
                <a:cs typeface="Arial" pitchFamily="34" charset="0"/>
              </a:rPr>
              <a:t> </a:t>
            </a:r>
            <a:r>
              <a:rPr lang="en-US" dirty="0" err="1">
                <a:latin typeface="Arial" pitchFamily="34" charset="0"/>
                <a:cs typeface="Arial" pitchFamily="34" charset="0"/>
              </a:rPr>
              <a:t>эрхтэйгээр</a:t>
            </a:r>
            <a:r>
              <a:rPr lang="en-US" dirty="0">
                <a:latin typeface="Arial" pitchFamily="34" charset="0"/>
                <a:cs typeface="Arial" pitchFamily="34" charset="0"/>
              </a:rPr>
              <a:t> </a:t>
            </a:r>
            <a:r>
              <a:rPr lang="en-US" dirty="0" err="1">
                <a:latin typeface="Arial" pitchFamily="34" charset="0"/>
                <a:cs typeface="Arial" pitchFamily="34" charset="0"/>
              </a:rPr>
              <a:t>ашиглах</a:t>
            </a:r>
            <a:r>
              <a:rPr lang="en-US" dirty="0">
                <a:latin typeface="Arial" pitchFamily="34" charset="0"/>
                <a:cs typeface="Arial" pitchFamily="34" charset="0"/>
              </a:rPr>
              <a:t> </a:t>
            </a:r>
            <a:r>
              <a:rPr lang="en-US" dirty="0" err="1">
                <a:latin typeface="Arial" pitchFamily="34" charset="0"/>
                <a:cs typeface="Arial" pitchFamily="34" charset="0"/>
              </a:rPr>
              <a:t>эрх</a:t>
            </a:r>
            <a:r>
              <a:rPr lang="en-US" dirty="0">
                <a:latin typeface="Arial" pitchFamily="34" charset="0"/>
                <a:cs typeface="Arial" pitchFamily="34" charset="0"/>
              </a:rPr>
              <a:t> </a:t>
            </a:r>
            <a:r>
              <a:rPr lang="en-US" dirty="0" err="1">
                <a:latin typeface="Arial" pitchFamily="34" charset="0"/>
                <a:cs typeface="Arial" pitchFamily="34" charset="0"/>
              </a:rPr>
              <a:t>шилжүүлэхийг</a:t>
            </a:r>
            <a:r>
              <a:rPr lang="en-US" dirty="0">
                <a:latin typeface="Arial" pitchFamily="34" charset="0"/>
                <a:cs typeface="Arial" pitchFamily="34" charset="0"/>
              </a:rPr>
              <a:t> </a:t>
            </a:r>
            <a:r>
              <a:rPr lang="en-US" dirty="0" err="1">
                <a:latin typeface="Arial" pitchFamily="34" charset="0"/>
                <a:cs typeface="Arial" pitchFamily="34" charset="0"/>
              </a:rPr>
              <a:t>хориглоно</a:t>
            </a:r>
            <a:r>
              <a:rPr lang="en-US" dirty="0">
                <a:latin typeface="Arial" pitchFamily="34" charset="0"/>
                <a:cs typeface="Arial" pitchFamily="34" charset="0"/>
              </a:rPr>
              <a:t>.</a:t>
            </a:r>
          </a:p>
          <a:p>
            <a:r>
              <a:rPr lang="en-US" dirty="0">
                <a:latin typeface="Arial" pitchFamily="34" charset="0"/>
                <a:cs typeface="Arial" pitchFamily="34" charset="0"/>
              </a:rPr>
              <a:t>48.6.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хязгаарлагдмал</a:t>
            </a:r>
            <a:r>
              <a:rPr lang="en-US" dirty="0">
                <a:latin typeface="Arial" pitchFamily="34" charset="0"/>
                <a:cs typeface="Arial" pitchFamily="34" charset="0"/>
              </a:rPr>
              <a:t> </a:t>
            </a:r>
            <a:r>
              <a:rPr lang="en-US" dirty="0" err="1">
                <a:latin typeface="Arial" pitchFamily="34" charset="0"/>
                <a:cs typeface="Arial" pitchFamily="34" charset="0"/>
              </a:rPr>
              <a:t>эрхтэйгээр</a:t>
            </a:r>
            <a:r>
              <a:rPr lang="en-US" dirty="0">
                <a:latin typeface="Arial" pitchFamily="34" charset="0"/>
                <a:cs typeface="Arial" pitchFamily="34" charset="0"/>
              </a:rPr>
              <a:t> </a:t>
            </a:r>
            <a:r>
              <a:rPr lang="en-US" dirty="0" err="1">
                <a:latin typeface="Arial" pitchFamily="34" charset="0"/>
                <a:cs typeface="Arial" pitchFamily="34" charset="0"/>
              </a:rPr>
              <a:t>ашиглахтай</a:t>
            </a:r>
            <a:r>
              <a:rPr lang="en-US" dirty="0">
                <a:latin typeface="Arial" pitchFamily="34" charset="0"/>
                <a:cs typeface="Arial" pitchFamily="34" charset="0"/>
              </a:rPr>
              <a:t> </a:t>
            </a:r>
            <a:r>
              <a:rPr lang="en-US" dirty="0" err="1">
                <a:latin typeface="Arial" pitchFamily="34" charset="0"/>
                <a:cs typeface="Arial" pitchFamily="34" charset="0"/>
              </a:rPr>
              <a:t>холбогдон</a:t>
            </a:r>
            <a:r>
              <a:rPr lang="en-US" dirty="0">
                <a:latin typeface="Arial" pitchFamily="34" charset="0"/>
                <a:cs typeface="Arial" pitchFamily="34" charset="0"/>
              </a:rPr>
              <a:t> </a:t>
            </a:r>
            <a:r>
              <a:rPr lang="en-US" dirty="0" err="1">
                <a:latin typeface="Arial" pitchFamily="34" charset="0"/>
                <a:cs typeface="Arial" pitchFamily="34" charset="0"/>
              </a:rPr>
              <a:t>үүссэн</a:t>
            </a:r>
            <a:r>
              <a:rPr lang="en-US" dirty="0">
                <a:latin typeface="Arial" pitchFamily="34" charset="0"/>
                <a:cs typeface="Arial" pitchFamily="34" charset="0"/>
              </a:rPr>
              <a:t> </a:t>
            </a:r>
            <a:r>
              <a:rPr lang="en-US" dirty="0" err="1">
                <a:latin typeface="Arial" pitchFamily="34" charset="0"/>
                <a:cs typeface="Arial" pitchFamily="34" charset="0"/>
              </a:rPr>
              <a:t>маргааныг</a:t>
            </a:r>
            <a:r>
              <a:rPr lang="en-US" dirty="0">
                <a:latin typeface="Arial" pitchFamily="34" charset="0"/>
                <a:cs typeface="Arial" pitchFamily="34" charset="0"/>
              </a:rPr>
              <a:t> </a:t>
            </a:r>
            <a:r>
              <a:rPr lang="en-US" dirty="0" err="1">
                <a:latin typeface="Arial" pitchFamily="34" charset="0"/>
                <a:cs typeface="Arial" pitchFamily="34" charset="0"/>
              </a:rPr>
              <a:t>энэ</a:t>
            </a:r>
            <a:r>
              <a:rPr lang="en-US" dirty="0">
                <a:latin typeface="Arial" pitchFamily="34" charset="0"/>
                <a:cs typeface="Arial" pitchFamily="34" charset="0"/>
              </a:rPr>
              <a:t> </a:t>
            </a:r>
            <a:r>
              <a:rPr lang="en-US" dirty="0" err="1">
                <a:latin typeface="Arial" pitchFamily="34" charset="0"/>
                <a:cs typeface="Arial" pitchFamily="34" charset="0"/>
              </a:rPr>
              <a:t>хуулийн</a:t>
            </a:r>
            <a:r>
              <a:rPr lang="en-US" dirty="0">
                <a:latin typeface="Arial" pitchFamily="34" charset="0"/>
                <a:cs typeface="Arial" pitchFamily="34" charset="0"/>
              </a:rPr>
              <a:t> 60.1.4-т </a:t>
            </a:r>
            <a:r>
              <a:rPr lang="en-US" dirty="0" err="1">
                <a:latin typeface="Arial" pitchFamily="34" charset="0"/>
                <a:cs typeface="Arial" pitchFamily="34" charset="0"/>
              </a:rPr>
              <a:t>заасны</a:t>
            </a:r>
            <a:r>
              <a:rPr lang="en-US" dirty="0">
                <a:latin typeface="Arial" pitchFamily="34" charset="0"/>
                <a:cs typeface="Arial" pitchFamily="34" charset="0"/>
              </a:rPr>
              <a:t> </a:t>
            </a:r>
            <a:r>
              <a:rPr lang="en-US" dirty="0" err="1">
                <a:latin typeface="Arial" pitchFamily="34" charset="0"/>
                <a:cs typeface="Arial" pitchFamily="34" charset="0"/>
              </a:rPr>
              <a:t>дагуу</a:t>
            </a:r>
            <a:r>
              <a:rPr lang="en-US" dirty="0">
                <a:latin typeface="Arial" pitchFamily="34" charset="0"/>
                <a:cs typeface="Arial" pitchFamily="34" charset="0"/>
              </a:rPr>
              <a:t> </a:t>
            </a:r>
            <a:r>
              <a:rPr lang="en-US" dirty="0" err="1">
                <a:latin typeface="Arial" pitchFamily="34" charset="0"/>
                <a:cs typeface="Arial" pitchFamily="34" charset="0"/>
              </a:rPr>
              <a:t>шийдвэрлэнэ</a:t>
            </a:r>
            <a:r>
              <a:rPr lang="en-US" dirty="0">
                <a:latin typeface="Arial" pitchFamily="34" charset="0"/>
                <a:cs typeface="Arial" pitchFamily="34" charset="0"/>
              </a:rPr>
              <a:t>.</a:t>
            </a:r>
          </a:p>
          <a:p>
            <a:r>
              <a:rPr lang="en-US" dirty="0">
                <a:latin typeface="Arial" pitchFamily="34" charset="0"/>
                <a:cs typeface="Arial" pitchFamily="34" charset="0"/>
              </a:rPr>
              <a:t>48.7.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хязгаарлагдмал</a:t>
            </a:r>
            <a:r>
              <a:rPr lang="en-US" dirty="0">
                <a:latin typeface="Arial" pitchFamily="34" charset="0"/>
                <a:cs typeface="Arial" pitchFamily="34" charset="0"/>
              </a:rPr>
              <a:t> </a:t>
            </a:r>
            <a:r>
              <a:rPr lang="en-US" dirty="0" err="1">
                <a:latin typeface="Arial" pitchFamily="34" charset="0"/>
                <a:cs typeface="Arial" pitchFamily="34" charset="0"/>
              </a:rPr>
              <a:t>эрхтэйгээр</a:t>
            </a:r>
            <a:r>
              <a:rPr lang="en-US" dirty="0">
                <a:latin typeface="Arial" pitchFamily="34" charset="0"/>
                <a:cs typeface="Arial" pitchFamily="34" charset="0"/>
              </a:rPr>
              <a:t> </a:t>
            </a:r>
            <a:r>
              <a:rPr lang="en-US" dirty="0" err="1">
                <a:latin typeface="Arial" pitchFamily="34" charset="0"/>
                <a:cs typeface="Arial" pitchFamily="34" charset="0"/>
              </a:rPr>
              <a:t>ашиглахтай</a:t>
            </a:r>
            <a:r>
              <a:rPr lang="en-US" dirty="0">
                <a:latin typeface="Arial" pitchFamily="34" charset="0"/>
                <a:cs typeface="Arial" pitchFamily="34" charset="0"/>
              </a:rPr>
              <a:t> </a:t>
            </a:r>
            <a:r>
              <a:rPr lang="en-US" dirty="0" err="1">
                <a:latin typeface="Arial" pitchFamily="34" charset="0"/>
                <a:cs typeface="Arial" pitchFamily="34" charset="0"/>
              </a:rPr>
              <a:t>холбогдсон</a:t>
            </a:r>
            <a:r>
              <a:rPr lang="en-US" dirty="0">
                <a:latin typeface="Arial" pitchFamily="34" charset="0"/>
                <a:cs typeface="Arial" pitchFamily="34" charset="0"/>
              </a:rPr>
              <a:t> </a:t>
            </a:r>
            <a:r>
              <a:rPr lang="en-US" dirty="0" err="1">
                <a:latin typeface="Arial" pitchFamily="34" charset="0"/>
                <a:cs typeface="Arial" pitchFamily="34" charset="0"/>
              </a:rPr>
              <a:t>бусад</a:t>
            </a:r>
            <a:r>
              <a:rPr lang="en-US" dirty="0">
                <a:latin typeface="Arial" pitchFamily="34" charset="0"/>
                <a:cs typeface="Arial" pitchFamily="34" charset="0"/>
              </a:rPr>
              <a:t> </a:t>
            </a:r>
            <a:r>
              <a:rPr lang="en-US" dirty="0" err="1">
                <a:latin typeface="Arial" pitchFamily="34" charset="0"/>
                <a:cs typeface="Arial" pitchFamily="34" charset="0"/>
              </a:rPr>
              <a:t>харилцааг</a:t>
            </a:r>
            <a:r>
              <a:rPr lang="en-US" dirty="0">
                <a:latin typeface="Arial" pitchFamily="34" charset="0"/>
                <a:cs typeface="Arial" pitchFamily="34" charset="0"/>
              </a:rPr>
              <a:t> </a:t>
            </a:r>
            <a:r>
              <a:rPr lang="en-US" dirty="0" err="1">
                <a:latin typeface="Arial" pitchFamily="34" charset="0"/>
                <a:cs typeface="Arial" pitchFamily="34" charset="0"/>
              </a:rPr>
              <a:t>Иргэний</a:t>
            </a:r>
            <a:r>
              <a:rPr lang="en-US" dirty="0">
                <a:latin typeface="Arial" pitchFamily="34" charset="0"/>
                <a:cs typeface="Arial" pitchFamily="34" charset="0"/>
              </a:rPr>
              <a:t> </a:t>
            </a:r>
            <a:r>
              <a:rPr lang="en-US" dirty="0" err="1">
                <a:latin typeface="Arial" pitchFamily="34" charset="0"/>
                <a:cs typeface="Arial" pitchFamily="34" charset="0"/>
              </a:rPr>
              <a:t>хуулийн</a:t>
            </a:r>
            <a:r>
              <a:rPr lang="en-US" dirty="0">
                <a:latin typeface="Arial" pitchFamily="34" charset="0"/>
                <a:cs typeface="Arial" pitchFamily="34" charset="0"/>
              </a:rPr>
              <a:t> </a:t>
            </a:r>
            <a:r>
              <a:rPr lang="en-US" dirty="0" err="1">
                <a:latin typeface="Arial" pitchFamily="34" charset="0"/>
                <a:cs typeface="Arial" pitchFamily="34" charset="0"/>
              </a:rPr>
              <a:t>холбогдох</a:t>
            </a:r>
            <a:r>
              <a:rPr lang="en-US" dirty="0">
                <a:latin typeface="Arial" pitchFamily="34" charset="0"/>
                <a:cs typeface="Arial" pitchFamily="34" charset="0"/>
              </a:rPr>
              <a:t> </a:t>
            </a:r>
            <a:r>
              <a:rPr lang="en-US" dirty="0" err="1">
                <a:latin typeface="Arial" pitchFamily="34" charset="0"/>
                <a:cs typeface="Arial" pitchFamily="34" charset="0"/>
              </a:rPr>
              <a:t>заалтаар</a:t>
            </a:r>
            <a:r>
              <a:rPr lang="en-US" dirty="0">
                <a:latin typeface="Arial" pitchFamily="34" charset="0"/>
                <a:cs typeface="Arial" pitchFamily="34" charset="0"/>
              </a:rPr>
              <a:t> </a:t>
            </a:r>
            <a:r>
              <a:rPr lang="en-US" dirty="0" err="1">
                <a:latin typeface="Arial" pitchFamily="34" charset="0"/>
                <a:cs typeface="Arial" pitchFamily="34" charset="0"/>
              </a:rPr>
              <a:t>зохицуулна</a:t>
            </a:r>
            <a:r>
              <a:rPr lang="en-US" dirty="0" smtClean="0">
                <a:latin typeface="Arial" pitchFamily="34" charset="0"/>
                <a:cs typeface="Arial" pitchFamily="34" charset="0"/>
              </a:rPr>
              <a:t>.</a:t>
            </a:r>
            <a:endParaRPr lang="mn-MN" dirty="0" smtClean="0">
              <a:latin typeface="Arial" pitchFamily="34" charset="0"/>
              <a:cs typeface="Arial" pitchFamily="34" charset="0"/>
            </a:endParaRPr>
          </a:p>
          <a:p>
            <a:endParaRPr lang="en-US" dirty="0">
              <a:latin typeface="Arial" pitchFamily="34" charset="0"/>
              <a:cs typeface="Arial" pitchFamily="34" charset="0"/>
            </a:endParaRPr>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700" b="1" dirty="0" smtClean="0"/>
              <a:t/>
            </a:r>
            <a:br>
              <a:rPr lang="mn-MN" sz="2700" b="1" dirty="0" smtClean="0"/>
            </a:br>
            <a:r>
              <a:rPr lang="mn-MN" sz="2700" b="1" dirty="0"/>
              <a:t/>
            </a:r>
            <a:br>
              <a:rPr lang="mn-MN" sz="2700" b="1" dirty="0"/>
            </a:br>
            <a:r>
              <a:rPr lang="en-US" sz="2200" b="1" dirty="0" smtClean="0">
                <a:solidFill>
                  <a:schemeClr val="tx1"/>
                </a:solidFill>
                <a:latin typeface="Arial" pitchFamily="34" charset="0"/>
                <a:cs typeface="Arial" pitchFamily="34" charset="0"/>
              </a:rPr>
              <a:t>49 </a:t>
            </a:r>
            <a:r>
              <a:rPr lang="en-US" sz="2200" b="1" dirty="0" err="1" smtClean="0">
                <a:solidFill>
                  <a:schemeClr val="tx1"/>
                </a:solidFill>
                <a:latin typeface="Arial" pitchFamily="34" charset="0"/>
                <a:cs typeface="Arial" pitchFamily="34" charset="0"/>
              </a:rPr>
              <a:t>дүгээр</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зүйл</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Зарим</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этгээдийн</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газар</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ашиглах</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эрх</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дуусгавар</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болоход</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газар</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дээрх</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эд</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хөрөнгийн</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эрх</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дуусгавар</a:t>
            </a:r>
            <a:r>
              <a:rPr lang="en-US" sz="2200" b="1" dirty="0" smtClean="0">
                <a:solidFill>
                  <a:schemeClr val="tx1"/>
                </a:solidFill>
                <a:latin typeface="Arial" pitchFamily="34" charset="0"/>
                <a:cs typeface="Arial" pitchFamily="34" charset="0"/>
              </a:rPr>
              <a:t> </a:t>
            </a:r>
            <a:r>
              <a:rPr lang="en-US" sz="2200" b="1" dirty="0" err="1" smtClean="0">
                <a:solidFill>
                  <a:schemeClr val="tx1"/>
                </a:solidFill>
                <a:latin typeface="Arial" pitchFamily="34" charset="0"/>
                <a:cs typeface="Arial" pitchFamily="34" charset="0"/>
              </a:rPr>
              <a:t>болох</a:t>
            </a:r>
            <a:r>
              <a:rPr lang="en-US" dirty="0" smtClean="0">
                <a:solidFill>
                  <a:schemeClr val="tx1"/>
                </a:solidFill>
              </a:rPr>
              <a:t/>
            </a:r>
            <a:br>
              <a:rPr lang="en-US" dirty="0" smtClean="0">
                <a:solidFill>
                  <a:schemeClr val="tx1"/>
                </a:solidFill>
              </a:rPr>
            </a:br>
            <a:endParaRPr lang="en-US" dirty="0">
              <a:solidFill>
                <a:schemeClr val="tx1"/>
              </a:solidFill>
            </a:endParaRPr>
          </a:p>
        </p:txBody>
      </p:sp>
      <p:sp>
        <p:nvSpPr>
          <p:cNvPr id="3" name="Content Placeholder 2"/>
          <p:cNvSpPr>
            <a:spLocks noGrp="1"/>
          </p:cNvSpPr>
          <p:nvPr>
            <p:ph idx="1"/>
          </p:nvPr>
        </p:nvSpPr>
        <p:spPr>
          <a:xfrm>
            <a:off x="500034" y="1500174"/>
            <a:ext cx="8229600" cy="4525963"/>
          </a:xfrm>
        </p:spPr>
        <p:style>
          <a:lnRef idx="1">
            <a:schemeClr val="accent3"/>
          </a:lnRef>
          <a:fillRef idx="2">
            <a:schemeClr val="accent3"/>
          </a:fillRef>
          <a:effectRef idx="1">
            <a:schemeClr val="accent3"/>
          </a:effectRef>
          <a:fontRef idx="minor">
            <a:schemeClr val="dk1"/>
          </a:fontRef>
        </p:style>
        <p:txBody>
          <a:bodyPr/>
          <a:lstStyle/>
          <a:p>
            <a:endParaRPr lang="mn-MN" sz="2400" dirty="0" smtClean="0">
              <a:latin typeface="Arial" pitchFamily="34" charset="0"/>
              <a:cs typeface="Arial" pitchFamily="34" charset="0"/>
            </a:endParaRPr>
          </a:p>
          <a:p>
            <a:r>
              <a:rPr lang="en-US" sz="2400" dirty="0" smtClean="0">
                <a:latin typeface="Arial" pitchFamily="34" charset="0"/>
                <a:cs typeface="Arial" pitchFamily="34" charset="0"/>
              </a:rPr>
              <a:t>49.1</a:t>
            </a:r>
            <a:r>
              <a:rPr lang="en-US" sz="2400" dirty="0">
                <a:latin typeface="Arial" pitchFamily="34" charset="0"/>
                <a:cs typeface="Arial" pitchFamily="34" charset="0"/>
              </a:rPr>
              <a:t>. </a:t>
            </a:r>
            <a:r>
              <a:rPr lang="en-US" sz="2400" dirty="0" err="1">
                <a:latin typeface="Arial" pitchFamily="34" charset="0"/>
                <a:cs typeface="Arial" pitchFamily="34" charset="0"/>
              </a:rPr>
              <a:t>Энэ</a:t>
            </a:r>
            <a:r>
              <a:rPr lang="en-US" sz="2400" dirty="0">
                <a:latin typeface="Arial" pitchFamily="34" charset="0"/>
                <a:cs typeface="Arial" pitchFamily="34" charset="0"/>
              </a:rPr>
              <a:t> </a:t>
            </a:r>
            <a:r>
              <a:rPr lang="en-US" sz="2400" dirty="0" err="1">
                <a:latin typeface="Arial" pitchFamily="34" charset="0"/>
                <a:cs typeface="Arial" pitchFamily="34" charset="0"/>
              </a:rPr>
              <a:t>хуулийн</a:t>
            </a:r>
            <a:r>
              <a:rPr lang="en-US" sz="2400" dirty="0">
                <a:latin typeface="Arial" pitchFamily="34" charset="0"/>
                <a:cs typeface="Arial" pitchFamily="34" charset="0"/>
              </a:rPr>
              <a:t> 44 </a:t>
            </a:r>
            <a:r>
              <a:rPr lang="en-US" sz="2400" dirty="0" err="1">
                <a:latin typeface="Arial" pitchFamily="34" charset="0"/>
                <a:cs typeface="Arial" pitchFamily="34" charset="0"/>
              </a:rPr>
              <a:t>дүгээр</a:t>
            </a:r>
            <a:r>
              <a:rPr lang="en-US" sz="2400" dirty="0">
                <a:latin typeface="Arial" pitchFamily="34" charset="0"/>
                <a:cs typeface="Arial" pitchFamily="34" charset="0"/>
              </a:rPr>
              <a:t> </a:t>
            </a:r>
            <a:r>
              <a:rPr lang="en-US" sz="2400" dirty="0" err="1">
                <a:latin typeface="Arial" pitchFamily="34" charset="0"/>
                <a:cs typeface="Arial" pitchFamily="34" charset="0"/>
              </a:rPr>
              <a:t>зүйлд</a:t>
            </a:r>
            <a:r>
              <a:rPr lang="en-US" sz="2400" dirty="0">
                <a:latin typeface="Arial" pitchFamily="34" charset="0"/>
                <a:cs typeface="Arial" pitchFamily="34" charset="0"/>
              </a:rPr>
              <a:t> </a:t>
            </a:r>
            <a:r>
              <a:rPr lang="en-US" sz="2400" dirty="0" err="1">
                <a:latin typeface="Arial" pitchFamily="34" charset="0"/>
                <a:cs typeface="Arial" pitchFamily="34" charset="0"/>
              </a:rPr>
              <a:t>заасан</a:t>
            </a:r>
            <a:r>
              <a:rPr lang="en-US" sz="2400" dirty="0">
                <a:latin typeface="Arial" pitchFamily="34" charset="0"/>
                <a:cs typeface="Arial" pitchFamily="34" charset="0"/>
              </a:rPr>
              <a:t> </a:t>
            </a:r>
            <a:r>
              <a:rPr lang="en-US" sz="2400" dirty="0" err="1">
                <a:latin typeface="Arial" pitchFamily="34" charset="0"/>
                <a:cs typeface="Arial" pitchFamily="34" charset="0"/>
              </a:rPr>
              <a:t>этгээдийн</a:t>
            </a:r>
            <a:r>
              <a:rPr lang="en-US" sz="2400" dirty="0">
                <a:latin typeface="Arial" pitchFamily="34" charset="0"/>
                <a:cs typeface="Arial" pitchFamily="34" charset="0"/>
              </a:rPr>
              <a:t> </a:t>
            </a:r>
            <a:r>
              <a:rPr lang="en-US" sz="2400" dirty="0" err="1">
                <a:latin typeface="Arial" pitchFamily="34" charset="0"/>
                <a:cs typeface="Arial" pitchFamily="34" charset="0"/>
              </a:rPr>
              <a:t>газар</a:t>
            </a:r>
            <a:r>
              <a:rPr lang="en-US" sz="2400" dirty="0">
                <a:latin typeface="Arial" pitchFamily="34" charset="0"/>
                <a:cs typeface="Arial" pitchFamily="34" charset="0"/>
              </a:rPr>
              <a:t> </a:t>
            </a:r>
            <a:r>
              <a:rPr lang="en-US" sz="2400" dirty="0" err="1">
                <a:latin typeface="Arial" pitchFamily="34" charset="0"/>
                <a:cs typeface="Arial" pitchFamily="34" charset="0"/>
              </a:rPr>
              <a:t>ашиглах</a:t>
            </a:r>
            <a:r>
              <a:rPr lang="en-US" sz="2400" dirty="0">
                <a:latin typeface="Arial" pitchFamily="34" charset="0"/>
                <a:cs typeface="Arial" pitchFamily="34" charset="0"/>
              </a:rPr>
              <a:t> </a:t>
            </a:r>
            <a:r>
              <a:rPr lang="en-US" sz="2400" dirty="0" err="1">
                <a:latin typeface="Arial" pitchFamily="34" charset="0"/>
                <a:cs typeface="Arial" pitchFamily="34" charset="0"/>
              </a:rPr>
              <a:t>эрх</a:t>
            </a:r>
            <a:r>
              <a:rPr lang="en-US" sz="2400" dirty="0">
                <a:latin typeface="Arial" pitchFamily="34" charset="0"/>
                <a:cs typeface="Arial" pitchFamily="34" charset="0"/>
              </a:rPr>
              <a:t> </a:t>
            </a:r>
            <a:r>
              <a:rPr lang="en-US" sz="2400" dirty="0" err="1">
                <a:latin typeface="Arial" pitchFamily="34" charset="0"/>
                <a:cs typeface="Arial" pitchFamily="34" charset="0"/>
              </a:rPr>
              <a:t>дуусгавар</a:t>
            </a:r>
            <a:r>
              <a:rPr lang="en-US" sz="2400" dirty="0">
                <a:latin typeface="Arial" pitchFamily="34" charset="0"/>
                <a:cs typeface="Arial" pitchFamily="34" charset="0"/>
              </a:rPr>
              <a:t> </a:t>
            </a:r>
            <a:r>
              <a:rPr lang="en-US" sz="2400" dirty="0" err="1">
                <a:latin typeface="Arial" pitchFamily="34" charset="0"/>
                <a:cs typeface="Arial" pitchFamily="34" charset="0"/>
              </a:rPr>
              <a:t>болоход</a:t>
            </a:r>
            <a:r>
              <a:rPr lang="en-US" sz="2400" dirty="0">
                <a:latin typeface="Arial" pitchFamily="34" charset="0"/>
                <a:cs typeface="Arial" pitchFamily="34" charset="0"/>
              </a:rPr>
              <a:t> </a:t>
            </a:r>
            <a:r>
              <a:rPr lang="en-US" sz="2400" dirty="0" err="1">
                <a:latin typeface="Arial" pitchFamily="34" charset="0"/>
                <a:cs typeface="Arial" pitchFamily="34" charset="0"/>
              </a:rPr>
              <a:t>хуульд</a:t>
            </a:r>
            <a:r>
              <a:rPr lang="en-US" sz="2400" dirty="0">
                <a:latin typeface="Arial" pitchFamily="34" charset="0"/>
                <a:cs typeface="Arial" pitchFamily="34" charset="0"/>
              </a:rPr>
              <a:t> </a:t>
            </a:r>
            <a:r>
              <a:rPr lang="en-US" sz="2400" dirty="0" err="1">
                <a:latin typeface="Arial" pitchFamily="34" charset="0"/>
                <a:cs typeface="Arial" pitchFamily="34" charset="0"/>
              </a:rPr>
              <a:t>өөрөөр</a:t>
            </a:r>
            <a:r>
              <a:rPr lang="en-US" sz="2400" dirty="0">
                <a:latin typeface="Arial" pitchFamily="34" charset="0"/>
                <a:cs typeface="Arial" pitchFamily="34" charset="0"/>
              </a:rPr>
              <a:t> </a:t>
            </a:r>
            <a:r>
              <a:rPr lang="en-US" sz="2400" dirty="0" err="1">
                <a:latin typeface="Arial" pitchFamily="34" charset="0"/>
                <a:cs typeface="Arial" pitchFamily="34" charset="0"/>
              </a:rPr>
              <a:t>заагаагүй</a:t>
            </a:r>
            <a:r>
              <a:rPr lang="en-US" sz="2400" dirty="0">
                <a:latin typeface="Arial" pitchFamily="34" charset="0"/>
                <a:cs typeface="Arial" pitchFamily="34" charset="0"/>
              </a:rPr>
              <a:t> </a:t>
            </a:r>
            <a:r>
              <a:rPr lang="en-US" sz="2400" dirty="0" err="1">
                <a:latin typeface="Arial" pitchFamily="34" charset="0"/>
                <a:cs typeface="Arial" pitchFamily="34" charset="0"/>
              </a:rPr>
              <a:t>бол</a:t>
            </a:r>
            <a:r>
              <a:rPr lang="en-US" sz="2400" dirty="0">
                <a:latin typeface="Arial" pitchFamily="34" charset="0"/>
                <a:cs typeface="Arial" pitchFamily="34" charset="0"/>
              </a:rPr>
              <a:t> </a:t>
            </a:r>
            <a:r>
              <a:rPr lang="en-US" sz="2400" dirty="0" err="1">
                <a:latin typeface="Arial" pitchFamily="34" charset="0"/>
                <a:cs typeface="Arial" pitchFamily="34" charset="0"/>
              </a:rPr>
              <a:t>уг</a:t>
            </a:r>
            <a:r>
              <a:rPr lang="en-US" sz="2400" dirty="0">
                <a:latin typeface="Arial" pitchFamily="34" charset="0"/>
                <a:cs typeface="Arial" pitchFamily="34" charset="0"/>
              </a:rPr>
              <a:t> </a:t>
            </a:r>
            <a:r>
              <a:rPr lang="en-US" sz="2400" dirty="0" err="1">
                <a:latin typeface="Arial" pitchFamily="34" charset="0"/>
                <a:cs typeface="Arial" pitchFamily="34" charset="0"/>
              </a:rPr>
              <a:t>этгээдийн</a:t>
            </a:r>
            <a:r>
              <a:rPr lang="en-US" sz="2400" dirty="0">
                <a:latin typeface="Arial" pitchFamily="34" charset="0"/>
                <a:cs typeface="Arial" pitchFamily="34" charset="0"/>
              </a:rPr>
              <a:t> </a:t>
            </a:r>
            <a:r>
              <a:rPr lang="en-US" sz="2400" dirty="0" err="1">
                <a:latin typeface="Arial" pitchFamily="34" charset="0"/>
                <a:cs typeface="Arial" pitchFamily="34" charset="0"/>
              </a:rPr>
              <a:t>газар</a:t>
            </a:r>
            <a:r>
              <a:rPr lang="en-US" sz="2400" dirty="0">
                <a:latin typeface="Arial" pitchFamily="34" charset="0"/>
                <a:cs typeface="Arial" pitchFamily="34" charset="0"/>
              </a:rPr>
              <a:t> </a:t>
            </a:r>
            <a:r>
              <a:rPr lang="en-US" sz="2400" dirty="0" err="1">
                <a:latin typeface="Arial" pitchFamily="34" charset="0"/>
                <a:cs typeface="Arial" pitchFamily="34" charset="0"/>
              </a:rPr>
              <a:t>дээрх</a:t>
            </a:r>
            <a:r>
              <a:rPr lang="en-US" sz="2400" dirty="0">
                <a:latin typeface="Arial" pitchFamily="34" charset="0"/>
                <a:cs typeface="Arial" pitchFamily="34" charset="0"/>
              </a:rPr>
              <a:t> </a:t>
            </a:r>
            <a:r>
              <a:rPr lang="en-US" sz="2400" dirty="0" err="1">
                <a:latin typeface="Arial" pitchFamily="34" charset="0"/>
                <a:cs typeface="Arial" pitchFamily="34" charset="0"/>
              </a:rPr>
              <a:t>барилга</a:t>
            </a:r>
            <a:r>
              <a:rPr lang="en-US" sz="2400" dirty="0">
                <a:latin typeface="Arial" pitchFamily="34" charset="0"/>
                <a:cs typeface="Arial" pitchFamily="34" charset="0"/>
              </a:rPr>
              <a:t> </a:t>
            </a:r>
            <a:r>
              <a:rPr lang="en-US" sz="2400" dirty="0" err="1">
                <a:latin typeface="Arial" pitchFamily="34" charset="0"/>
                <a:cs typeface="Arial" pitchFamily="34" charset="0"/>
              </a:rPr>
              <a:t>байгууламж</a:t>
            </a:r>
            <a:r>
              <a:rPr lang="en-US" sz="2400" dirty="0">
                <a:latin typeface="Arial" pitchFamily="34" charset="0"/>
                <a:cs typeface="Arial" pitchFamily="34" charset="0"/>
              </a:rPr>
              <a:t>, </a:t>
            </a:r>
            <a:r>
              <a:rPr lang="en-US" sz="2400" dirty="0" err="1">
                <a:latin typeface="Arial" pitchFamily="34" charset="0"/>
                <a:cs typeface="Arial" pitchFamily="34" charset="0"/>
              </a:rPr>
              <a:t>бусад</a:t>
            </a:r>
            <a:r>
              <a:rPr lang="en-US" sz="2400" dirty="0">
                <a:latin typeface="Arial" pitchFamily="34" charset="0"/>
                <a:cs typeface="Arial" pitchFamily="34" charset="0"/>
              </a:rPr>
              <a:t> </a:t>
            </a:r>
            <a:r>
              <a:rPr lang="en-US" sz="2400" dirty="0" err="1">
                <a:latin typeface="Arial" pitchFamily="34" charset="0"/>
                <a:cs typeface="Arial" pitchFamily="34" charset="0"/>
              </a:rPr>
              <a:t>эд</a:t>
            </a:r>
            <a:r>
              <a:rPr lang="en-US" sz="2400" dirty="0">
                <a:latin typeface="Arial" pitchFamily="34" charset="0"/>
                <a:cs typeface="Arial" pitchFamily="34" charset="0"/>
              </a:rPr>
              <a:t> </a:t>
            </a:r>
            <a:r>
              <a:rPr lang="en-US" sz="2400" dirty="0" err="1">
                <a:latin typeface="Arial" pitchFamily="34" charset="0"/>
                <a:cs typeface="Arial" pitchFamily="34" charset="0"/>
              </a:rPr>
              <a:t>хөрөнгө</a:t>
            </a:r>
            <a:r>
              <a:rPr lang="en-US" sz="2400" dirty="0">
                <a:latin typeface="Arial" pitchFamily="34" charset="0"/>
                <a:cs typeface="Arial" pitchFamily="34" charset="0"/>
              </a:rPr>
              <a:t> </a:t>
            </a:r>
            <a:r>
              <a:rPr lang="en-US" sz="2400" dirty="0" err="1">
                <a:latin typeface="Arial" pitchFamily="34" charset="0"/>
                <a:cs typeface="Arial" pitchFamily="34" charset="0"/>
              </a:rPr>
              <a:t>өмчлөгч</a:t>
            </a:r>
            <a:r>
              <a:rPr lang="en-US" sz="2400" dirty="0">
                <a:latin typeface="Arial" pitchFamily="34" charset="0"/>
                <a:cs typeface="Arial" pitchFamily="34" charset="0"/>
              </a:rPr>
              <a:t> </a:t>
            </a:r>
            <a:r>
              <a:rPr lang="en-US" sz="2400" dirty="0" err="1">
                <a:latin typeface="Arial" pitchFamily="34" charset="0"/>
                <a:cs typeface="Arial" pitchFamily="34" charset="0"/>
              </a:rPr>
              <a:t>этгээдийн</a:t>
            </a:r>
            <a:r>
              <a:rPr lang="en-US" sz="2400" dirty="0">
                <a:latin typeface="Arial" pitchFamily="34" charset="0"/>
                <a:cs typeface="Arial" pitchFamily="34" charset="0"/>
              </a:rPr>
              <a:t> </a:t>
            </a:r>
            <a:r>
              <a:rPr lang="en-US" sz="2400" dirty="0" err="1">
                <a:latin typeface="Arial" pitchFamily="34" charset="0"/>
                <a:cs typeface="Arial" pitchFamily="34" charset="0"/>
              </a:rPr>
              <a:t>тэрхүү</a:t>
            </a:r>
            <a:r>
              <a:rPr lang="en-US" sz="2400" dirty="0">
                <a:latin typeface="Arial" pitchFamily="34" charset="0"/>
                <a:cs typeface="Arial" pitchFamily="34" charset="0"/>
              </a:rPr>
              <a:t> </a:t>
            </a:r>
            <a:r>
              <a:rPr lang="en-US" sz="2400" dirty="0" err="1">
                <a:latin typeface="Arial" pitchFamily="34" charset="0"/>
                <a:cs typeface="Arial" pitchFamily="34" charset="0"/>
              </a:rPr>
              <a:t>эд</a:t>
            </a:r>
            <a:r>
              <a:rPr lang="en-US" sz="2400" dirty="0">
                <a:latin typeface="Arial" pitchFamily="34" charset="0"/>
                <a:cs typeface="Arial" pitchFamily="34" charset="0"/>
              </a:rPr>
              <a:t> </a:t>
            </a:r>
            <a:r>
              <a:rPr lang="en-US" sz="2400" dirty="0" err="1">
                <a:latin typeface="Arial" pitchFamily="34" charset="0"/>
                <a:cs typeface="Arial" pitchFamily="34" charset="0"/>
              </a:rPr>
              <a:t>хөрөнгөө</a:t>
            </a:r>
            <a:r>
              <a:rPr lang="en-US" sz="2400" dirty="0">
                <a:latin typeface="Arial" pitchFamily="34" charset="0"/>
                <a:cs typeface="Arial" pitchFamily="34" charset="0"/>
              </a:rPr>
              <a:t> </a:t>
            </a:r>
            <a:r>
              <a:rPr lang="en-US" sz="2400" dirty="0" err="1">
                <a:latin typeface="Arial" pitchFamily="34" charset="0"/>
                <a:cs typeface="Arial" pitchFamily="34" charset="0"/>
              </a:rPr>
              <a:t>тухайн</a:t>
            </a:r>
            <a:r>
              <a:rPr lang="en-US" sz="2400" dirty="0">
                <a:latin typeface="Arial" pitchFamily="34" charset="0"/>
                <a:cs typeface="Arial" pitchFamily="34" charset="0"/>
              </a:rPr>
              <a:t> </a:t>
            </a:r>
            <a:r>
              <a:rPr lang="en-US" sz="2400" dirty="0" err="1">
                <a:latin typeface="Arial" pitchFamily="34" charset="0"/>
                <a:cs typeface="Arial" pitchFamily="34" charset="0"/>
              </a:rPr>
              <a:t>газар</a:t>
            </a:r>
            <a:r>
              <a:rPr lang="en-US" sz="2400" dirty="0">
                <a:latin typeface="Arial" pitchFamily="34" charset="0"/>
                <a:cs typeface="Arial" pitchFamily="34" charset="0"/>
              </a:rPr>
              <a:t> </a:t>
            </a:r>
            <a:r>
              <a:rPr lang="en-US" sz="2400" dirty="0" err="1">
                <a:latin typeface="Arial" pitchFamily="34" charset="0"/>
                <a:cs typeface="Arial" pitchFamily="34" charset="0"/>
              </a:rPr>
              <a:t>дээр</a:t>
            </a:r>
            <a:r>
              <a:rPr lang="en-US" sz="2400" dirty="0">
                <a:latin typeface="Arial" pitchFamily="34" charset="0"/>
                <a:cs typeface="Arial" pitchFamily="34" charset="0"/>
              </a:rPr>
              <a:t> </a:t>
            </a:r>
            <a:r>
              <a:rPr lang="en-US" sz="2400" dirty="0" err="1">
                <a:latin typeface="Arial" pitchFamily="34" charset="0"/>
                <a:cs typeface="Arial" pitchFamily="34" charset="0"/>
              </a:rPr>
              <a:t>ашиглах</a:t>
            </a:r>
            <a:r>
              <a:rPr lang="en-US" sz="2400" dirty="0">
                <a:latin typeface="Arial" pitchFamily="34" charset="0"/>
                <a:cs typeface="Arial" pitchFamily="34" charset="0"/>
              </a:rPr>
              <a:t> </a:t>
            </a:r>
            <a:r>
              <a:rPr lang="en-US" sz="2400" dirty="0" err="1">
                <a:latin typeface="Arial" pitchFamily="34" charset="0"/>
                <a:cs typeface="Arial" pitchFamily="34" charset="0"/>
              </a:rPr>
              <a:t>эрх</a:t>
            </a:r>
            <a:r>
              <a:rPr lang="en-US" sz="2400" dirty="0">
                <a:latin typeface="Arial" pitchFamily="34" charset="0"/>
                <a:cs typeface="Arial" pitchFamily="34" charset="0"/>
              </a:rPr>
              <a:t> </a:t>
            </a:r>
            <a:r>
              <a:rPr lang="en-US" sz="2400" dirty="0" err="1">
                <a:latin typeface="Arial" pitchFamily="34" charset="0"/>
                <a:cs typeface="Arial" pitchFamily="34" charset="0"/>
              </a:rPr>
              <a:t>дуусгавар</a:t>
            </a:r>
            <a:r>
              <a:rPr lang="en-US" sz="2400" dirty="0">
                <a:latin typeface="Arial" pitchFamily="34" charset="0"/>
                <a:cs typeface="Arial" pitchFamily="34" charset="0"/>
              </a:rPr>
              <a:t> </a:t>
            </a:r>
            <a:r>
              <a:rPr lang="en-US" sz="2400" dirty="0" err="1">
                <a:latin typeface="Arial" pitchFamily="34" charset="0"/>
                <a:cs typeface="Arial" pitchFamily="34" charset="0"/>
              </a:rPr>
              <a:t>болно</a:t>
            </a:r>
            <a:r>
              <a:rPr lang="en-US" sz="2400" dirty="0">
                <a:latin typeface="Arial" pitchFamily="34" charset="0"/>
                <a:cs typeface="Arial" pitchFamily="34" charset="0"/>
              </a:rPr>
              <a:t>.</a:t>
            </a:r>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11222"/>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700" b="1" dirty="0" smtClean="0">
                <a:latin typeface="Arial" pitchFamily="34" charset="0"/>
                <a:cs typeface="Arial" pitchFamily="34" charset="0"/>
              </a:rPr>
              <a:t/>
            </a:r>
            <a:br>
              <a:rPr lang="mn-MN" sz="2700" b="1" dirty="0" smtClean="0">
                <a:latin typeface="Arial" pitchFamily="34" charset="0"/>
                <a:cs typeface="Arial" pitchFamily="34" charset="0"/>
              </a:rPr>
            </a:br>
            <a:r>
              <a:rPr lang="en-US" sz="2200" b="1" dirty="0" smtClean="0">
                <a:solidFill>
                  <a:schemeClr val="tx1"/>
                </a:solidFill>
                <a:latin typeface="Arial" pitchFamily="34" charset="0"/>
                <a:cs typeface="Arial" pitchFamily="34" charset="0"/>
              </a:rPr>
              <a:t>ЗУРГАДУГААР </a:t>
            </a:r>
            <a:r>
              <a:rPr lang="en-US" sz="2200" b="1" dirty="0">
                <a:solidFill>
                  <a:schemeClr val="tx1"/>
                </a:solidFill>
                <a:latin typeface="Arial" pitchFamily="34" charset="0"/>
                <a:cs typeface="Arial" pitchFamily="34" charset="0"/>
              </a:rPr>
              <a:t>БҮЛЭГ</a:t>
            </a:r>
            <a:br>
              <a:rPr lang="en-US" sz="2200" b="1" dirty="0">
                <a:solidFill>
                  <a:schemeClr val="tx1"/>
                </a:solidFill>
                <a:latin typeface="Arial" pitchFamily="34" charset="0"/>
                <a:cs typeface="Arial" pitchFamily="34" charset="0"/>
              </a:rPr>
            </a:br>
            <a:r>
              <a:rPr lang="en-US" sz="2200" b="1" dirty="0" err="1">
                <a:solidFill>
                  <a:schemeClr val="tx1"/>
                </a:solidFill>
                <a:latin typeface="Arial" pitchFamily="34" charset="0"/>
                <a:cs typeface="Arial" pitchFamily="34" charset="0"/>
              </a:rPr>
              <a:t>Газрыг</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үр</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ашигтай</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зохистой</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ашиглах</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хамгаалах</a:t>
            </a:r>
            <a:r>
              <a:rPr lang="en-US" sz="4000" dirty="0">
                <a:solidFill>
                  <a:schemeClr val="tx1"/>
                </a:solidFill>
                <a:latin typeface="Arial" pitchFamily="34" charset="0"/>
                <a:cs typeface="Arial" pitchFamily="34" charset="0"/>
              </a:rPr>
              <a:t/>
            </a:r>
            <a:br>
              <a:rPr lang="en-US" sz="4000" dirty="0">
                <a:solidFill>
                  <a:schemeClr val="tx1"/>
                </a:solidFill>
                <a:latin typeface="Arial" pitchFamily="34" charset="0"/>
                <a:cs typeface="Arial" pitchFamily="34" charset="0"/>
              </a:rPr>
            </a:br>
            <a:endParaRPr lang="en-US" sz="4000" dirty="0">
              <a:solidFill>
                <a:schemeClr val="tx1"/>
              </a:solidFill>
              <a:latin typeface="Arial" pitchFamily="34" charset="0"/>
              <a:cs typeface="Arial" pitchFamily="34" charset="0"/>
            </a:endParaRPr>
          </a:p>
        </p:txBody>
      </p:sp>
      <p:sp>
        <p:nvSpPr>
          <p:cNvPr id="3" name="Content Placeholder 2"/>
          <p:cNvSpPr>
            <a:spLocks noGrp="1"/>
          </p:cNvSpPr>
          <p:nvPr>
            <p:ph idx="1"/>
          </p:nvPr>
        </p:nvSpPr>
        <p:spPr>
          <a:xfrm>
            <a:off x="457200" y="1500174"/>
            <a:ext cx="8229600" cy="4625989"/>
          </a:xfrm>
        </p:spPr>
        <p:style>
          <a:lnRef idx="1">
            <a:schemeClr val="accent3"/>
          </a:lnRef>
          <a:fillRef idx="2">
            <a:schemeClr val="accent3"/>
          </a:fillRef>
          <a:effectRef idx="1">
            <a:schemeClr val="accent3"/>
          </a:effectRef>
          <a:fontRef idx="minor">
            <a:schemeClr val="dk1"/>
          </a:fontRef>
        </p:style>
        <p:txBody>
          <a:bodyPr>
            <a:normAutofit fontScale="40000" lnSpcReduction="20000"/>
          </a:bodyPr>
          <a:lstStyle/>
          <a:p>
            <a:endParaRPr lang="mn-MN" sz="3800" b="1" dirty="0" smtClean="0">
              <a:latin typeface="Arial" pitchFamily="34" charset="0"/>
              <a:cs typeface="Arial" pitchFamily="34" charset="0"/>
            </a:endParaRPr>
          </a:p>
          <a:p>
            <a:r>
              <a:rPr lang="en-US" sz="3800" b="1" dirty="0" smtClean="0">
                <a:latin typeface="Arial" pitchFamily="34" charset="0"/>
                <a:cs typeface="Arial" pitchFamily="34" charset="0"/>
              </a:rPr>
              <a:t>50 </a:t>
            </a:r>
            <a:r>
              <a:rPr lang="en-US" sz="3800" b="1" dirty="0" err="1">
                <a:latin typeface="Arial" pitchFamily="34" charset="0"/>
                <a:cs typeface="Arial" pitchFamily="34" charset="0"/>
              </a:rPr>
              <a:t>дугаар</a:t>
            </a:r>
            <a:r>
              <a:rPr lang="en-US" sz="3800" b="1" dirty="0">
                <a:latin typeface="Arial" pitchFamily="34" charset="0"/>
                <a:cs typeface="Arial" pitchFamily="34" charset="0"/>
              </a:rPr>
              <a:t> </a:t>
            </a:r>
            <a:r>
              <a:rPr lang="en-US" sz="3800" b="1" dirty="0" err="1">
                <a:latin typeface="Arial" pitchFamily="34" charset="0"/>
                <a:cs typeface="Arial" pitchFamily="34" charset="0"/>
              </a:rPr>
              <a:t>зүйл</a:t>
            </a:r>
            <a:r>
              <a:rPr lang="en-US" sz="3800" b="1" dirty="0">
                <a:latin typeface="Arial" pitchFamily="34" charset="0"/>
                <a:cs typeface="Arial" pitchFamily="34" charset="0"/>
              </a:rPr>
              <a:t>. </a:t>
            </a:r>
            <a:r>
              <a:rPr lang="en-US" sz="3800" b="1" dirty="0" err="1">
                <a:latin typeface="Arial" pitchFamily="34" charset="0"/>
                <a:cs typeface="Arial" pitchFamily="34" charset="0"/>
              </a:rPr>
              <a:t>Газрыг</a:t>
            </a:r>
            <a:r>
              <a:rPr lang="en-US" sz="3800" b="1" dirty="0">
                <a:latin typeface="Arial" pitchFamily="34" charset="0"/>
                <a:cs typeface="Arial" pitchFamily="34" charset="0"/>
              </a:rPr>
              <a:t> </a:t>
            </a:r>
            <a:r>
              <a:rPr lang="en-US" sz="3800" b="1" dirty="0" err="1">
                <a:latin typeface="Arial" pitchFamily="34" charset="0"/>
                <a:cs typeface="Arial" pitchFamily="34" charset="0"/>
              </a:rPr>
              <a:t>үр</a:t>
            </a:r>
            <a:r>
              <a:rPr lang="en-US" sz="3800" b="1" dirty="0">
                <a:latin typeface="Arial" pitchFamily="34" charset="0"/>
                <a:cs typeface="Arial" pitchFamily="34" charset="0"/>
              </a:rPr>
              <a:t> </a:t>
            </a:r>
            <a:r>
              <a:rPr lang="en-US" sz="3800" b="1" dirty="0" err="1">
                <a:latin typeface="Arial" pitchFamily="34" charset="0"/>
                <a:cs typeface="Arial" pitchFamily="34" charset="0"/>
              </a:rPr>
              <a:t>ашигтай</a:t>
            </a:r>
            <a:r>
              <a:rPr lang="en-US" sz="3800" b="1" dirty="0">
                <a:latin typeface="Arial" pitchFamily="34" charset="0"/>
                <a:cs typeface="Arial" pitchFamily="34" charset="0"/>
              </a:rPr>
              <a:t>, </a:t>
            </a:r>
            <a:r>
              <a:rPr lang="en-US" sz="3800" b="1" dirty="0" err="1">
                <a:latin typeface="Arial" pitchFamily="34" charset="0"/>
                <a:cs typeface="Arial" pitchFamily="34" charset="0"/>
              </a:rPr>
              <a:t>зохистой</a:t>
            </a:r>
            <a:r>
              <a:rPr lang="en-US" sz="3800" b="1" dirty="0">
                <a:latin typeface="Arial" pitchFamily="34" charset="0"/>
                <a:cs typeface="Arial" pitchFamily="34" charset="0"/>
              </a:rPr>
              <a:t> </a:t>
            </a:r>
            <a:r>
              <a:rPr lang="en-US" sz="3800" b="1" dirty="0" err="1">
                <a:latin typeface="Arial" pitchFamily="34" charset="0"/>
                <a:cs typeface="Arial" pitchFamily="34" charset="0"/>
              </a:rPr>
              <a:t>ашиглах</a:t>
            </a:r>
            <a:r>
              <a:rPr lang="en-US" sz="3800" b="1" dirty="0">
                <a:latin typeface="Arial" pitchFamily="34" charset="0"/>
                <a:cs typeface="Arial" pitchFamily="34" charset="0"/>
              </a:rPr>
              <a:t>, </a:t>
            </a:r>
            <a:r>
              <a:rPr lang="en-US" sz="3800" b="1" dirty="0" err="1">
                <a:latin typeface="Arial" pitchFamily="34" charset="0"/>
                <a:cs typeface="Arial" pitchFamily="34" charset="0"/>
              </a:rPr>
              <a:t>хамгаалах</a:t>
            </a:r>
            <a:r>
              <a:rPr lang="en-US" sz="3800" b="1" dirty="0">
                <a:latin typeface="Arial" pitchFamily="34" charset="0"/>
                <a:cs typeface="Arial" pitchFamily="34" charset="0"/>
              </a:rPr>
              <a:t> </a:t>
            </a:r>
            <a:r>
              <a:rPr lang="en-US" sz="3800" b="1" dirty="0" err="1">
                <a:latin typeface="Arial" pitchFamily="34" charset="0"/>
                <a:cs typeface="Arial" pitchFamily="34" charset="0"/>
              </a:rPr>
              <a:t>нийтлэг</a:t>
            </a:r>
            <a:r>
              <a:rPr lang="en-US" sz="3800" b="1" dirty="0">
                <a:latin typeface="Arial" pitchFamily="34" charset="0"/>
                <a:cs typeface="Arial" pitchFamily="34" charset="0"/>
              </a:rPr>
              <a:t> </a:t>
            </a:r>
            <a:r>
              <a:rPr lang="en-US" sz="3800" b="1" dirty="0" err="1">
                <a:latin typeface="Arial" pitchFamily="34" charset="0"/>
                <a:cs typeface="Arial" pitchFamily="34" charset="0"/>
              </a:rPr>
              <a:t>шаардлага</a:t>
            </a:r>
            <a:endParaRPr lang="en-US" sz="3800" dirty="0">
              <a:latin typeface="Arial" pitchFamily="34" charset="0"/>
              <a:cs typeface="Arial" pitchFamily="34" charset="0"/>
            </a:endParaRPr>
          </a:p>
          <a:p>
            <a:r>
              <a:rPr lang="en-US" sz="3800" dirty="0">
                <a:latin typeface="Arial" pitchFamily="34" charset="0"/>
                <a:cs typeface="Arial" pitchFamily="34" charset="0"/>
              </a:rPr>
              <a:t>50.1. </a:t>
            </a:r>
            <a:r>
              <a:rPr lang="en-US" sz="3800" dirty="0" err="1">
                <a:latin typeface="Arial" pitchFamily="34" charset="0"/>
                <a:cs typeface="Arial" pitchFamily="34" charset="0"/>
              </a:rPr>
              <a:t>Газар</a:t>
            </a:r>
            <a:r>
              <a:rPr lang="en-US" sz="3800" dirty="0">
                <a:latin typeface="Arial" pitchFamily="34" charset="0"/>
                <a:cs typeface="Arial" pitchFamily="34" charset="0"/>
              </a:rPr>
              <a:t> </a:t>
            </a:r>
            <a:r>
              <a:rPr lang="en-US" sz="3800" dirty="0" err="1">
                <a:latin typeface="Arial" pitchFamily="34" charset="0"/>
                <a:cs typeface="Arial" pitchFamily="34" charset="0"/>
              </a:rPr>
              <a:t>эзэмшигч</a:t>
            </a:r>
            <a:r>
              <a:rPr lang="en-US" sz="3800" dirty="0">
                <a:latin typeface="Arial" pitchFamily="34" charset="0"/>
                <a:cs typeface="Arial" pitchFamily="34" charset="0"/>
              </a:rPr>
              <a:t>, </a:t>
            </a:r>
            <a:r>
              <a:rPr lang="en-US" sz="3800" dirty="0" err="1">
                <a:latin typeface="Arial" pitchFamily="34" charset="0"/>
                <a:cs typeface="Arial" pitchFamily="34" charset="0"/>
              </a:rPr>
              <a:t>ашиглагч</a:t>
            </a:r>
            <a:r>
              <a:rPr lang="en-US" sz="3800" dirty="0">
                <a:latin typeface="Arial" pitchFamily="34" charset="0"/>
                <a:cs typeface="Arial" pitchFamily="34" charset="0"/>
              </a:rPr>
              <a:t> </a:t>
            </a:r>
            <a:r>
              <a:rPr lang="en-US" sz="3800" dirty="0" err="1">
                <a:latin typeface="Arial" pitchFamily="34" charset="0"/>
                <a:cs typeface="Arial" pitchFamily="34" charset="0"/>
              </a:rPr>
              <a:t>нь</a:t>
            </a:r>
            <a:r>
              <a:rPr lang="en-US" sz="3800" dirty="0">
                <a:latin typeface="Arial" pitchFamily="34" charset="0"/>
                <a:cs typeface="Arial" pitchFamily="34" charset="0"/>
              </a:rPr>
              <a:t> </a:t>
            </a:r>
            <a:r>
              <a:rPr lang="en-US" sz="3800" dirty="0" err="1">
                <a:latin typeface="Arial" pitchFamily="34" charset="0"/>
                <a:cs typeface="Arial" pitchFamily="34" charset="0"/>
              </a:rPr>
              <a:t>газрыг</a:t>
            </a:r>
            <a:r>
              <a:rPr lang="en-US" sz="3800" dirty="0">
                <a:latin typeface="Arial" pitchFamily="34" charset="0"/>
                <a:cs typeface="Arial" pitchFamily="34" charset="0"/>
              </a:rPr>
              <a:t> </a:t>
            </a:r>
            <a:r>
              <a:rPr lang="en-US" sz="3800" dirty="0" err="1">
                <a:latin typeface="Arial" pitchFamily="34" charset="0"/>
                <a:cs typeface="Arial" pitchFamily="34" charset="0"/>
              </a:rPr>
              <a:t>үр</a:t>
            </a:r>
            <a:r>
              <a:rPr lang="en-US" sz="3800" dirty="0">
                <a:latin typeface="Arial" pitchFamily="34" charset="0"/>
                <a:cs typeface="Arial" pitchFamily="34" charset="0"/>
              </a:rPr>
              <a:t> </a:t>
            </a:r>
            <a:r>
              <a:rPr lang="en-US" sz="3800" dirty="0" err="1">
                <a:latin typeface="Arial" pitchFamily="34" charset="0"/>
                <a:cs typeface="Arial" pitchFamily="34" charset="0"/>
              </a:rPr>
              <a:t>ашигтай</a:t>
            </a:r>
            <a:r>
              <a:rPr lang="en-US" sz="3800" dirty="0">
                <a:latin typeface="Arial" pitchFamily="34" charset="0"/>
                <a:cs typeface="Arial" pitchFamily="34" charset="0"/>
              </a:rPr>
              <a:t>, </a:t>
            </a:r>
            <a:r>
              <a:rPr lang="en-US" sz="3800" dirty="0" err="1">
                <a:latin typeface="Arial" pitchFamily="34" charset="0"/>
                <a:cs typeface="Arial" pitchFamily="34" charset="0"/>
              </a:rPr>
              <a:t>зохистой</a:t>
            </a:r>
            <a:r>
              <a:rPr lang="en-US" sz="3800" dirty="0">
                <a:latin typeface="Arial" pitchFamily="34" charset="0"/>
                <a:cs typeface="Arial" pitchFamily="34" charset="0"/>
              </a:rPr>
              <a:t> </a:t>
            </a:r>
            <a:r>
              <a:rPr lang="en-US" sz="3800" dirty="0" err="1">
                <a:latin typeface="Arial" pitchFamily="34" charset="0"/>
                <a:cs typeface="Arial" pitchFamily="34" charset="0"/>
              </a:rPr>
              <a:t>ашиглах</a:t>
            </a:r>
            <a:r>
              <a:rPr lang="en-US" sz="3800" dirty="0">
                <a:latin typeface="Arial" pitchFamily="34" charset="0"/>
                <a:cs typeface="Arial" pitchFamily="34" charset="0"/>
              </a:rPr>
              <a:t>, </a:t>
            </a:r>
            <a:r>
              <a:rPr lang="en-US" sz="3800" dirty="0" err="1">
                <a:latin typeface="Arial" pitchFamily="34" charset="0"/>
                <a:cs typeface="Arial" pitchFamily="34" charset="0"/>
              </a:rPr>
              <a:t>хамгаалах</a:t>
            </a:r>
            <a:r>
              <a:rPr lang="en-US" sz="3800" dirty="0">
                <a:latin typeface="Arial" pitchFamily="34" charset="0"/>
                <a:cs typeface="Arial" pitchFamily="34" charset="0"/>
              </a:rPr>
              <a:t> </a:t>
            </a:r>
            <a:r>
              <a:rPr lang="en-US" sz="3800" dirty="0" err="1">
                <a:latin typeface="Arial" pitchFamily="34" charset="0"/>
                <a:cs typeface="Arial" pitchFamily="34" charset="0"/>
              </a:rPr>
              <a:t>талаар</a:t>
            </a:r>
            <a:r>
              <a:rPr lang="en-US" sz="3800" dirty="0">
                <a:latin typeface="Arial" pitchFamily="34" charset="0"/>
                <a:cs typeface="Arial" pitchFamily="34" charset="0"/>
              </a:rPr>
              <a:t> </a:t>
            </a:r>
            <a:r>
              <a:rPr lang="en-US" sz="3800" dirty="0" err="1">
                <a:latin typeface="Arial" pitchFamily="34" charset="0"/>
                <a:cs typeface="Arial" pitchFamily="34" charset="0"/>
              </a:rPr>
              <a:t>дараахь</a:t>
            </a:r>
            <a:r>
              <a:rPr lang="en-US" sz="3800" dirty="0">
                <a:latin typeface="Arial" pitchFamily="34" charset="0"/>
                <a:cs typeface="Arial" pitchFamily="34" charset="0"/>
              </a:rPr>
              <a:t> </a:t>
            </a:r>
            <a:r>
              <a:rPr lang="en-US" sz="3800" dirty="0" err="1">
                <a:latin typeface="Arial" pitchFamily="34" charset="0"/>
                <a:cs typeface="Arial" pitchFamily="34" charset="0"/>
              </a:rPr>
              <a:t>шаардлагыг</a:t>
            </a:r>
            <a:r>
              <a:rPr lang="en-US" sz="3800" dirty="0">
                <a:latin typeface="Arial" pitchFamily="34" charset="0"/>
                <a:cs typeface="Arial" pitchFamily="34" charset="0"/>
              </a:rPr>
              <a:t> </a:t>
            </a:r>
            <a:r>
              <a:rPr lang="en-US" sz="3800" dirty="0" err="1">
                <a:latin typeface="Arial" pitchFamily="34" charset="0"/>
                <a:cs typeface="Arial" pitchFamily="34" charset="0"/>
              </a:rPr>
              <a:t>биелүүлнэ</a:t>
            </a:r>
            <a:r>
              <a:rPr lang="en-US" sz="3800" dirty="0">
                <a:latin typeface="Arial" pitchFamily="34" charset="0"/>
                <a:cs typeface="Arial" pitchFamily="34" charset="0"/>
              </a:rPr>
              <a:t>:</a:t>
            </a:r>
          </a:p>
          <a:p>
            <a:r>
              <a:rPr lang="en-US" sz="3800" dirty="0">
                <a:latin typeface="Arial" pitchFamily="34" charset="0"/>
                <a:cs typeface="Arial" pitchFamily="34" charset="0"/>
              </a:rPr>
              <a:t>50.1.1. </a:t>
            </a:r>
            <a:r>
              <a:rPr lang="en-US" sz="3800" dirty="0" err="1">
                <a:latin typeface="Arial" pitchFamily="34" charset="0"/>
                <a:cs typeface="Arial" pitchFamily="34" charset="0"/>
              </a:rPr>
              <a:t>газрын</a:t>
            </a:r>
            <a:r>
              <a:rPr lang="en-US" sz="3800" dirty="0">
                <a:latin typeface="Arial" pitchFamily="34" charset="0"/>
                <a:cs typeface="Arial" pitchFamily="34" charset="0"/>
              </a:rPr>
              <a:t> </a:t>
            </a:r>
            <a:r>
              <a:rPr lang="en-US" sz="3800" dirty="0" err="1">
                <a:latin typeface="Arial" pitchFamily="34" charset="0"/>
                <a:cs typeface="Arial" pitchFamily="34" charset="0"/>
              </a:rPr>
              <a:t>төлөв</a:t>
            </a:r>
            <a:r>
              <a:rPr lang="en-US" sz="3800" dirty="0">
                <a:latin typeface="Arial" pitchFamily="34" charset="0"/>
                <a:cs typeface="Arial" pitchFamily="34" charset="0"/>
              </a:rPr>
              <a:t> </a:t>
            </a:r>
            <a:r>
              <a:rPr lang="en-US" sz="3800" dirty="0" err="1">
                <a:latin typeface="Arial" pitchFamily="34" charset="0"/>
                <a:cs typeface="Arial" pitchFamily="34" charset="0"/>
              </a:rPr>
              <a:t>байдал</a:t>
            </a:r>
            <a:r>
              <a:rPr lang="en-US" sz="3800" dirty="0">
                <a:latin typeface="Arial" pitchFamily="34" charset="0"/>
                <a:cs typeface="Arial" pitchFamily="34" charset="0"/>
              </a:rPr>
              <a:t>, </a:t>
            </a:r>
            <a:r>
              <a:rPr lang="en-US" sz="3800" dirty="0" err="1">
                <a:latin typeface="Arial" pitchFamily="34" charset="0"/>
                <a:cs typeface="Arial" pitchFamily="34" charset="0"/>
              </a:rPr>
              <a:t>чанарыг</a:t>
            </a:r>
            <a:r>
              <a:rPr lang="en-US" sz="3800" dirty="0">
                <a:latin typeface="Arial" pitchFamily="34" charset="0"/>
                <a:cs typeface="Arial" pitchFamily="34" charset="0"/>
              </a:rPr>
              <a:t> </a:t>
            </a:r>
            <a:r>
              <a:rPr lang="en-US" sz="3800" dirty="0" err="1">
                <a:latin typeface="Arial" pitchFamily="34" charset="0"/>
                <a:cs typeface="Arial" pitchFamily="34" charset="0"/>
              </a:rPr>
              <a:t>хадгалах</a:t>
            </a:r>
            <a:r>
              <a:rPr lang="en-US" sz="3800" dirty="0">
                <a:latin typeface="Arial" pitchFamily="34" charset="0"/>
                <a:cs typeface="Arial" pitchFamily="34" charset="0"/>
              </a:rPr>
              <a:t>, </a:t>
            </a:r>
            <a:r>
              <a:rPr lang="en-US" sz="3800" dirty="0" err="1">
                <a:latin typeface="Arial" pitchFamily="34" charset="0"/>
                <a:cs typeface="Arial" pitchFamily="34" charset="0"/>
              </a:rPr>
              <a:t>байгалийн</a:t>
            </a:r>
            <a:r>
              <a:rPr lang="en-US" sz="3800" dirty="0">
                <a:latin typeface="Arial" pitchFamily="34" charset="0"/>
                <a:cs typeface="Arial" pitchFamily="34" charset="0"/>
              </a:rPr>
              <a:t> </a:t>
            </a:r>
            <a:r>
              <a:rPr lang="en-US" sz="3800" dirty="0" err="1">
                <a:latin typeface="Arial" pitchFamily="34" charset="0"/>
                <a:cs typeface="Arial" pitchFamily="34" charset="0"/>
              </a:rPr>
              <a:t>аясаар</a:t>
            </a:r>
            <a:r>
              <a:rPr lang="en-US" sz="3800" dirty="0">
                <a:latin typeface="Arial" pitchFamily="34" charset="0"/>
                <a:cs typeface="Arial" pitchFamily="34" charset="0"/>
              </a:rPr>
              <a:t> </a:t>
            </a:r>
            <a:r>
              <a:rPr lang="en-US" sz="3800" dirty="0" err="1">
                <a:latin typeface="Arial" pitchFamily="34" charset="0"/>
                <a:cs typeface="Arial" pitchFamily="34" charset="0"/>
              </a:rPr>
              <a:t>болон</a:t>
            </a:r>
            <a:r>
              <a:rPr lang="en-US" sz="3800" dirty="0">
                <a:latin typeface="Arial" pitchFamily="34" charset="0"/>
                <a:cs typeface="Arial" pitchFamily="34" charset="0"/>
              </a:rPr>
              <a:t> </a:t>
            </a:r>
            <a:r>
              <a:rPr lang="en-US" sz="3800" dirty="0" err="1">
                <a:latin typeface="Arial" pitchFamily="34" charset="0"/>
                <a:cs typeface="Arial" pitchFamily="34" charset="0"/>
              </a:rPr>
              <a:t>хүний</a:t>
            </a:r>
            <a:r>
              <a:rPr lang="en-US" sz="3800" dirty="0">
                <a:latin typeface="Arial" pitchFamily="34" charset="0"/>
                <a:cs typeface="Arial" pitchFamily="34" charset="0"/>
              </a:rPr>
              <a:t> </a:t>
            </a:r>
            <a:r>
              <a:rPr lang="en-US" sz="3800" dirty="0" err="1">
                <a:latin typeface="Arial" pitchFamily="34" charset="0"/>
                <a:cs typeface="Arial" pitchFamily="34" charset="0"/>
              </a:rPr>
              <a:t>үйл</a:t>
            </a:r>
            <a:r>
              <a:rPr lang="en-US" sz="3800" dirty="0">
                <a:latin typeface="Arial" pitchFamily="34" charset="0"/>
                <a:cs typeface="Arial" pitchFamily="34" charset="0"/>
              </a:rPr>
              <a:t> </a:t>
            </a:r>
            <a:r>
              <a:rPr lang="en-US" sz="3800" dirty="0" err="1">
                <a:latin typeface="Arial" pitchFamily="34" charset="0"/>
                <a:cs typeface="Arial" pitchFamily="34" charset="0"/>
              </a:rPr>
              <a:t>ажиллагааны</a:t>
            </a:r>
            <a:r>
              <a:rPr lang="en-US" sz="3800" dirty="0">
                <a:latin typeface="Arial" pitchFamily="34" charset="0"/>
                <a:cs typeface="Arial" pitchFamily="34" charset="0"/>
              </a:rPr>
              <a:t> </a:t>
            </a:r>
            <a:r>
              <a:rPr lang="en-US" sz="3800" dirty="0" err="1">
                <a:latin typeface="Arial" pitchFamily="34" charset="0"/>
                <a:cs typeface="Arial" pitchFamily="34" charset="0"/>
              </a:rPr>
              <a:t>улмаас</a:t>
            </a:r>
            <a:r>
              <a:rPr lang="en-US" sz="3800" dirty="0">
                <a:latin typeface="Arial" pitchFamily="34" charset="0"/>
                <a:cs typeface="Arial" pitchFamily="34" charset="0"/>
              </a:rPr>
              <a:t> </a:t>
            </a:r>
            <a:r>
              <a:rPr lang="en-US" sz="3800" dirty="0" err="1">
                <a:latin typeface="Arial" pitchFamily="34" charset="0"/>
                <a:cs typeface="Arial" pitchFamily="34" charset="0"/>
              </a:rPr>
              <a:t>хөрсний</a:t>
            </a:r>
            <a:r>
              <a:rPr lang="en-US" sz="3800" dirty="0">
                <a:latin typeface="Arial" pitchFamily="34" charset="0"/>
                <a:cs typeface="Arial" pitchFamily="34" charset="0"/>
              </a:rPr>
              <a:t> </a:t>
            </a:r>
            <a:r>
              <a:rPr lang="en-US" sz="3800" dirty="0" err="1">
                <a:latin typeface="Arial" pitchFamily="34" charset="0"/>
                <a:cs typeface="Arial" pitchFamily="34" charset="0"/>
              </a:rPr>
              <a:t>үржил</a:t>
            </a:r>
            <a:r>
              <a:rPr lang="en-US" sz="3800" dirty="0">
                <a:latin typeface="Arial" pitchFamily="34" charset="0"/>
                <a:cs typeface="Arial" pitchFamily="34" charset="0"/>
              </a:rPr>
              <a:t> </a:t>
            </a:r>
            <a:r>
              <a:rPr lang="en-US" sz="3800" dirty="0" err="1">
                <a:latin typeface="Arial" pitchFamily="34" charset="0"/>
                <a:cs typeface="Arial" pitchFamily="34" charset="0"/>
              </a:rPr>
              <a:t>шим</a:t>
            </a:r>
            <a:r>
              <a:rPr lang="en-US" sz="3800" dirty="0">
                <a:latin typeface="Arial" pitchFamily="34" charset="0"/>
                <a:cs typeface="Arial" pitchFamily="34" charset="0"/>
              </a:rPr>
              <a:t> </a:t>
            </a:r>
            <a:r>
              <a:rPr lang="en-US" sz="3800" dirty="0" err="1">
                <a:latin typeface="Arial" pitchFamily="34" charset="0"/>
                <a:cs typeface="Arial" pitchFamily="34" charset="0"/>
              </a:rPr>
              <a:t>буурах</a:t>
            </a:r>
            <a:r>
              <a:rPr lang="en-US" sz="3800" dirty="0">
                <a:latin typeface="Arial" pitchFamily="34" charset="0"/>
                <a:cs typeface="Arial" pitchFamily="34" charset="0"/>
              </a:rPr>
              <a:t>, </a:t>
            </a:r>
            <a:r>
              <a:rPr lang="en-US" sz="3800" dirty="0" err="1">
                <a:latin typeface="Arial" pitchFamily="34" charset="0"/>
                <a:cs typeface="Arial" pitchFamily="34" charset="0"/>
              </a:rPr>
              <a:t>газрын</a:t>
            </a:r>
            <a:r>
              <a:rPr lang="en-US" sz="3800" dirty="0">
                <a:latin typeface="Arial" pitchFamily="34" charset="0"/>
                <a:cs typeface="Arial" pitchFamily="34" charset="0"/>
              </a:rPr>
              <a:t> </a:t>
            </a:r>
            <a:r>
              <a:rPr lang="en-US" sz="3800" dirty="0" err="1">
                <a:latin typeface="Arial" pitchFamily="34" charset="0"/>
                <a:cs typeface="Arial" pitchFamily="34" charset="0"/>
              </a:rPr>
              <a:t>ургамлын</a:t>
            </a:r>
            <a:r>
              <a:rPr lang="en-US" sz="3800" dirty="0">
                <a:latin typeface="Arial" pitchFamily="34" charset="0"/>
                <a:cs typeface="Arial" pitchFamily="34" charset="0"/>
              </a:rPr>
              <a:t> </a:t>
            </a:r>
            <a:r>
              <a:rPr lang="en-US" sz="3800" dirty="0" err="1">
                <a:latin typeface="Arial" pitchFamily="34" charset="0"/>
                <a:cs typeface="Arial" pitchFamily="34" charset="0"/>
              </a:rPr>
              <a:t>бүрхэвч</a:t>
            </a:r>
            <a:r>
              <a:rPr lang="en-US" sz="3800" dirty="0">
                <a:latin typeface="Arial" pitchFamily="34" charset="0"/>
                <a:cs typeface="Arial" pitchFamily="34" charset="0"/>
              </a:rPr>
              <a:t> </a:t>
            </a:r>
            <a:r>
              <a:rPr lang="en-US" sz="3800" dirty="0" err="1">
                <a:latin typeface="Arial" pitchFamily="34" charset="0"/>
                <a:cs typeface="Arial" pitchFamily="34" charset="0"/>
              </a:rPr>
              <a:t>талхлагдах</a:t>
            </a:r>
            <a:r>
              <a:rPr lang="en-US" sz="3800" dirty="0">
                <a:latin typeface="Arial" pitchFamily="34" charset="0"/>
                <a:cs typeface="Arial" pitchFamily="34" charset="0"/>
              </a:rPr>
              <a:t>, </a:t>
            </a:r>
            <a:r>
              <a:rPr lang="en-US" sz="3800" dirty="0" err="1">
                <a:latin typeface="Arial" pitchFamily="34" charset="0"/>
                <a:cs typeface="Arial" pitchFamily="34" charset="0"/>
              </a:rPr>
              <a:t>хөрс</a:t>
            </a:r>
            <a:r>
              <a:rPr lang="en-US" sz="3800" dirty="0">
                <a:latin typeface="Arial" pitchFamily="34" charset="0"/>
                <a:cs typeface="Arial" pitchFamily="34" charset="0"/>
              </a:rPr>
              <a:t> </a:t>
            </a:r>
            <a:r>
              <a:rPr lang="en-US" sz="3800" dirty="0" err="1">
                <a:latin typeface="Arial" pitchFamily="34" charset="0"/>
                <a:cs typeface="Arial" pitchFamily="34" charset="0"/>
              </a:rPr>
              <a:t>элэгдэх</a:t>
            </a:r>
            <a:r>
              <a:rPr lang="en-US" sz="3800" dirty="0">
                <a:latin typeface="Arial" pitchFamily="34" charset="0"/>
                <a:cs typeface="Arial" pitchFamily="34" charset="0"/>
              </a:rPr>
              <a:t>, </a:t>
            </a:r>
            <a:r>
              <a:rPr lang="en-US" sz="3800" dirty="0" err="1">
                <a:latin typeface="Arial" pitchFamily="34" charset="0"/>
                <a:cs typeface="Arial" pitchFamily="34" charset="0"/>
              </a:rPr>
              <a:t>эвдрэх</a:t>
            </a:r>
            <a:r>
              <a:rPr lang="en-US" sz="3800" dirty="0">
                <a:latin typeface="Arial" pitchFamily="34" charset="0"/>
                <a:cs typeface="Arial" pitchFamily="34" charset="0"/>
              </a:rPr>
              <a:t>, </a:t>
            </a:r>
            <a:r>
              <a:rPr lang="en-US" sz="3800" dirty="0" err="1">
                <a:latin typeface="Arial" pitchFamily="34" charset="0"/>
                <a:cs typeface="Arial" pitchFamily="34" charset="0"/>
              </a:rPr>
              <a:t>хуурайших</a:t>
            </a:r>
            <a:r>
              <a:rPr lang="en-US" sz="3800" dirty="0">
                <a:latin typeface="Arial" pitchFamily="34" charset="0"/>
                <a:cs typeface="Arial" pitchFamily="34" charset="0"/>
              </a:rPr>
              <a:t>, </a:t>
            </a:r>
            <a:r>
              <a:rPr lang="en-US" sz="3800" dirty="0" err="1">
                <a:latin typeface="Arial" pitchFamily="34" charset="0"/>
                <a:cs typeface="Arial" pitchFamily="34" charset="0"/>
              </a:rPr>
              <a:t>намагжих</a:t>
            </a:r>
            <a:r>
              <a:rPr lang="en-US" sz="3800" dirty="0">
                <a:latin typeface="Arial" pitchFamily="34" charset="0"/>
                <a:cs typeface="Arial" pitchFamily="34" charset="0"/>
              </a:rPr>
              <a:t>, </a:t>
            </a:r>
            <a:r>
              <a:rPr lang="en-US" sz="3800" dirty="0" err="1">
                <a:latin typeface="Arial" pitchFamily="34" charset="0"/>
                <a:cs typeface="Arial" pitchFamily="34" charset="0"/>
              </a:rPr>
              <a:t>давсжих</a:t>
            </a:r>
            <a:r>
              <a:rPr lang="en-US" sz="3800" dirty="0">
                <a:latin typeface="Arial" pitchFamily="34" charset="0"/>
                <a:cs typeface="Arial" pitchFamily="34" charset="0"/>
              </a:rPr>
              <a:t>, </a:t>
            </a:r>
            <a:r>
              <a:rPr lang="en-US" sz="3800" dirty="0" err="1">
                <a:latin typeface="Arial" pitchFamily="34" charset="0"/>
                <a:cs typeface="Arial" pitchFamily="34" charset="0"/>
              </a:rPr>
              <a:t>бохирдох</a:t>
            </a:r>
            <a:r>
              <a:rPr lang="en-US" sz="3800" dirty="0">
                <a:latin typeface="Arial" pitchFamily="34" charset="0"/>
                <a:cs typeface="Arial" pitchFamily="34" charset="0"/>
              </a:rPr>
              <a:t>, </a:t>
            </a:r>
            <a:r>
              <a:rPr lang="en-US" sz="3800" dirty="0" err="1">
                <a:latin typeface="Arial" pitchFamily="34" charset="0"/>
                <a:cs typeface="Arial" pitchFamily="34" charset="0"/>
              </a:rPr>
              <a:t>хордохоос</a:t>
            </a:r>
            <a:r>
              <a:rPr lang="en-US" sz="3800" dirty="0">
                <a:latin typeface="Arial" pitchFamily="34" charset="0"/>
                <a:cs typeface="Arial" pitchFamily="34" charset="0"/>
              </a:rPr>
              <a:t> </a:t>
            </a:r>
            <a:r>
              <a:rPr lang="en-US" sz="3800" dirty="0" err="1">
                <a:latin typeface="Arial" pitchFamily="34" charset="0"/>
                <a:cs typeface="Arial" pitchFamily="34" charset="0"/>
              </a:rPr>
              <a:t>сэргийлэх</a:t>
            </a:r>
            <a:r>
              <a:rPr lang="en-US" sz="3800" dirty="0">
                <a:latin typeface="Arial" pitchFamily="34" charset="0"/>
                <a:cs typeface="Arial" pitchFamily="34" charset="0"/>
              </a:rPr>
              <a:t> </a:t>
            </a:r>
            <a:r>
              <a:rPr lang="en-US" sz="3800" dirty="0" err="1">
                <a:latin typeface="Arial" pitchFamily="34" charset="0"/>
                <a:cs typeface="Arial" pitchFamily="34" charset="0"/>
              </a:rPr>
              <a:t>арга</a:t>
            </a:r>
            <a:r>
              <a:rPr lang="en-US" sz="3800" dirty="0">
                <a:latin typeface="Arial" pitchFamily="34" charset="0"/>
                <a:cs typeface="Arial" pitchFamily="34" charset="0"/>
              </a:rPr>
              <a:t> </a:t>
            </a:r>
            <a:r>
              <a:rPr lang="en-US" sz="3800" dirty="0" err="1">
                <a:latin typeface="Arial" pitchFamily="34" charset="0"/>
                <a:cs typeface="Arial" pitchFamily="34" charset="0"/>
              </a:rPr>
              <a:t>хэмжээг</a:t>
            </a:r>
            <a:r>
              <a:rPr lang="en-US" sz="3800" dirty="0">
                <a:latin typeface="Arial" pitchFamily="34" charset="0"/>
                <a:cs typeface="Arial" pitchFamily="34" charset="0"/>
              </a:rPr>
              <a:t> </a:t>
            </a:r>
            <a:r>
              <a:rPr lang="en-US" sz="3800" dirty="0" err="1">
                <a:latin typeface="Arial" pitchFamily="34" charset="0"/>
                <a:cs typeface="Arial" pitchFamily="34" charset="0"/>
              </a:rPr>
              <a:t>өөрийн</a:t>
            </a:r>
            <a:r>
              <a:rPr lang="en-US" sz="3800" dirty="0">
                <a:latin typeface="Arial" pitchFamily="34" charset="0"/>
                <a:cs typeface="Arial" pitchFamily="34" charset="0"/>
              </a:rPr>
              <a:t> </a:t>
            </a:r>
            <a:r>
              <a:rPr lang="en-US" sz="3800" dirty="0" err="1">
                <a:latin typeface="Arial" pitchFamily="34" charset="0"/>
                <a:cs typeface="Arial" pitchFamily="34" charset="0"/>
              </a:rPr>
              <a:t>зардлаар</a:t>
            </a:r>
            <a:r>
              <a:rPr lang="en-US" sz="3800" dirty="0">
                <a:latin typeface="Arial" pitchFamily="34" charset="0"/>
                <a:cs typeface="Arial" pitchFamily="34" charset="0"/>
              </a:rPr>
              <a:t> </a:t>
            </a:r>
            <a:r>
              <a:rPr lang="en-US" sz="3800" dirty="0" err="1">
                <a:latin typeface="Arial" pitchFamily="34" charset="0"/>
                <a:cs typeface="Arial" pitchFamily="34" charset="0"/>
              </a:rPr>
              <a:t>хариуцах</a:t>
            </a:r>
            <a:r>
              <a:rPr lang="en-US" sz="3800" dirty="0">
                <a:latin typeface="Arial" pitchFamily="34" charset="0"/>
                <a:cs typeface="Arial" pitchFamily="34" charset="0"/>
              </a:rPr>
              <a:t>;</a:t>
            </a:r>
          </a:p>
          <a:p>
            <a:r>
              <a:rPr lang="en-US" sz="3800" dirty="0">
                <a:latin typeface="Arial" pitchFamily="34" charset="0"/>
                <a:cs typeface="Arial" pitchFamily="34" charset="0"/>
              </a:rPr>
              <a:t>50.1.2. </a:t>
            </a:r>
            <a:r>
              <a:rPr lang="en-US" sz="3800" dirty="0" err="1">
                <a:latin typeface="Arial" pitchFamily="34" charset="0"/>
                <a:cs typeface="Arial" pitchFamily="34" charset="0"/>
              </a:rPr>
              <a:t>ашигт</a:t>
            </a:r>
            <a:r>
              <a:rPr lang="en-US" sz="3800" dirty="0">
                <a:latin typeface="Arial" pitchFamily="34" charset="0"/>
                <a:cs typeface="Arial" pitchFamily="34" charset="0"/>
              </a:rPr>
              <a:t> </a:t>
            </a:r>
            <a:r>
              <a:rPr lang="en-US" sz="3800" dirty="0" err="1">
                <a:latin typeface="Arial" pitchFamily="34" charset="0"/>
                <a:cs typeface="Arial" pitchFamily="34" charset="0"/>
              </a:rPr>
              <a:t>малтмал</a:t>
            </a:r>
            <a:r>
              <a:rPr lang="en-US" sz="3800" dirty="0">
                <a:latin typeface="Arial" pitchFamily="34" charset="0"/>
                <a:cs typeface="Arial" pitchFamily="34" charset="0"/>
              </a:rPr>
              <a:t> </a:t>
            </a:r>
            <a:r>
              <a:rPr lang="en-US" sz="3800" dirty="0" err="1">
                <a:latin typeface="Arial" pitchFamily="34" charset="0"/>
                <a:cs typeface="Arial" pitchFamily="34" charset="0"/>
              </a:rPr>
              <a:t>олборлох</a:t>
            </a:r>
            <a:r>
              <a:rPr lang="en-US" sz="3800" dirty="0">
                <a:latin typeface="Arial" pitchFamily="34" charset="0"/>
                <a:cs typeface="Arial" pitchFamily="34" charset="0"/>
              </a:rPr>
              <a:t>, </a:t>
            </a:r>
            <a:r>
              <a:rPr lang="en-US" sz="3800" dirty="0" err="1">
                <a:latin typeface="Arial" pitchFamily="34" charset="0"/>
                <a:cs typeface="Arial" pitchFamily="34" charset="0"/>
              </a:rPr>
              <a:t>барилгын</a:t>
            </a:r>
            <a:r>
              <a:rPr lang="en-US" sz="3800" dirty="0">
                <a:latin typeface="Arial" pitchFamily="34" charset="0"/>
                <a:cs typeface="Arial" pitchFamily="34" charset="0"/>
              </a:rPr>
              <a:t> </a:t>
            </a:r>
            <a:r>
              <a:rPr lang="en-US" sz="3800" dirty="0" err="1">
                <a:latin typeface="Arial" pitchFamily="34" charset="0"/>
                <a:cs typeface="Arial" pitchFamily="34" charset="0"/>
              </a:rPr>
              <a:t>материал</a:t>
            </a:r>
            <a:r>
              <a:rPr lang="en-US" sz="3800" dirty="0">
                <a:latin typeface="Arial" pitchFamily="34" charset="0"/>
                <a:cs typeface="Arial" pitchFamily="34" charset="0"/>
              </a:rPr>
              <a:t> </a:t>
            </a:r>
            <a:r>
              <a:rPr lang="en-US" sz="3800" dirty="0" err="1">
                <a:latin typeface="Arial" pitchFamily="34" charset="0"/>
                <a:cs typeface="Arial" pitchFamily="34" charset="0"/>
              </a:rPr>
              <a:t>бэлтгэх</a:t>
            </a:r>
            <a:r>
              <a:rPr lang="en-US" sz="3800" dirty="0">
                <a:latin typeface="Arial" pitchFamily="34" charset="0"/>
                <a:cs typeface="Arial" pitchFamily="34" charset="0"/>
              </a:rPr>
              <a:t>, </a:t>
            </a:r>
            <a:r>
              <a:rPr lang="en-US" sz="3800" dirty="0" err="1">
                <a:latin typeface="Arial" pitchFamily="34" charset="0"/>
                <a:cs typeface="Arial" pitchFamily="34" charset="0"/>
              </a:rPr>
              <a:t>төмөр</a:t>
            </a:r>
            <a:r>
              <a:rPr lang="en-US" sz="3800" dirty="0">
                <a:latin typeface="Arial" pitchFamily="34" charset="0"/>
                <a:cs typeface="Arial" pitchFamily="34" charset="0"/>
              </a:rPr>
              <a:t> </a:t>
            </a:r>
            <a:r>
              <a:rPr lang="en-US" sz="3800" dirty="0" err="1">
                <a:latin typeface="Arial" pitchFamily="34" charset="0"/>
                <a:cs typeface="Arial" pitchFamily="34" charset="0"/>
              </a:rPr>
              <a:t>зам</a:t>
            </a:r>
            <a:r>
              <a:rPr lang="en-US" sz="3800" dirty="0">
                <a:latin typeface="Arial" pitchFamily="34" charset="0"/>
                <a:cs typeface="Arial" pitchFamily="34" charset="0"/>
              </a:rPr>
              <a:t>, </a:t>
            </a:r>
            <a:r>
              <a:rPr lang="en-US" sz="3800" dirty="0" err="1">
                <a:latin typeface="Arial" pitchFamily="34" charset="0"/>
                <a:cs typeface="Arial" pitchFamily="34" charset="0"/>
              </a:rPr>
              <a:t>авто</a:t>
            </a:r>
            <a:r>
              <a:rPr lang="en-US" sz="3800" dirty="0">
                <a:latin typeface="Arial" pitchFamily="34" charset="0"/>
                <a:cs typeface="Arial" pitchFamily="34" charset="0"/>
              </a:rPr>
              <a:t> </a:t>
            </a:r>
            <a:r>
              <a:rPr lang="en-US" sz="3800" dirty="0" err="1">
                <a:latin typeface="Arial" pitchFamily="34" charset="0"/>
                <a:cs typeface="Arial" pitchFamily="34" charset="0"/>
              </a:rPr>
              <a:t>зам</a:t>
            </a:r>
            <a:r>
              <a:rPr lang="en-US" sz="3800" dirty="0">
                <a:latin typeface="Arial" pitchFamily="34" charset="0"/>
                <a:cs typeface="Arial" pitchFamily="34" charset="0"/>
              </a:rPr>
              <a:t> </a:t>
            </a:r>
            <a:r>
              <a:rPr lang="en-US" sz="3800" dirty="0" err="1">
                <a:latin typeface="Arial" pitchFamily="34" charset="0"/>
                <a:cs typeface="Arial" pitchFamily="34" charset="0"/>
              </a:rPr>
              <a:t>тавих</a:t>
            </a:r>
            <a:r>
              <a:rPr lang="en-US" sz="3800" dirty="0">
                <a:latin typeface="Arial" pitchFamily="34" charset="0"/>
                <a:cs typeface="Arial" pitchFamily="34" charset="0"/>
              </a:rPr>
              <a:t>, </a:t>
            </a:r>
            <a:r>
              <a:rPr lang="en-US" sz="3800" dirty="0" err="1">
                <a:latin typeface="Arial" pitchFamily="34" charset="0"/>
                <a:cs typeface="Arial" pitchFamily="34" charset="0"/>
              </a:rPr>
              <a:t>эрэл</a:t>
            </a:r>
            <a:r>
              <a:rPr lang="en-US" sz="3800" dirty="0">
                <a:latin typeface="Arial" pitchFamily="34" charset="0"/>
                <a:cs typeface="Arial" pitchFamily="34" charset="0"/>
              </a:rPr>
              <a:t> </a:t>
            </a:r>
            <a:r>
              <a:rPr lang="en-US" sz="3800" dirty="0" err="1">
                <a:latin typeface="Arial" pitchFamily="34" charset="0"/>
                <a:cs typeface="Arial" pitchFamily="34" charset="0"/>
              </a:rPr>
              <a:t>хайгуул</a:t>
            </a:r>
            <a:r>
              <a:rPr lang="en-US" sz="3800" dirty="0">
                <a:latin typeface="Arial" pitchFamily="34" charset="0"/>
                <a:cs typeface="Arial" pitchFamily="34" charset="0"/>
              </a:rPr>
              <a:t>, </a:t>
            </a:r>
            <a:r>
              <a:rPr lang="en-US" sz="3800" dirty="0" err="1">
                <a:latin typeface="Arial" pitchFamily="34" charset="0"/>
                <a:cs typeface="Arial" pitchFamily="34" charset="0"/>
              </a:rPr>
              <a:t>сорилт</a:t>
            </a:r>
            <a:r>
              <a:rPr lang="en-US" sz="3800" dirty="0">
                <a:latin typeface="Arial" pitchFamily="34" charset="0"/>
                <a:cs typeface="Arial" pitchFamily="34" charset="0"/>
              </a:rPr>
              <a:t> </a:t>
            </a:r>
            <a:r>
              <a:rPr lang="en-US" sz="3800" dirty="0" err="1">
                <a:latin typeface="Arial" pitchFamily="34" charset="0"/>
                <a:cs typeface="Arial" pitchFamily="34" charset="0"/>
              </a:rPr>
              <a:t>туршилт</a:t>
            </a:r>
            <a:r>
              <a:rPr lang="en-US" sz="3800" dirty="0">
                <a:latin typeface="Arial" pitchFamily="34" charset="0"/>
                <a:cs typeface="Arial" pitchFamily="34" charset="0"/>
              </a:rPr>
              <a:t>, </a:t>
            </a:r>
            <a:r>
              <a:rPr lang="en-US" sz="3800" dirty="0" err="1">
                <a:latin typeface="Arial" pitchFamily="34" charset="0"/>
                <a:cs typeface="Arial" pitchFamily="34" charset="0"/>
              </a:rPr>
              <a:t>шинжилгээний</a:t>
            </a:r>
            <a:r>
              <a:rPr lang="en-US" sz="3800" dirty="0">
                <a:latin typeface="Arial" pitchFamily="34" charset="0"/>
                <a:cs typeface="Arial" pitchFamily="34" charset="0"/>
              </a:rPr>
              <a:t> </a:t>
            </a:r>
            <a:r>
              <a:rPr lang="en-US" sz="3800" dirty="0" err="1">
                <a:latin typeface="Arial" pitchFamily="34" charset="0"/>
                <a:cs typeface="Arial" pitchFamily="34" charset="0"/>
              </a:rPr>
              <a:t>ажил</a:t>
            </a:r>
            <a:r>
              <a:rPr lang="en-US" sz="3800" dirty="0">
                <a:latin typeface="Arial" pitchFamily="34" charset="0"/>
                <a:cs typeface="Arial" pitchFamily="34" charset="0"/>
              </a:rPr>
              <a:t> </a:t>
            </a:r>
            <a:r>
              <a:rPr lang="en-US" sz="3800" dirty="0" err="1">
                <a:latin typeface="Arial" pitchFamily="34" charset="0"/>
                <a:cs typeface="Arial" pitchFamily="34" charset="0"/>
              </a:rPr>
              <a:t>хийх</a:t>
            </a:r>
            <a:r>
              <a:rPr lang="en-US" sz="3800" dirty="0">
                <a:latin typeface="Arial" pitchFamily="34" charset="0"/>
                <a:cs typeface="Arial" pitchFamily="34" charset="0"/>
              </a:rPr>
              <a:t> </a:t>
            </a:r>
            <a:r>
              <a:rPr lang="en-US" sz="3800" dirty="0" err="1">
                <a:latin typeface="Arial" pitchFamily="34" charset="0"/>
                <a:cs typeface="Arial" pitchFamily="34" charset="0"/>
              </a:rPr>
              <a:t>болон</a:t>
            </a:r>
            <a:r>
              <a:rPr lang="en-US" sz="3800" dirty="0">
                <a:latin typeface="Arial" pitchFamily="34" charset="0"/>
                <a:cs typeface="Arial" pitchFamily="34" charset="0"/>
              </a:rPr>
              <a:t> </a:t>
            </a:r>
            <a:r>
              <a:rPr lang="en-US" sz="3800" dirty="0" err="1">
                <a:latin typeface="Arial" pitchFamily="34" charset="0"/>
                <a:cs typeface="Arial" pitchFamily="34" charset="0"/>
              </a:rPr>
              <a:t>бусад</a:t>
            </a:r>
            <a:r>
              <a:rPr lang="en-US" sz="3800" dirty="0">
                <a:latin typeface="Arial" pitchFamily="34" charset="0"/>
                <a:cs typeface="Arial" pitchFamily="34" charset="0"/>
              </a:rPr>
              <a:t> </a:t>
            </a:r>
            <a:r>
              <a:rPr lang="en-US" sz="3800" dirty="0" err="1">
                <a:latin typeface="Arial" pitchFamily="34" charset="0"/>
                <a:cs typeface="Arial" pitchFamily="34" charset="0"/>
              </a:rPr>
              <a:t>хэрэгцээнд</a:t>
            </a:r>
            <a:r>
              <a:rPr lang="en-US" sz="3800" dirty="0">
                <a:latin typeface="Arial" pitchFamily="34" charset="0"/>
                <a:cs typeface="Arial" pitchFamily="34" charset="0"/>
              </a:rPr>
              <a:t> </a:t>
            </a:r>
            <a:r>
              <a:rPr lang="en-US" sz="3800" dirty="0" err="1">
                <a:latin typeface="Arial" pitchFamily="34" charset="0"/>
                <a:cs typeface="Arial" pitchFamily="34" charset="0"/>
              </a:rPr>
              <a:t>зориулан</a:t>
            </a:r>
            <a:r>
              <a:rPr lang="en-US" sz="3800" dirty="0">
                <a:latin typeface="Arial" pitchFamily="34" charset="0"/>
                <a:cs typeface="Arial" pitchFamily="34" charset="0"/>
              </a:rPr>
              <a:t> </a:t>
            </a:r>
            <a:r>
              <a:rPr lang="en-US" sz="3800" dirty="0" err="1">
                <a:latin typeface="Arial" pitchFamily="34" charset="0"/>
                <a:cs typeface="Arial" pitchFamily="34" charset="0"/>
              </a:rPr>
              <a:t>ухаж</a:t>
            </a:r>
            <a:r>
              <a:rPr lang="en-US" sz="3800" dirty="0">
                <a:latin typeface="Arial" pitchFamily="34" charset="0"/>
                <a:cs typeface="Arial" pitchFamily="34" charset="0"/>
              </a:rPr>
              <a:t> </a:t>
            </a:r>
            <a:r>
              <a:rPr lang="en-US" sz="3800" dirty="0" err="1">
                <a:latin typeface="Arial" pitchFamily="34" charset="0"/>
                <a:cs typeface="Arial" pitchFamily="34" charset="0"/>
              </a:rPr>
              <a:t>ашигласнаас</a:t>
            </a:r>
            <a:r>
              <a:rPr lang="en-US" sz="3800" dirty="0">
                <a:latin typeface="Arial" pitchFamily="34" charset="0"/>
                <a:cs typeface="Arial" pitchFamily="34" charset="0"/>
              </a:rPr>
              <a:t> </a:t>
            </a:r>
            <a:r>
              <a:rPr lang="en-US" sz="3800" dirty="0" err="1">
                <a:latin typeface="Arial" pitchFamily="34" charset="0"/>
                <a:cs typeface="Arial" pitchFamily="34" charset="0"/>
              </a:rPr>
              <a:t>эвдэрч</a:t>
            </a:r>
            <a:r>
              <a:rPr lang="en-US" sz="3800" dirty="0">
                <a:latin typeface="Arial" pitchFamily="34" charset="0"/>
                <a:cs typeface="Arial" pitchFamily="34" charset="0"/>
              </a:rPr>
              <a:t> </a:t>
            </a:r>
            <a:r>
              <a:rPr lang="en-US" sz="3800" dirty="0" err="1">
                <a:latin typeface="Arial" pitchFamily="34" charset="0"/>
                <a:cs typeface="Arial" pitchFamily="34" charset="0"/>
              </a:rPr>
              <a:t>гэмтсэн</a:t>
            </a:r>
            <a:r>
              <a:rPr lang="en-US" sz="3800" dirty="0">
                <a:latin typeface="Arial" pitchFamily="34" charset="0"/>
                <a:cs typeface="Arial" pitchFamily="34" charset="0"/>
              </a:rPr>
              <a:t> </a:t>
            </a:r>
            <a:r>
              <a:rPr lang="en-US" sz="3800" dirty="0" err="1">
                <a:latin typeface="Arial" pitchFamily="34" charset="0"/>
                <a:cs typeface="Arial" pitchFamily="34" charset="0"/>
              </a:rPr>
              <a:t>газрыг</a:t>
            </a:r>
            <a:r>
              <a:rPr lang="en-US" sz="3800" dirty="0">
                <a:latin typeface="Arial" pitchFamily="34" charset="0"/>
                <a:cs typeface="Arial" pitchFamily="34" charset="0"/>
              </a:rPr>
              <a:t> </a:t>
            </a:r>
            <a:r>
              <a:rPr lang="en-US" sz="3800" dirty="0" err="1">
                <a:latin typeface="Arial" pitchFamily="34" charset="0"/>
                <a:cs typeface="Arial" pitchFamily="34" charset="0"/>
              </a:rPr>
              <a:t>тухай</a:t>
            </a:r>
            <a:r>
              <a:rPr lang="en-US" sz="3800" dirty="0">
                <a:latin typeface="Arial" pitchFamily="34" charset="0"/>
                <a:cs typeface="Arial" pitchFamily="34" charset="0"/>
              </a:rPr>
              <a:t> </a:t>
            </a:r>
            <a:r>
              <a:rPr lang="en-US" sz="3800" dirty="0" err="1">
                <a:latin typeface="Arial" pitchFamily="34" charset="0"/>
                <a:cs typeface="Arial" pitchFamily="34" charset="0"/>
              </a:rPr>
              <a:t>бүр</a:t>
            </a:r>
            <a:r>
              <a:rPr lang="en-US" sz="3800" dirty="0">
                <a:latin typeface="Arial" pitchFamily="34" charset="0"/>
                <a:cs typeface="Arial" pitchFamily="34" charset="0"/>
              </a:rPr>
              <a:t> </a:t>
            </a:r>
            <a:r>
              <a:rPr lang="en-US" sz="3800" dirty="0" err="1">
                <a:latin typeface="Arial" pitchFamily="34" charset="0"/>
                <a:cs typeface="Arial" pitchFamily="34" charset="0"/>
              </a:rPr>
              <a:t>өөрийн</a:t>
            </a:r>
            <a:r>
              <a:rPr lang="en-US" sz="3800" dirty="0">
                <a:latin typeface="Arial" pitchFamily="34" charset="0"/>
                <a:cs typeface="Arial" pitchFamily="34" charset="0"/>
              </a:rPr>
              <a:t> </a:t>
            </a:r>
            <a:r>
              <a:rPr lang="en-US" sz="3800" dirty="0" err="1">
                <a:latin typeface="Arial" pitchFamily="34" charset="0"/>
                <a:cs typeface="Arial" pitchFamily="34" charset="0"/>
              </a:rPr>
              <a:t>хүч</a:t>
            </a:r>
            <a:r>
              <a:rPr lang="en-US" sz="3800" dirty="0">
                <a:latin typeface="Arial" pitchFamily="34" charset="0"/>
                <a:cs typeface="Arial" pitchFamily="34" charset="0"/>
              </a:rPr>
              <a:t>, </a:t>
            </a:r>
            <a:r>
              <a:rPr lang="en-US" sz="3800" dirty="0" err="1">
                <a:latin typeface="Arial" pitchFamily="34" charset="0"/>
                <a:cs typeface="Arial" pitchFamily="34" charset="0"/>
              </a:rPr>
              <a:t>хөрөнгөөр</a:t>
            </a:r>
            <a:r>
              <a:rPr lang="en-US" sz="3800" dirty="0">
                <a:latin typeface="Arial" pitchFamily="34" charset="0"/>
                <a:cs typeface="Arial" pitchFamily="34" charset="0"/>
              </a:rPr>
              <a:t> </a:t>
            </a:r>
            <a:r>
              <a:rPr lang="en-US" sz="3800" dirty="0" err="1">
                <a:latin typeface="Arial" pitchFamily="34" charset="0"/>
                <a:cs typeface="Arial" pitchFamily="34" charset="0"/>
              </a:rPr>
              <a:t>нөхөн</a:t>
            </a:r>
            <a:r>
              <a:rPr lang="en-US" sz="3800" dirty="0">
                <a:latin typeface="Arial" pitchFamily="34" charset="0"/>
                <a:cs typeface="Arial" pitchFamily="34" charset="0"/>
              </a:rPr>
              <a:t> </a:t>
            </a:r>
            <a:r>
              <a:rPr lang="en-US" sz="3800" dirty="0" err="1">
                <a:latin typeface="Arial" pitchFamily="34" charset="0"/>
                <a:cs typeface="Arial" pitchFamily="34" charset="0"/>
              </a:rPr>
              <a:t>сэргээж</a:t>
            </a:r>
            <a:r>
              <a:rPr lang="en-US" sz="3800" dirty="0">
                <a:latin typeface="Arial" pitchFamily="34" charset="0"/>
                <a:cs typeface="Arial" pitchFamily="34" charset="0"/>
              </a:rPr>
              <a:t>, </a:t>
            </a:r>
            <a:r>
              <a:rPr lang="en-US" sz="3800" dirty="0" err="1">
                <a:latin typeface="Arial" pitchFamily="34" charset="0"/>
                <a:cs typeface="Arial" pitchFamily="34" charset="0"/>
              </a:rPr>
              <a:t>засаж</a:t>
            </a:r>
            <a:r>
              <a:rPr lang="en-US" sz="3800" dirty="0">
                <a:latin typeface="Arial" pitchFamily="34" charset="0"/>
                <a:cs typeface="Arial" pitchFamily="34" charset="0"/>
              </a:rPr>
              <a:t> </a:t>
            </a:r>
            <a:r>
              <a:rPr lang="en-US" sz="3800" dirty="0" err="1">
                <a:latin typeface="Arial" pitchFamily="34" charset="0"/>
                <a:cs typeface="Arial" pitchFamily="34" charset="0"/>
              </a:rPr>
              <a:t>тохижуулж</a:t>
            </a:r>
            <a:r>
              <a:rPr lang="en-US" sz="3800" dirty="0">
                <a:latin typeface="Arial" pitchFamily="34" charset="0"/>
                <a:cs typeface="Arial" pitchFamily="34" charset="0"/>
              </a:rPr>
              <a:t> </a:t>
            </a:r>
            <a:r>
              <a:rPr lang="en-US" sz="3800" dirty="0" err="1">
                <a:latin typeface="Arial" pitchFamily="34" charset="0"/>
                <a:cs typeface="Arial" pitchFamily="34" charset="0"/>
              </a:rPr>
              <a:t>байх</a:t>
            </a:r>
            <a:r>
              <a:rPr lang="en-US" sz="3800" dirty="0">
                <a:latin typeface="Arial" pitchFamily="34" charset="0"/>
                <a:cs typeface="Arial" pitchFamily="34" charset="0"/>
              </a:rPr>
              <a:t>;</a:t>
            </a:r>
          </a:p>
          <a:p>
            <a:r>
              <a:rPr lang="en-US" sz="3800" dirty="0">
                <a:latin typeface="Arial" pitchFamily="34" charset="0"/>
                <a:cs typeface="Arial" pitchFamily="34" charset="0"/>
              </a:rPr>
              <a:t>50.1.3. </a:t>
            </a:r>
            <a:r>
              <a:rPr lang="en-US" sz="3800" dirty="0" err="1">
                <a:latin typeface="Arial" pitchFamily="34" charset="0"/>
                <a:cs typeface="Arial" pitchFamily="34" charset="0"/>
              </a:rPr>
              <a:t>газар</a:t>
            </a:r>
            <a:r>
              <a:rPr lang="en-US" sz="3800" dirty="0">
                <a:latin typeface="Arial" pitchFamily="34" charset="0"/>
                <a:cs typeface="Arial" pitchFamily="34" charset="0"/>
              </a:rPr>
              <a:t>, </a:t>
            </a:r>
            <a:r>
              <a:rPr lang="en-US" sz="3800" dirty="0" err="1">
                <a:latin typeface="Arial" pitchFamily="34" charset="0"/>
                <a:cs typeface="Arial" pitchFamily="34" charset="0"/>
              </a:rPr>
              <a:t>түүний</a:t>
            </a:r>
            <a:r>
              <a:rPr lang="en-US" sz="3800" dirty="0">
                <a:latin typeface="Arial" pitchFamily="34" charset="0"/>
                <a:cs typeface="Arial" pitchFamily="34" charset="0"/>
              </a:rPr>
              <a:t> </a:t>
            </a:r>
            <a:r>
              <a:rPr lang="en-US" sz="3800" dirty="0" err="1">
                <a:latin typeface="Arial" pitchFamily="34" charset="0"/>
                <a:cs typeface="Arial" pitchFamily="34" charset="0"/>
              </a:rPr>
              <a:t>баялаг</a:t>
            </a:r>
            <a:r>
              <a:rPr lang="en-US" sz="3800" dirty="0">
                <a:latin typeface="Arial" pitchFamily="34" charset="0"/>
                <a:cs typeface="Arial" pitchFamily="34" charset="0"/>
              </a:rPr>
              <a:t>, </a:t>
            </a:r>
            <a:r>
              <a:rPr lang="en-US" sz="3800" dirty="0" err="1">
                <a:latin typeface="Arial" pitchFamily="34" charset="0"/>
                <a:cs typeface="Arial" pitchFamily="34" charset="0"/>
              </a:rPr>
              <a:t>түгээмэл</a:t>
            </a:r>
            <a:r>
              <a:rPr lang="en-US" sz="3800" dirty="0">
                <a:latin typeface="Arial" pitchFamily="34" charset="0"/>
                <a:cs typeface="Arial" pitchFamily="34" charset="0"/>
              </a:rPr>
              <a:t> </a:t>
            </a:r>
            <a:r>
              <a:rPr lang="en-US" sz="3800" dirty="0" err="1">
                <a:latin typeface="Arial" pitchFamily="34" charset="0"/>
                <a:cs typeface="Arial" pitchFamily="34" charset="0"/>
              </a:rPr>
              <a:t>тархацтай</a:t>
            </a:r>
            <a:r>
              <a:rPr lang="en-US" sz="3800" dirty="0">
                <a:latin typeface="Arial" pitchFamily="34" charset="0"/>
                <a:cs typeface="Arial" pitchFamily="34" charset="0"/>
              </a:rPr>
              <a:t> </a:t>
            </a:r>
            <a:r>
              <a:rPr lang="en-US" sz="3800" dirty="0" err="1">
                <a:latin typeface="Arial" pitchFamily="34" charset="0"/>
                <a:cs typeface="Arial" pitchFamily="34" charset="0"/>
              </a:rPr>
              <a:t>ашигт</a:t>
            </a:r>
            <a:r>
              <a:rPr lang="en-US" sz="3800" dirty="0">
                <a:latin typeface="Arial" pitchFamily="34" charset="0"/>
                <a:cs typeface="Arial" pitchFamily="34" charset="0"/>
              </a:rPr>
              <a:t> </a:t>
            </a:r>
            <a:r>
              <a:rPr lang="en-US" sz="3800" dirty="0" err="1">
                <a:latin typeface="Arial" pitchFamily="34" charset="0"/>
                <a:cs typeface="Arial" pitchFamily="34" charset="0"/>
              </a:rPr>
              <a:t>малтмал</a:t>
            </a:r>
            <a:r>
              <a:rPr lang="en-US" sz="3800" dirty="0">
                <a:latin typeface="Arial" pitchFamily="34" charset="0"/>
                <a:cs typeface="Arial" pitchFamily="34" charset="0"/>
              </a:rPr>
              <a:t> </a:t>
            </a:r>
            <a:r>
              <a:rPr lang="en-US" sz="3800" dirty="0" err="1">
                <a:latin typeface="Arial" pitchFamily="34" charset="0"/>
                <a:cs typeface="Arial" pitchFamily="34" charset="0"/>
              </a:rPr>
              <a:t>ашиглахдаа</a:t>
            </a:r>
            <a:r>
              <a:rPr lang="en-US" sz="3800" dirty="0">
                <a:latin typeface="Arial" pitchFamily="34" charset="0"/>
                <a:cs typeface="Arial" pitchFamily="34" charset="0"/>
              </a:rPr>
              <a:t> </a:t>
            </a:r>
            <a:r>
              <a:rPr lang="en-US" sz="3800" dirty="0" err="1">
                <a:latin typeface="Arial" pitchFamily="34" charset="0"/>
                <a:cs typeface="Arial" pitchFamily="34" charset="0"/>
              </a:rPr>
              <a:t>байгаль</a:t>
            </a:r>
            <a:r>
              <a:rPr lang="en-US" sz="3800" dirty="0">
                <a:latin typeface="Arial" pitchFamily="34" charset="0"/>
                <a:cs typeface="Arial" pitchFamily="34" charset="0"/>
              </a:rPr>
              <a:t> </a:t>
            </a:r>
            <a:r>
              <a:rPr lang="en-US" sz="3800" dirty="0" err="1">
                <a:latin typeface="Arial" pitchFamily="34" charset="0"/>
                <a:cs typeface="Arial" pitchFamily="34" charset="0"/>
              </a:rPr>
              <a:t>орчинд</a:t>
            </a:r>
            <a:r>
              <a:rPr lang="en-US" sz="3800" dirty="0">
                <a:latin typeface="Arial" pitchFamily="34" charset="0"/>
                <a:cs typeface="Arial" pitchFamily="34" charset="0"/>
              </a:rPr>
              <a:t> </a:t>
            </a:r>
            <a:r>
              <a:rPr lang="en-US" sz="3800" dirty="0" err="1">
                <a:latin typeface="Arial" pitchFamily="34" charset="0"/>
                <a:cs typeface="Arial" pitchFamily="34" charset="0"/>
              </a:rPr>
              <a:t>сөрөг</a:t>
            </a:r>
            <a:r>
              <a:rPr lang="en-US" sz="3800" dirty="0">
                <a:latin typeface="Arial" pitchFamily="34" charset="0"/>
                <a:cs typeface="Arial" pitchFamily="34" charset="0"/>
              </a:rPr>
              <a:t> </a:t>
            </a:r>
            <a:r>
              <a:rPr lang="en-US" sz="3800" dirty="0" err="1">
                <a:latin typeface="Arial" pitchFamily="34" charset="0"/>
                <a:cs typeface="Arial" pitchFamily="34" charset="0"/>
              </a:rPr>
              <a:t>нөлөө</a:t>
            </a:r>
            <a:r>
              <a:rPr lang="en-US" sz="3800" dirty="0">
                <a:latin typeface="Arial" pitchFamily="34" charset="0"/>
                <a:cs typeface="Arial" pitchFamily="34" charset="0"/>
              </a:rPr>
              <a:t> </a:t>
            </a:r>
            <a:r>
              <a:rPr lang="en-US" sz="3800" dirty="0" err="1">
                <a:latin typeface="Arial" pitchFamily="34" charset="0"/>
                <a:cs typeface="Arial" pitchFamily="34" charset="0"/>
              </a:rPr>
              <a:t>үзүүлэхгүй</a:t>
            </a:r>
            <a:r>
              <a:rPr lang="en-US" sz="3800" dirty="0">
                <a:latin typeface="Arial" pitchFamily="34" charset="0"/>
                <a:cs typeface="Arial" pitchFamily="34" charset="0"/>
              </a:rPr>
              <a:t> </a:t>
            </a:r>
            <a:r>
              <a:rPr lang="en-US" sz="3800" dirty="0" err="1">
                <a:latin typeface="Arial" pitchFamily="34" charset="0"/>
                <a:cs typeface="Arial" pitchFamily="34" charset="0"/>
              </a:rPr>
              <a:t>байх</a:t>
            </a:r>
            <a:r>
              <a:rPr lang="en-US" sz="3800" dirty="0">
                <a:latin typeface="Arial" pitchFamily="34" charset="0"/>
                <a:cs typeface="Arial" pitchFamily="34" charset="0"/>
              </a:rPr>
              <a:t>;</a:t>
            </a:r>
          </a:p>
          <a:p>
            <a:r>
              <a:rPr lang="en-US" sz="3800" dirty="0">
                <a:latin typeface="Arial" pitchFamily="34" charset="0"/>
                <a:cs typeface="Arial" pitchFamily="34" charset="0"/>
              </a:rPr>
              <a:t>50.1.4. </a:t>
            </a:r>
            <a:r>
              <a:rPr lang="en-US" sz="3800" dirty="0" err="1">
                <a:latin typeface="Arial" pitchFamily="34" charset="0"/>
                <a:cs typeface="Arial" pitchFamily="34" charset="0"/>
              </a:rPr>
              <a:t>ойн</a:t>
            </a:r>
            <a:r>
              <a:rPr lang="en-US" sz="3800" dirty="0">
                <a:latin typeface="Arial" pitchFamily="34" charset="0"/>
                <a:cs typeface="Arial" pitchFamily="34" charset="0"/>
              </a:rPr>
              <a:t> </a:t>
            </a:r>
            <a:r>
              <a:rPr lang="en-US" sz="3800" dirty="0" err="1">
                <a:latin typeface="Arial" pitchFamily="34" charset="0"/>
                <a:cs typeface="Arial" pitchFamily="34" charset="0"/>
              </a:rPr>
              <a:t>төгөл</a:t>
            </a:r>
            <a:r>
              <a:rPr lang="en-US" sz="3800" dirty="0">
                <a:latin typeface="Arial" pitchFamily="34" charset="0"/>
                <a:cs typeface="Arial" pitchFamily="34" charset="0"/>
              </a:rPr>
              <a:t>, </a:t>
            </a:r>
            <a:r>
              <a:rPr lang="en-US" sz="3800" dirty="0" err="1">
                <a:latin typeface="Arial" pitchFamily="34" charset="0"/>
                <a:cs typeface="Arial" pitchFamily="34" charset="0"/>
              </a:rPr>
              <a:t>ховор</a:t>
            </a:r>
            <a:r>
              <a:rPr lang="en-US" sz="3800" dirty="0">
                <a:latin typeface="Arial" pitchFamily="34" charset="0"/>
                <a:cs typeface="Arial" pitchFamily="34" charset="0"/>
              </a:rPr>
              <a:t>, </a:t>
            </a:r>
            <a:r>
              <a:rPr lang="en-US" sz="3800" dirty="0" err="1">
                <a:latin typeface="Arial" pitchFamily="34" charset="0"/>
                <a:cs typeface="Arial" pitchFamily="34" charset="0"/>
              </a:rPr>
              <a:t>ховордсон</a:t>
            </a:r>
            <a:r>
              <a:rPr lang="en-US" sz="3800" dirty="0">
                <a:latin typeface="Arial" pitchFamily="34" charset="0"/>
                <a:cs typeface="Arial" pitchFamily="34" charset="0"/>
              </a:rPr>
              <a:t> </a:t>
            </a:r>
            <a:r>
              <a:rPr lang="en-US" sz="3800" dirty="0" err="1">
                <a:latin typeface="Arial" pitchFamily="34" charset="0"/>
                <a:cs typeface="Arial" pitchFamily="34" charset="0"/>
              </a:rPr>
              <a:t>амьтан</a:t>
            </a:r>
            <a:r>
              <a:rPr lang="en-US" sz="3800" dirty="0">
                <a:latin typeface="Arial" pitchFamily="34" charset="0"/>
                <a:cs typeface="Arial" pitchFamily="34" charset="0"/>
              </a:rPr>
              <a:t>, </a:t>
            </a:r>
            <a:r>
              <a:rPr lang="en-US" sz="3800" dirty="0" err="1">
                <a:latin typeface="Arial" pitchFamily="34" charset="0"/>
                <a:cs typeface="Arial" pitchFamily="34" charset="0"/>
              </a:rPr>
              <a:t>ургамал</a:t>
            </a:r>
            <a:r>
              <a:rPr lang="en-US" sz="3800" dirty="0">
                <a:latin typeface="Arial" pitchFamily="34" charset="0"/>
                <a:cs typeface="Arial" pitchFamily="34" charset="0"/>
              </a:rPr>
              <a:t>, </a:t>
            </a:r>
            <a:r>
              <a:rPr lang="en-US" sz="3800" dirty="0" err="1">
                <a:latin typeface="Arial" pitchFamily="34" charset="0"/>
                <a:cs typeface="Arial" pitchFamily="34" charset="0"/>
              </a:rPr>
              <a:t>түүх</a:t>
            </a:r>
            <a:r>
              <a:rPr lang="en-US" sz="3800" dirty="0">
                <a:latin typeface="Arial" pitchFamily="34" charset="0"/>
                <a:cs typeface="Arial" pitchFamily="34" charset="0"/>
              </a:rPr>
              <a:t>, </a:t>
            </a:r>
            <a:r>
              <a:rPr lang="en-US" sz="3800" dirty="0" err="1">
                <a:latin typeface="Arial" pitchFamily="34" charset="0"/>
                <a:cs typeface="Arial" pitchFamily="34" charset="0"/>
              </a:rPr>
              <a:t>соёлын</a:t>
            </a:r>
            <a:r>
              <a:rPr lang="en-US" sz="3800" dirty="0">
                <a:latin typeface="Arial" pitchFamily="34" charset="0"/>
                <a:cs typeface="Arial" pitchFamily="34" charset="0"/>
              </a:rPr>
              <a:t> </a:t>
            </a:r>
            <a:r>
              <a:rPr lang="en-US" sz="3800" dirty="0" err="1">
                <a:latin typeface="Arial" pitchFamily="34" charset="0"/>
                <a:cs typeface="Arial" pitchFamily="34" charset="0"/>
              </a:rPr>
              <a:t>дурсгалт</a:t>
            </a:r>
            <a:r>
              <a:rPr lang="en-US" sz="3800" dirty="0">
                <a:latin typeface="Arial" pitchFamily="34" charset="0"/>
                <a:cs typeface="Arial" pitchFamily="34" charset="0"/>
              </a:rPr>
              <a:t> </a:t>
            </a:r>
            <a:r>
              <a:rPr lang="en-US" sz="3800" dirty="0" err="1">
                <a:latin typeface="Arial" pitchFamily="34" charset="0"/>
                <a:cs typeface="Arial" pitchFamily="34" charset="0"/>
              </a:rPr>
              <a:t>зүйл</a:t>
            </a:r>
            <a:r>
              <a:rPr lang="en-US" sz="3800" dirty="0">
                <a:latin typeface="Arial" pitchFamily="34" charset="0"/>
                <a:cs typeface="Arial" pitchFamily="34" charset="0"/>
              </a:rPr>
              <a:t> </a:t>
            </a:r>
            <a:r>
              <a:rPr lang="en-US" sz="3800" dirty="0" err="1">
                <a:latin typeface="Arial" pitchFamily="34" charset="0"/>
                <a:cs typeface="Arial" pitchFamily="34" charset="0"/>
              </a:rPr>
              <a:t>бүхий</a:t>
            </a:r>
            <a:r>
              <a:rPr lang="en-US" sz="3800" dirty="0">
                <a:latin typeface="Arial" pitchFamily="34" charset="0"/>
                <a:cs typeface="Arial" pitchFamily="34" charset="0"/>
              </a:rPr>
              <a:t> </a:t>
            </a:r>
            <a:r>
              <a:rPr lang="en-US" sz="3800" dirty="0" err="1">
                <a:latin typeface="Arial" pitchFamily="34" charset="0"/>
                <a:cs typeface="Arial" pitchFamily="34" charset="0"/>
              </a:rPr>
              <a:t>газрыг</a:t>
            </a:r>
            <a:r>
              <a:rPr lang="en-US" sz="3800" dirty="0">
                <a:latin typeface="Arial" pitchFamily="34" charset="0"/>
                <a:cs typeface="Arial" pitchFamily="34" charset="0"/>
              </a:rPr>
              <a:t> </a:t>
            </a:r>
            <a:r>
              <a:rPr lang="en-US" sz="3800" dirty="0" err="1">
                <a:latin typeface="Arial" pitchFamily="34" charset="0"/>
                <a:cs typeface="Arial" pitchFamily="34" charset="0"/>
              </a:rPr>
              <a:t>хамгаалах</a:t>
            </a:r>
            <a:r>
              <a:rPr lang="en-US" sz="3800" dirty="0">
                <a:latin typeface="Arial" pitchFamily="34" charset="0"/>
                <a:cs typeface="Arial" pitchFamily="34" charset="0"/>
              </a:rPr>
              <a:t>;</a:t>
            </a:r>
          </a:p>
          <a:p>
            <a:r>
              <a:rPr lang="en-US" sz="3800" dirty="0">
                <a:latin typeface="Arial" pitchFamily="34" charset="0"/>
                <a:cs typeface="Arial" pitchFamily="34" charset="0"/>
              </a:rPr>
              <a:t>50.1.5. </a:t>
            </a:r>
            <a:r>
              <a:rPr lang="en-US" sz="3800" dirty="0" err="1">
                <a:latin typeface="Arial" pitchFamily="34" charset="0"/>
                <a:cs typeface="Arial" pitchFamily="34" charset="0"/>
              </a:rPr>
              <a:t>бусдын</a:t>
            </a:r>
            <a:r>
              <a:rPr lang="en-US" sz="3800" dirty="0">
                <a:latin typeface="Arial" pitchFamily="34" charset="0"/>
                <a:cs typeface="Arial" pitchFamily="34" charset="0"/>
              </a:rPr>
              <a:t> </a:t>
            </a:r>
            <a:r>
              <a:rPr lang="en-US" sz="3800" dirty="0" err="1">
                <a:latin typeface="Arial" pitchFamily="34" charset="0"/>
                <a:cs typeface="Arial" pitchFamily="34" charset="0"/>
              </a:rPr>
              <a:t>эзэмшил</a:t>
            </a:r>
            <a:r>
              <a:rPr lang="en-US" sz="3800" dirty="0">
                <a:latin typeface="Arial" pitchFamily="34" charset="0"/>
                <a:cs typeface="Arial" pitchFamily="34" charset="0"/>
              </a:rPr>
              <a:t>, </a:t>
            </a:r>
            <a:r>
              <a:rPr lang="en-US" sz="3800" dirty="0" err="1">
                <a:latin typeface="Arial" pitchFamily="34" charset="0"/>
                <a:cs typeface="Arial" pitchFamily="34" charset="0"/>
              </a:rPr>
              <a:t>ашиглалтад</a:t>
            </a:r>
            <a:r>
              <a:rPr lang="en-US" sz="3800" dirty="0">
                <a:latin typeface="Arial" pitchFamily="34" charset="0"/>
                <a:cs typeface="Arial" pitchFamily="34" charset="0"/>
              </a:rPr>
              <a:t> </a:t>
            </a:r>
            <a:r>
              <a:rPr lang="en-US" sz="3800" dirty="0" err="1">
                <a:latin typeface="Arial" pitchFamily="34" charset="0"/>
                <a:cs typeface="Arial" pitchFamily="34" charset="0"/>
              </a:rPr>
              <a:t>байгаа</a:t>
            </a:r>
            <a:r>
              <a:rPr lang="en-US" sz="3800" dirty="0">
                <a:latin typeface="Arial" pitchFamily="34" charset="0"/>
                <a:cs typeface="Arial" pitchFamily="34" charset="0"/>
              </a:rPr>
              <a:t> </a:t>
            </a:r>
            <a:r>
              <a:rPr lang="en-US" sz="3800" dirty="0" err="1">
                <a:latin typeface="Arial" pitchFamily="34" charset="0"/>
                <a:cs typeface="Arial" pitchFamily="34" charset="0"/>
              </a:rPr>
              <a:t>газарт</a:t>
            </a:r>
            <a:r>
              <a:rPr lang="en-US" sz="3800" dirty="0">
                <a:latin typeface="Arial" pitchFamily="34" charset="0"/>
                <a:cs typeface="Arial" pitchFamily="34" charset="0"/>
              </a:rPr>
              <a:t> </a:t>
            </a:r>
            <a:r>
              <a:rPr lang="en-US" sz="3800" dirty="0" err="1">
                <a:latin typeface="Arial" pitchFamily="34" charset="0"/>
                <a:cs typeface="Arial" pitchFamily="34" charset="0"/>
              </a:rPr>
              <a:t>байгаль</a:t>
            </a:r>
            <a:r>
              <a:rPr lang="en-US" sz="3800" dirty="0">
                <a:latin typeface="Arial" pitchFamily="34" charset="0"/>
                <a:cs typeface="Arial" pitchFamily="34" charset="0"/>
              </a:rPr>
              <a:t> </a:t>
            </a:r>
            <a:r>
              <a:rPr lang="en-US" sz="3800" dirty="0" err="1">
                <a:latin typeface="Arial" pitchFamily="34" charset="0"/>
                <a:cs typeface="Arial" pitchFamily="34" charset="0"/>
              </a:rPr>
              <a:t>орчинд</a:t>
            </a:r>
            <a:r>
              <a:rPr lang="en-US" sz="3800" dirty="0">
                <a:latin typeface="Arial" pitchFamily="34" charset="0"/>
                <a:cs typeface="Arial" pitchFamily="34" charset="0"/>
              </a:rPr>
              <a:t> </a:t>
            </a:r>
            <a:r>
              <a:rPr lang="en-US" sz="3800" dirty="0" err="1">
                <a:latin typeface="Arial" pitchFamily="34" charset="0"/>
                <a:cs typeface="Arial" pitchFamily="34" charset="0"/>
              </a:rPr>
              <a:t>сөргөөр</a:t>
            </a:r>
            <a:r>
              <a:rPr lang="en-US" sz="3800" dirty="0">
                <a:latin typeface="Arial" pitchFamily="34" charset="0"/>
                <a:cs typeface="Arial" pitchFamily="34" charset="0"/>
              </a:rPr>
              <a:t> </a:t>
            </a:r>
            <a:r>
              <a:rPr lang="en-US" sz="3800" dirty="0" err="1">
                <a:latin typeface="Arial" pitchFamily="34" charset="0"/>
                <a:cs typeface="Arial" pitchFamily="34" charset="0"/>
              </a:rPr>
              <a:t>нөлөөлөх</a:t>
            </a:r>
            <a:r>
              <a:rPr lang="en-US" sz="3800" dirty="0">
                <a:latin typeface="Arial" pitchFamily="34" charset="0"/>
                <a:cs typeface="Arial" pitchFamily="34" charset="0"/>
              </a:rPr>
              <a:t> </a:t>
            </a:r>
            <a:r>
              <a:rPr lang="en-US" sz="3800" dirty="0" err="1">
                <a:latin typeface="Arial" pitchFamily="34" charset="0"/>
                <a:cs typeface="Arial" pitchFamily="34" charset="0"/>
              </a:rPr>
              <a:t>үйл</a:t>
            </a:r>
            <a:r>
              <a:rPr lang="en-US" sz="3800" dirty="0">
                <a:latin typeface="Arial" pitchFamily="34" charset="0"/>
                <a:cs typeface="Arial" pitchFamily="34" charset="0"/>
              </a:rPr>
              <a:t> </a:t>
            </a:r>
            <a:r>
              <a:rPr lang="en-US" sz="3800" dirty="0" err="1">
                <a:latin typeface="Arial" pitchFamily="34" charset="0"/>
                <a:cs typeface="Arial" pitchFamily="34" charset="0"/>
              </a:rPr>
              <a:t>ажиллагаа</a:t>
            </a:r>
            <a:r>
              <a:rPr lang="en-US" sz="3800" dirty="0">
                <a:latin typeface="Arial" pitchFamily="34" charset="0"/>
                <a:cs typeface="Arial" pitchFamily="34" charset="0"/>
              </a:rPr>
              <a:t> </a:t>
            </a:r>
            <a:r>
              <a:rPr lang="en-US" sz="3800" dirty="0" err="1">
                <a:latin typeface="Arial" pitchFamily="34" charset="0"/>
                <a:cs typeface="Arial" pitchFamily="34" charset="0"/>
              </a:rPr>
              <a:t>явуулахгүй</a:t>
            </a:r>
            <a:r>
              <a:rPr lang="en-US" sz="3800" dirty="0">
                <a:latin typeface="Arial" pitchFamily="34" charset="0"/>
                <a:cs typeface="Arial" pitchFamily="34" charset="0"/>
              </a:rPr>
              <a:t> </a:t>
            </a:r>
            <a:r>
              <a:rPr lang="en-US" sz="3800" dirty="0" err="1">
                <a:latin typeface="Arial" pitchFamily="34" charset="0"/>
                <a:cs typeface="Arial" pitchFamily="34" charset="0"/>
              </a:rPr>
              <a:t>байх</a:t>
            </a:r>
            <a:r>
              <a:rPr lang="en-US" sz="3800" dirty="0">
                <a:latin typeface="Arial" pitchFamily="34" charset="0"/>
                <a:cs typeface="Arial" pitchFamily="34" charset="0"/>
              </a:rPr>
              <a: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571604" y="274638"/>
          <a:ext cx="6429420" cy="725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457200" y="1285860"/>
            <a:ext cx="8229600" cy="4840303"/>
          </a:xfrm>
        </p:spPr>
        <p:style>
          <a:lnRef idx="1">
            <a:schemeClr val="accent3"/>
          </a:lnRef>
          <a:fillRef idx="2">
            <a:schemeClr val="accent3"/>
          </a:fillRef>
          <a:effectRef idx="1">
            <a:schemeClr val="accent3"/>
          </a:effectRef>
          <a:fontRef idx="minor">
            <a:schemeClr val="dk1"/>
          </a:fontRef>
        </p:style>
        <p:txBody>
          <a:bodyPr>
            <a:normAutofit/>
          </a:bodyPr>
          <a:lstStyle/>
          <a:p>
            <a:endParaRPr lang="mn-MN" sz="2400" dirty="0" smtClean="0">
              <a:latin typeface="Arial" pitchFamily="34" charset="0"/>
              <a:cs typeface="Arial" pitchFamily="34" charset="0"/>
            </a:endParaRPr>
          </a:p>
          <a:p>
            <a:pPr algn="just"/>
            <a:r>
              <a:rPr lang="en-US" sz="2400" dirty="0" smtClean="0">
                <a:latin typeface="Arial" pitchFamily="34" charset="0"/>
                <a:cs typeface="Arial" pitchFamily="34" charset="0"/>
              </a:rPr>
              <a:t>5.1</a:t>
            </a:r>
            <a:r>
              <a:rPr lang="en-US" sz="2400" dirty="0">
                <a:latin typeface="Arial" pitchFamily="34" charset="0"/>
                <a:cs typeface="Arial" pitchFamily="34" charset="0"/>
              </a:rPr>
              <a:t>. </a:t>
            </a:r>
            <a:r>
              <a:rPr lang="en-US" sz="2400" dirty="0" err="1">
                <a:latin typeface="Arial" pitchFamily="34" charset="0"/>
                <a:cs typeface="Arial" pitchFamily="34" charset="0"/>
              </a:rPr>
              <a:t>Монгол</a:t>
            </a:r>
            <a:r>
              <a:rPr lang="en-US" sz="2400" dirty="0">
                <a:latin typeface="Arial" pitchFamily="34" charset="0"/>
                <a:cs typeface="Arial" pitchFamily="34" charset="0"/>
              </a:rPr>
              <a:t> </a:t>
            </a:r>
            <a:r>
              <a:rPr lang="en-US" sz="2400" dirty="0" err="1">
                <a:latin typeface="Arial" pitchFamily="34" charset="0"/>
                <a:cs typeface="Arial" pitchFamily="34" charset="0"/>
              </a:rPr>
              <a:t>Улсын</a:t>
            </a:r>
            <a:r>
              <a:rPr lang="en-US" sz="2400" dirty="0">
                <a:latin typeface="Arial" pitchFamily="34" charset="0"/>
                <a:cs typeface="Arial" pitchFamily="34" charset="0"/>
              </a:rPr>
              <a:t> </a:t>
            </a:r>
            <a:r>
              <a:rPr lang="en-US" sz="2400" dirty="0" err="1">
                <a:latin typeface="Arial" pitchFamily="34" charset="0"/>
                <a:cs typeface="Arial" pitchFamily="34" charset="0"/>
              </a:rPr>
              <a:t>иргэдэд</a:t>
            </a:r>
            <a:r>
              <a:rPr lang="en-US" sz="2400" dirty="0">
                <a:latin typeface="Arial" pitchFamily="34" charset="0"/>
                <a:cs typeface="Arial" pitchFamily="34" charset="0"/>
              </a:rPr>
              <a:t> </a:t>
            </a:r>
            <a:r>
              <a:rPr lang="en-US" sz="2400" dirty="0" err="1">
                <a:latin typeface="Arial" pitchFamily="34" charset="0"/>
                <a:cs typeface="Arial" pitchFamily="34" charset="0"/>
              </a:rPr>
              <a:t>өмчлүүлснээс</a:t>
            </a:r>
            <a:r>
              <a:rPr lang="en-US" sz="2400" dirty="0">
                <a:latin typeface="Arial" pitchFamily="34" charset="0"/>
                <a:cs typeface="Arial" pitchFamily="34" charset="0"/>
              </a:rPr>
              <a:t> </a:t>
            </a:r>
            <a:r>
              <a:rPr lang="en-US" sz="2400" dirty="0" err="1">
                <a:latin typeface="Arial" pitchFamily="34" charset="0"/>
                <a:cs typeface="Arial" pitchFamily="34" charset="0"/>
              </a:rPr>
              <a:t>бусад</a:t>
            </a:r>
            <a:r>
              <a:rPr lang="en-US" sz="2400" dirty="0">
                <a:latin typeface="Arial" pitchFamily="34" charset="0"/>
                <a:cs typeface="Arial" pitchFamily="34" charset="0"/>
              </a:rPr>
              <a:t> </a:t>
            </a:r>
            <a:r>
              <a:rPr lang="en-US" sz="2400" dirty="0" err="1">
                <a:latin typeface="Arial" pitchFamily="34" charset="0"/>
                <a:cs typeface="Arial" pitchFamily="34" charset="0"/>
              </a:rPr>
              <a:t>газар</a:t>
            </a:r>
            <a:r>
              <a:rPr lang="en-US" sz="2400" dirty="0">
                <a:latin typeface="Arial" pitchFamily="34" charset="0"/>
                <a:cs typeface="Arial" pitchFamily="34" charset="0"/>
              </a:rPr>
              <a:t> </a:t>
            </a:r>
            <a:r>
              <a:rPr lang="en-US" sz="2400" dirty="0" err="1">
                <a:latin typeface="Arial" pitchFamily="34" charset="0"/>
                <a:cs typeface="Arial" pitchFamily="34" charset="0"/>
              </a:rPr>
              <a:t>төрийн</a:t>
            </a:r>
            <a:r>
              <a:rPr lang="en-US" sz="2400" dirty="0">
                <a:latin typeface="Arial" pitchFamily="34" charset="0"/>
                <a:cs typeface="Arial" pitchFamily="34" charset="0"/>
              </a:rPr>
              <a:t> </a:t>
            </a:r>
            <a:r>
              <a:rPr lang="en-US" sz="2400" dirty="0" err="1">
                <a:latin typeface="Arial" pitchFamily="34" charset="0"/>
                <a:cs typeface="Arial" pitchFamily="34" charset="0"/>
              </a:rPr>
              <a:t>өмч</a:t>
            </a:r>
            <a:r>
              <a:rPr lang="en-US" sz="2400" dirty="0">
                <a:latin typeface="Arial" pitchFamily="34" charset="0"/>
                <a:cs typeface="Arial" pitchFamily="34" charset="0"/>
              </a:rPr>
              <a:t> </a:t>
            </a:r>
            <a:r>
              <a:rPr lang="en-US" sz="2400" dirty="0" err="1">
                <a:latin typeface="Arial" pitchFamily="34" charset="0"/>
                <a:cs typeface="Arial" pitchFamily="34" charset="0"/>
              </a:rPr>
              <a:t>мөн</a:t>
            </a:r>
            <a:r>
              <a:rPr lang="en-US" sz="2400" dirty="0">
                <a:latin typeface="Arial" pitchFamily="34" charset="0"/>
                <a:cs typeface="Arial" pitchFamily="34" charset="0"/>
              </a:rPr>
              <a:t>.</a:t>
            </a:r>
          </a:p>
          <a:p>
            <a:pPr algn="just"/>
            <a:r>
              <a:rPr lang="en-US" sz="2400" dirty="0">
                <a:latin typeface="Arial" pitchFamily="34" charset="0"/>
                <a:cs typeface="Arial" pitchFamily="34" charset="0"/>
              </a:rPr>
              <a:t>5.2. </a:t>
            </a:r>
            <a:r>
              <a:rPr lang="en-US" sz="2400" dirty="0" err="1">
                <a:latin typeface="Arial" pitchFamily="34" charset="0"/>
                <a:cs typeface="Arial" pitchFamily="34" charset="0"/>
              </a:rPr>
              <a:t>Бэлчээр</a:t>
            </a:r>
            <a:r>
              <a:rPr lang="en-US" sz="2400" dirty="0">
                <a:latin typeface="Arial" pitchFamily="34" charset="0"/>
                <a:cs typeface="Arial" pitchFamily="34" charset="0"/>
              </a:rPr>
              <a:t>, </a:t>
            </a:r>
            <a:r>
              <a:rPr lang="en-US" sz="2400" dirty="0" err="1">
                <a:latin typeface="Arial" pitchFamily="34" charset="0"/>
                <a:cs typeface="Arial" pitchFamily="34" charset="0"/>
              </a:rPr>
              <a:t>нийтийн</a:t>
            </a:r>
            <a:r>
              <a:rPr lang="en-US" sz="2400" dirty="0">
                <a:latin typeface="Arial" pitchFamily="34" charset="0"/>
                <a:cs typeface="Arial" pitchFamily="34" charset="0"/>
              </a:rPr>
              <a:t> </a:t>
            </a:r>
            <a:r>
              <a:rPr lang="en-US" sz="2400" dirty="0" err="1">
                <a:latin typeface="Arial" pitchFamily="34" charset="0"/>
                <a:cs typeface="Arial" pitchFamily="34" charset="0"/>
              </a:rPr>
              <a:t>эдэлбэрийн</a:t>
            </a:r>
            <a:r>
              <a:rPr lang="en-US" sz="2400" dirty="0">
                <a:latin typeface="Arial" pitchFamily="34" charset="0"/>
                <a:cs typeface="Arial" pitchFamily="34" charset="0"/>
              </a:rPr>
              <a:t> </a:t>
            </a:r>
            <a:r>
              <a:rPr lang="en-US" sz="2400" dirty="0" err="1">
                <a:latin typeface="Arial" pitchFamily="34" charset="0"/>
                <a:cs typeface="Arial" pitchFamily="34" charset="0"/>
              </a:rPr>
              <a:t>ба</a:t>
            </a:r>
            <a:r>
              <a:rPr lang="en-US" sz="2400" dirty="0">
                <a:latin typeface="Arial" pitchFamily="34" charset="0"/>
                <a:cs typeface="Arial" pitchFamily="34" charset="0"/>
              </a:rPr>
              <a:t> </a:t>
            </a:r>
            <a:r>
              <a:rPr lang="en-US" sz="2400" dirty="0" err="1">
                <a:latin typeface="Arial" pitchFamily="34" charset="0"/>
                <a:cs typeface="Arial" pitchFamily="34" charset="0"/>
              </a:rPr>
              <a:t>улсын</a:t>
            </a:r>
            <a:r>
              <a:rPr lang="en-US" sz="2400" dirty="0">
                <a:latin typeface="Arial" pitchFamily="34" charset="0"/>
                <a:cs typeface="Arial" pitchFamily="34" charset="0"/>
              </a:rPr>
              <a:t> </a:t>
            </a:r>
            <a:r>
              <a:rPr lang="en-US" sz="2400" dirty="0" err="1">
                <a:latin typeface="Arial" pitchFamily="34" charset="0"/>
                <a:cs typeface="Arial" pitchFamily="34" charset="0"/>
              </a:rPr>
              <a:t>тусгай</a:t>
            </a:r>
            <a:r>
              <a:rPr lang="en-US" sz="2400" dirty="0">
                <a:latin typeface="Arial" pitchFamily="34" charset="0"/>
                <a:cs typeface="Arial" pitchFamily="34" charset="0"/>
              </a:rPr>
              <a:t> </a:t>
            </a:r>
            <a:r>
              <a:rPr lang="en-US" sz="2400" dirty="0" err="1">
                <a:latin typeface="Arial" pitchFamily="34" charset="0"/>
                <a:cs typeface="Arial" pitchFamily="34" charset="0"/>
              </a:rPr>
              <a:t>хэрэгцээнийхээс</a:t>
            </a:r>
            <a:r>
              <a:rPr lang="en-US" sz="2400" dirty="0">
                <a:latin typeface="Arial" pitchFamily="34" charset="0"/>
                <a:cs typeface="Arial" pitchFamily="34" charset="0"/>
              </a:rPr>
              <a:t> </a:t>
            </a:r>
            <a:r>
              <a:rPr lang="en-US" sz="2400" dirty="0" err="1">
                <a:latin typeface="Arial" pitchFamily="34" charset="0"/>
                <a:cs typeface="Arial" pitchFamily="34" charset="0"/>
              </a:rPr>
              <a:t>бусад</a:t>
            </a:r>
            <a:r>
              <a:rPr lang="en-US" sz="2400" dirty="0">
                <a:latin typeface="Arial" pitchFamily="34" charset="0"/>
                <a:cs typeface="Arial" pitchFamily="34" charset="0"/>
              </a:rPr>
              <a:t> </a:t>
            </a:r>
            <a:r>
              <a:rPr lang="en-US" sz="2400" dirty="0" err="1">
                <a:latin typeface="Arial" pitchFamily="34" charset="0"/>
                <a:cs typeface="Arial" pitchFamily="34" charset="0"/>
              </a:rPr>
              <a:t>газрыг</a:t>
            </a:r>
            <a:r>
              <a:rPr lang="en-US" sz="2400" dirty="0">
                <a:latin typeface="Arial" pitchFamily="34" charset="0"/>
                <a:cs typeface="Arial" pitchFamily="34" charset="0"/>
              </a:rPr>
              <a:t> </a:t>
            </a:r>
            <a:r>
              <a:rPr lang="en-US" sz="2400" dirty="0" err="1">
                <a:latin typeface="Arial" pitchFamily="34" charset="0"/>
                <a:cs typeface="Arial" pitchFamily="34" charset="0"/>
              </a:rPr>
              <a:t>зөвхөн</a:t>
            </a:r>
            <a:r>
              <a:rPr lang="en-US" sz="2400" dirty="0">
                <a:latin typeface="Arial" pitchFamily="34" charset="0"/>
                <a:cs typeface="Arial" pitchFamily="34" charset="0"/>
              </a:rPr>
              <a:t> </a:t>
            </a:r>
            <a:r>
              <a:rPr lang="en-US" sz="2400" dirty="0" err="1">
                <a:latin typeface="Arial" pitchFamily="34" charset="0"/>
                <a:cs typeface="Arial" pitchFamily="34" charset="0"/>
              </a:rPr>
              <a:t>Монгол</a:t>
            </a:r>
            <a:r>
              <a:rPr lang="en-US" sz="2400" dirty="0">
                <a:latin typeface="Arial" pitchFamily="34" charset="0"/>
                <a:cs typeface="Arial" pitchFamily="34" charset="0"/>
              </a:rPr>
              <a:t> </a:t>
            </a:r>
            <a:r>
              <a:rPr lang="en-US" sz="2400" dirty="0" err="1">
                <a:latin typeface="Arial" pitchFamily="34" charset="0"/>
                <a:cs typeface="Arial" pitchFamily="34" charset="0"/>
              </a:rPr>
              <a:t>Улсын</a:t>
            </a:r>
            <a:r>
              <a:rPr lang="en-US" sz="2400" dirty="0">
                <a:latin typeface="Arial" pitchFamily="34" charset="0"/>
                <a:cs typeface="Arial" pitchFamily="34" charset="0"/>
              </a:rPr>
              <a:t> </a:t>
            </a:r>
            <a:r>
              <a:rPr lang="en-US" sz="2400" dirty="0" err="1">
                <a:latin typeface="Arial" pitchFamily="34" charset="0"/>
                <a:cs typeface="Arial" pitchFamily="34" charset="0"/>
              </a:rPr>
              <a:t>иргэнд</a:t>
            </a:r>
            <a:r>
              <a:rPr lang="en-US" sz="2400" dirty="0">
                <a:latin typeface="Arial" pitchFamily="34" charset="0"/>
                <a:cs typeface="Arial" pitchFamily="34" charset="0"/>
              </a:rPr>
              <a:t> </a:t>
            </a:r>
            <a:r>
              <a:rPr lang="en-US" sz="2400" dirty="0" err="1">
                <a:latin typeface="Arial" pitchFamily="34" charset="0"/>
                <a:cs typeface="Arial" pitchFamily="34" charset="0"/>
              </a:rPr>
              <a:t>өмчлүүлж</a:t>
            </a:r>
            <a:r>
              <a:rPr lang="en-US" sz="2400" dirty="0">
                <a:latin typeface="Arial" pitchFamily="34" charset="0"/>
                <a:cs typeface="Arial" pitchFamily="34" charset="0"/>
              </a:rPr>
              <a:t> </a:t>
            </a:r>
            <a:r>
              <a:rPr lang="en-US" sz="2400" dirty="0" err="1">
                <a:latin typeface="Arial" pitchFamily="34" charset="0"/>
                <a:cs typeface="Arial" pitchFamily="34" charset="0"/>
              </a:rPr>
              <a:t>болно</a:t>
            </a:r>
            <a:r>
              <a:rPr lang="en-US" sz="2400" dirty="0">
                <a:latin typeface="Arial" pitchFamily="34" charset="0"/>
                <a:cs typeface="Arial" pitchFamily="34" charset="0"/>
              </a:rPr>
              <a:t>.</a:t>
            </a:r>
          </a:p>
          <a:p>
            <a:pPr algn="just"/>
            <a:r>
              <a:rPr lang="en-US" sz="2400" dirty="0">
                <a:latin typeface="Arial" pitchFamily="34" charset="0"/>
                <a:cs typeface="Arial" pitchFamily="34" charset="0"/>
              </a:rPr>
              <a:t>5.3. </a:t>
            </a:r>
            <a:r>
              <a:rPr lang="en-US" sz="2400" dirty="0" err="1">
                <a:latin typeface="Arial" pitchFamily="34" charset="0"/>
                <a:cs typeface="Arial" pitchFamily="34" charset="0"/>
              </a:rPr>
              <a:t>Монгол</a:t>
            </a:r>
            <a:r>
              <a:rPr lang="en-US" sz="2400" dirty="0">
                <a:latin typeface="Arial" pitchFamily="34" charset="0"/>
                <a:cs typeface="Arial" pitchFamily="34" charset="0"/>
              </a:rPr>
              <a:t> </a:t>
            </a:r>
            <a:r>
              <a:rPr lang="en-US" sz="2400" dirty="0" err="1">
                <a:latin typeface="Arial" pitchFamily="34" charset="0"/>
                <a:cs typeface="Arial" pitchFamily="34" charset="0"/>
              </a:rPr>
              <a:t>Улсын</a:t>
            </a:r>
            <a:r>
              <a:rPr lang="en-US" sz="2400" dirty="0">
                <a:latin typeface="Arial" pitchFamily="34" charset="0"/>
                <a:cs typeface="Arial" pitchFamily="34" charset="0"/>
              </a:rPr>
              <a:t> </a:t>
            </a:r>
            <a:r>
              <a:rPr lang="en-US" sz="2400" dirty="0" err="1">
                <a:latin typeface="Arial" pitchFamily="34" charset="0"/>
                <a:cs typeface="Arial" pitchFamily="34" charset="0"/>
              </a:rPr>
              <a:t>иргэнд</a:t>
            </a:r>
            <a:r>
              <a:rPr lang="en-US" sz="2400" dirty="0">
                <a:latin typeface="Arial" pitchFamily="34" charset="0"/>
                <a:cs typeface="Arial" pitchFamily="34" charset="0"/>
              </a:rPr>
              <a:t> </a:t>
            </a:r>
            <a:r>
              <a:rPr lang="en-US" sz="2400" dirty="0" err="1">
                <a:latin typeface="Arial" pitchFamily="34" charset="0"/>
                <a:cs typeface="Arial" pitchFamily="34" charset="0"/>
              </a:rPr>
              <a:t>газар</a:t>
            </a:r>
            <a:r>
              <a:rPr lang="en-US" sz="2400" dirty="0">
                <a:latin typeface="Arial" pitchFamily="34" charset="0"/>
                <a:cs typeface="Arial" pitchFamily="34" charset="0"/>
              </a:rPr>
              <a:t> </a:t>
            </a:r>
            <a:r>
              <a:rPr lang="en-US" sz="2400" dirty="0" err="1">
                <a:latin typeface="Arial" pitchFamily="34" charset="0"/>
                <a:cs typeface="Arial" pitchFamily="34" charset="0"/>
              </a:rPr>
              <a:t>өмчлүүлэхтэй</a:t>
            </a:r>
            <a:r>
              <a:rPr lang="en-US" sz="2400" dirty="0">
                <a:latin typeface="Arial" pitchFamily="34" charset="0"/>
                <a:cs typeface="Arial" pitchFamily="34" charset="0"/>
              </a:rPr>
              <a:t> </a:t>
            </a:r>
            <a:r>
              <a:rPr lang="en-US" sz="2400" dirty="0" err="1">
                <a:latin typeface="Arial" pitchFamily="34" charset="0"/>
                <a:cs typeface="Arial" pitchFamily="34" charset="0"/>
              </a:rPr>
              <a:t>холбогдсон</a:t>
            </a:r>
            <a:r>
              <a:rPr lang="en-US" sz="2400" dirty="0">
                <a:latin typeface="Arial" pitchFamily="34" charset="0"/>
                <a:cs typeface="Arial" pitchFamily="34" charset="0"/>
              </a:rPr>
              <a:t> </a:t>
            </a:r>
            <a:r>
              <a:rPr lang="en-US" sz="2400" dirty="0" err="1">
                <a:latin typeface="Arial" pitchFamily="34" charset="0"/>
                <a:cs typeface="Arial" pitchFamily="34" charset="0"/>
              </a:rPr>
              <a:t>харилцааг</a:t>
            </a:r>
            <a:r>
              <a:rPr lang="en-US" sz="2400" dirty="0">
                <a:latin typeface="Arial" pitchFamily="34" charset="0"/>
                <a:cs typeface="Arial" pitchFamily="34" charset="0"/>
              </a:rPr>
              <a:t> </a:t>
            </a:r>
            <a:r>
              <a:rPr lang="en-US" sz="2400" dirty="0" err="1">
                <a:latin typeface="Arial" pitchFamily="34" charset="0"/>
                <a:cs typeface="Arial" pitchFamily="34" charset="0"/>
              </a:rPr>
              <a:t>хуулиар</a:t>
            </a:r>
            <a:r>
              <a:rPr lang="en-US" sz="2400" dirty="0">
                <a:latin typeface="Arial" pitchFamily="34" charset="0"/>
                <a:cs typeface="Arial" pitchFamily="34" charset="0"/>
              </a:rPr>
              <a:t> </a:t>
            </a:r>
            <a:r>
              <a:rPr lang="en-US" sz="2400" dirty="0" err="1">
                <a:latin typeface="Arial" pitchFamily="34" charset="0"/>
                <a:cs typeface="Arial" pitchFamily="34" charset="0"/>
              </a:rPr>
              <a:t>зохицуулна</a:t>
            </a:r>
            <a:r>
              <a:rPr lang="en-US" sz="2400" dirty="0">
                <a:latin typeface="Arial" pitchFamily="34" charset="0"/>
                <a:cs typeface="Arial" pitchFamily="34" charset="0"/>
              </a:rPr>
              <a:t>.</a:t>
            </a:r>
          </a:p>
          <a:p>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725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457200" y="1071546"/>
            <a:ext cx="8229600" cy="5429288"/>
          </a:xfrm>
        </p:spPr>
        <p:style>
          <a:lnRef idx="1">
            <a:schemeClr val="accent3"/>
          </a:lnRef>
          <a:fillRef idx="2">
            <a:schemeClr val="accent3"/>
          </a:fillRef>
          <a:effectRef idx="1">
            <a:schemeClr val="accent3"/>
          </a:effectRef>
          <a:fontRef idx="minor">
            <a:schemeClr val="dk1"/>
          </a:fontRef>
        </p:style>
        <p:txBody>
          <a:bodyPr>
            <a:noAutofit/>
          </a:bodyPr>
          <a:lstStyle/>
          <a:p>
            <a:endParaRPr lang="mn-MN" sz="1600" dirty="0" smtClean="0">
              <a:latin typeface="Arial" pitchFamily="34" charset="0"/>
              <a:cs typeface="Arial" pitchFamily="34" charset="0"/>
            </a:endParaRPr>
          </a:p>
          <a:p>
            <a:r>
              <a:rPr lang="en-US" sz="1600" dirty="0" smtClean="0">
                <a:latin typeface="Arial" pitchFamily="34" charset="0"/>
                <a:cs typeface="Arial" pitchFamily="34" charset="0"/>
              </a:rPr>
              <a:t>52.1</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Сум</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дүүргийн</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иргэдийн</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Төлөөлөгчдийн</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Хурал</a:t>
            </a:r>
            <a:r>
              <a:rPr lang="en-US" sz="1600" dirty="0" smtClean="0">
                <a:solidFill>
                  <a:schemeClr val="accent2"/>
                </a:solidFill>
                <a:latin typeface="Arial" pitchFamily="34" charset="0"/>
                <a:cs typeface="Arial" pitchFamily="34" charset="0"/>
              </a:rPr>
              <a:t> </a:t>
            </a:r>
            <a:r>
              <a:rPr lang="en-US" sz="1600" dirty="0" err="1" smtClean="0">
                <a:latin typeface="Arial" pitchFamily="34" charset="0"/>
                <a:cs typeface="Arial" pitchFamily="34" charset="0"/>
              </a:rPr>
              <a:t>тухайн</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нутгийн</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онцлог</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бэлчээрийг</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ашиглаж</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ирсэн</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уламжлал</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зохистой</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ашиглах</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хамгаалах</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нөхөн</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сэргээх</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шаардлагыг</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харгалзан</a:t>
            </a:r>
            <a:r>
              <a:rPr lang="en-US" sz="1600" dirty="0" smtClean="0">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өвөлжөө</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хаваржаа</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зуслан</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намаржаа</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отрын</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нөөц</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нутаг</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гэсэн</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ерөнхий</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хуваарийн</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дагуу</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газар</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зохион</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байгуулалтын</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төлөвлөгөөнд</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тусган</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батална</a:t>
            </a:r>
            <a:r>
              <a:rPr lang="en-US" sz="1600" dirty="0" smtClean="0">
                <a:solidFill>
                  <a:schemeClr val="accent2"/>
                </a:solidFill>
                <a:latin typeface="Arial" pitchFamily="34" charset="0"/>
                <a:cs typeface="Arial" pitchFamily="34" charset="0"/>
              </a:rPr>
              <a:t>.</a:t>
            </a:r>
          </a:p>
          <a:p>
            <a:r>
              <a:rPr lang="en-US" sz="1600" dirty="0" smtClean="0">
                <a:latin typeface="Arial" pitchFamily="34" charset="0"/>
                <a:cs typeface="Arial" pitchFamily="34" charset="0"/>
              </a:rPr>
              <a:t>52.2. </a:t>
            </a:r>
            <a:r>
              <a:rPr lang="en-US" sz="1600" dirty="0" err="1" smtClean="0">
                <a:latin typeface="Arial" pitchFamily="34" charset="0"/>
                <a:cs typeface="Arial" pitchFamily="34" charset="0"/>
              </a:rPr>
              <a:t>Зуслан</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намаржаа</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болон</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отрын</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бэлчээрийг</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баг</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хот</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айлаар</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хуваарилж</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нийтээр</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ашиглана</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Тухайн</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жилийн</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бэлчээрийн</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гарц</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иргэдийн</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саналыг</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харгалзан</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өвөлжөө</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хаваржааны</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бэлчээрийг</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малаас</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чөлөөлөх</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мал</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оруулах</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хугацааг</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сум</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дүүргийн</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Засаг</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дарга</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тогтоож</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баг</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хорооны</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Засаг</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дарга</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иргэд</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мөрдөж</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хэрэгжүүлнэ</a:t>
            </a:r>
            <a:r>
              <a:rPr lang="en-US" sz="1600" dirty="0" smtClean="0">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Өвөлжөө</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хаваржааны</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тодорхой</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нутаг</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бэлчээрийг</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талхлагдахаас</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хамгаалах</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нөхөн</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сэргээх</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зорилгоор</a:t>
            </a:r>
            <a:r>
              <a:rPr lang="en-US" sz="1600" dirty="0" smtClean="0">
                <a:solidFill>
                  <a:schemeClr val="accent2"/>
                </a:solidFill>
                <a:latin typeface="Arial" pitchFamily="34" charset="0"/>
                <a:cs typeface="Arial" pitchFamily="34" charset="0"/>
              </a:rPr>
              <a:t> </a:t>
            </a:r>
            <a:r>
              <a:rPr lang="en-US" sz="1600" dirty="0" err="1" smtClean="0">
                <a:latin typeface="Arial" pitchFamily="34" charset="0"/>
                <a:cs typeface="Arial" pitchFamily="34" charset="0"/>
              </a:rPr>
              <a:t>тухайн</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бүс</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нутгийн</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онцлог</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бэлчээр</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ашиглаж</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ирсэн</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уламжлал</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газрын</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даац</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чадавхийг</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харгалзан</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багийн</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иргэдийн</a:t>
            </a:r>
            <a:r>
              <a:rPr lang="en-US" sz="1600" dirty="0" smtClean="0">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Нийтийн</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Хурлын</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саналыг</a:t>
            </a:r>
            <a:r>
              <a:rPr lang="en-US" sz="1600" dirty="0" smtClean="0">
                <a:solidFill>
                  <a:schemeClr val="accent2"/>
                </a:solidFill>
                <a:latin typeface="Arial" pitchFamily="34" charset="0"/>
                <a:cs typeface="Arial" pitchFamily="34" charset="0"/>
              </a:rPr>
              <a:t> </a:t>
            </a:r>
            <a:r>
              <a:rPr lang="en-US" sz="1600" dirty="0" err="1" smtClean="0">
                <a:latin typeface="Arial" pitchFamily="34" charset="0"/>
                <a:cs typeface="Arial" pitchFamily="34" charset="0"/>
              </a:rPr>
              <a:t>үндэслэн</a:t>
            </a:r>
            <a:r>
              <a:rPr lang="en-US" sz="1600" dirty="0" smtClean="0">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сумын</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Засаг</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дарга</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малчдад</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болзол</a:t>
            </a:r>
            <a:r>
              <a:rPr lang="en-US" sz="1600" dirty="0" smtClean="0">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гэрээний</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дагуу</a:t>
            </a:r>
            <a:r>
              <a:rPr lang="en-US" sz="1600" dirty="0" smtClean="0">
                <a:solidFill>
                  <a:schemeClr val="accent2"/>
                </a:solidFill>
                <a:latin typeface="Arial" pitchFamily="34" charset="0"/>
                <a:cs typeface="Arial" pitchFamily="34" charset="0"/>
              </a:rPr>
              <a:t> </a:t>
            </a:r>
            <a:r>
              <a:rPr lang="en-US" sz="1600" dirty="0" err="1" smtClean="0">
                <a:latin typeface="Arial" pitchFamily="34" charset="0"/>
                <a:cs typeface="Arial" pitchFamily="34" charset="0"/>
              </a:rPr>
              <a:t>хэсэг</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бүлгээр</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ашиглуулж</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болно</a:t>
            </a:r>
            <a:r>
              <a:rPr lang="en-US" sz="1600" dirty="0" smtClean="0">
                <a:latin typeface="Arial" pitchFamily="34" charset="0"/>
                <a:cs typeface="Arial" pitchFamily="34" charset="0"/>
              </a:rPr>
              <a:t>.</a:t>
            </a:r>
          </a:p>
          <a:p>
            <a:r>
              <a:rPr lang="en-US" sz="1600" dirty="0" smtClean="0">
                <a:solidFill>
                  <a:schemeClr val="accent2"/>
                </a:solidFill>
                <a:latin typeface="Arial" pitchFamily="34" charset="0"/>
                <a:cs typeface="Arial" pitchFamily="34" charset="0"/>
              </a:rPr>
              <a:t>52.3. </a:t>
            </a:r>
            <a:r>
              <a:rPr lang="en-US" sz="1600" dirty="0" err="1" smtClean="0">
                <a:solidFill>
                  <a:schemeClr val="accent2"/>
                </a:solidFill>
                <a:latin typeface="Arial" pitchFamily="34" charset="0"/>
                <a:cs typeface="Arial" pitchFamily="34" charset="0"/>
              </a:rPr>
              <a:t>Ойн</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сан</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бүхий</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газрыг</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зохих</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хууль</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тогтоомжийн</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дагуу</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бэлчээрт</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ашиглаж</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болно</a:t>
            </a:r>
            <a:r>
              <a:rPr lang="en-US" sz="1600" dirty="0" smtClean="0">
                <a:solidFill>
                  <a:schemeClr val="accent2"/>
                </a:solidFill>
                <a:latin typeface="Arial" pitchFamily="34" charset="0"/>
                <a:cs typeface="Arial" pitchFamily="34" charset="0"/>
              </a:rPr>
              <a:t>.</a:t>
            </a:r>
          </a:p>
          <a:p>
            <a:r>
              <a:rPr lang="en-US" sz="1600" dirty="0" smtClean="0">
                <a:latin typeface="Arial" pitchFamily="34" charset="0"/>
                <a:cs typeface="Arial" pitchFamily="34" charset="0"/>
              </a:rPr>
              <a:t>52.4. </a:t>
            </a:r>
            <a:r>
              <a:rPr lang="en-US" sz="1600" dirty="0" err="1" smtClean="0">
                <a:solidFill>
                  <a:schemeClr val="accent2"/>
                </a:solidFill>
                <a:latin typeface="Arial" pitchFamily="34" charset="0"/>
                <a:cs typeface="Arial" pitchFamily="34" charset="0"/>
              </a:rPr>
              <a:t>Аймаг</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нийслэл</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сум</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дүүргийн</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иргэдийн</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Төлөөлөгчдийн</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Хурал</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нь</a:t>
            </a:r>
            <a:r>
              <a:rPr lang="en-US" sz="1600" dirty="0" smtClean="0">
                <a:solidFill>
                  <a:schemeClr val="accent2"/>
                </a:solidFill>
                <a:latin typeface="Arial" pitchFamily="34" charset="0"/>
                <a:cs typeface="Arial" pitchFamily="34" charset="0"/>
              </a:rPr>
              <a:t> </a:t>
            </a:r>
            <a:r>
              <a:rPr lang="en-US" sz="1600" dirty="0" err="1" smtClean="0">
                <a:latin typeface="Arial" pitchFamily="34" charset="0"/>
                <a:cs typeface="Arial" pitchFamily="34" charset="0"/>
              </a:rPr>
              <a:t>байгаль</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орчин</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нийгэм</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эдийн</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засгийн</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нөхцөл</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байдлыг</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харгалзан</a:t>
            </a:r>
            <a:r>
              <a:rPr lang="en-US" sz="1600" dirty="0" smtClean="0">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нутаг</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дэвсгэртээ</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бэлчээрийн</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болон</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суурин</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мал</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маллагааны</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бүс</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нутгийг</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тогтоож</a:t>
            </a:r>
            <a:r>
              <a:rPr lang="en-US" sz="1600" dirty="0" smtClean="0">
                <a:solidFill>
                  <a:schemeClr val="accent2"/>
                </a:solidFill>
                <a:latin typeface="Arial" pitchFamily="34" charset="0"/>
                <a:cs typeface="Arial" pitchFamily="34" charset="0"/>
              </a:rPr>
              <a:t> </a:t>
            </a:r>
            <a:r>
              <a:rPr lang="en-US" sz="1600" dirty="0" err="1" smtClean="0">
                <a:solidFill>
                  <a:schemeClr val="accent2"/>
                </a:solidFill>
                <a:latin typeface="Arial" pitchFamily="34" charset="0"/>
                <a:cs typeface="Arial" pitchFamily="34" charset="0"/>
              </a:rPr>
              <a:t>болно</a:t>
            </a:r>
            <a:r>
              <a:rPr lang="en-US" sz="1600" dirty="0" smtClean="0">
                <a:solidFill>
                  <a:schemeClr val="accent2"/>
                </a:solidFill>
                <a:latin typeface="Arial" pitchFamily="34" charset="0"/>
                <a:cs typeface="Arial" pitchFamily="34" charset="0"/>
              </a:rPr>
              <a:t>.</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7969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457200" y="1428736"/>
            <a:ext cx="8229600" cy="4697427"/>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en-US" dirty="0" smtClean="0"/>
              <a:t>52.5. </a:t>
            </a:r>
            <a:r>
              <a:rPr lang="en-US" dirty="0" err="1" smtClean="0"/>
              <a:t>Эрчимжсэн</a:t>
            </a:r>
            <a:r>
              <a:rPr lang="en-US" dirty="0" smtClean="0"/>
              <a:t> </a:t>
            </a:r>
            <a:r>
              <a:rPr lang="en-US" dirty="0" err="1" smtClean="0"/>
              <a:t>суурин</a:t>
            </a:r>
            <a:r>
              <a:rPr lang="en-US" dirty="0" smtClean="0"/>
              <a:t> </a:t>
            </a:r>
            <a:r>
              <a:rPr lang="en-US" dirty="0" err="1" smtClean="0"/>
              <a:t>мал</a:t>
            </a:r>
            <a:r>
              <a:rPr lang="en-US" dirty="0" smtClean="0"/>
              <a:t> </a:t>
            </a:r>
            <a:r>
              <a:rPr lang="en-US" dirty="0" err="1" smtClean="0"/>
              <a:t>аж</a:t>
            </a:r>
            <a:r>
              <a:rPr lang="en-US" dirty="0" smtClean="0"/>
              <a:t> </a:t>
            </a:r>
            <a:r>
              <a:rPr lang="en-US" dirty="0" err="1" smtClean="0"/>
              <a:t>ахуй</a:t>
            </a:r>
            <a:r>
              <a:rPr lang="en-US" dirty="0" smtClean="0"/>
              <a:t> </a:t>
            </a:r>
            <a:r>
              <a:rPr lang="en-US" dirty="0" err="1" smtClean="0"/>
              <a:t>эрхлэх</a:t>
            </a:r>
            <a:r>
              <a:rPr lang="en-US" dirty="0" smtClean="0"/>
              <a:t> </a:t>
            </a:r>
            <a:r>
              <a:rPr lang="en-US" dirty="0" err="1" smtClean="0"/>
              <a:t>болон</a:t>
            </a:r>
            <a:r>
              <a:rPr lang="en-US" dirty="0" smtClean="0"/>
              <a:t> </a:t>
            </a:r>
            <a:r>
              <a:rPr lang="en-US" dirty="0" err="1" smtClean="0"/>
              <a:t>тэжээвэр</a:t>
            </a:r>
            <a:r>
              <a:rPr lang="en-US" dirty="0" smtClean="0"/>
              <a:t> </a:t>
            </a:r>
            <a:r>
              <a:rPr lang="en-US" dirty="0" err="1" smtClean="0"/>
              <a:t>амьтныг</a:t>
            </a:r>
            <a:r>
              <a:rPr lang="en-US" dirty="0" smtClean="0"/>
              <a:t> </a:t>
            </a:r>
            <a:r>
              <a:rPr lang="en-US" dirty="0" err="1" smtClean="0"/>
              <a:t>өсгөн</a:t>
            </a:r>
            <a:r>
              <a:rPr lang="en-US" dirty="0" smtClean="0"/>
              <a:t> </a:t>
            </a:r>
            <a:r>
              <a:rPr lang="en-US" dirty="0" err="1" smtClean="0"/>
              <a:t>үржүүлэх</a:t>
            </a:r>
            <a:r>
              <a:rPr lang="en-US" dirty="0" smtClean="0"/>
              <a:t> </a:t>
            </a:r>
            <a:r>
              <a:rPr lang="en-US" dirty="0" err="1" smtClean="0"/>
              <a:t>зорилгоор</a:t>
            </a:r>
            <a:r>
              <a:rPr lang="en-US" dirty="0" smtClean="0"/>
              <a:t> </a:t>
            </a:r>
            <a:r>
              <a:rPr lang="en-US" dirty="0" err="1" smtClean="0"/>
              <a:t>хашсан</a:t>
            </a:r>
            <a:r>
              <a:rPr lang="en-US" dirty="0" smtClean="0"/>
              <a:t> </a:t>
            </a:r>
            <a:r>
              <a:rPr lang="en-US" dirty="0" err="1" smtClean="0"/>
              <a:t>бэлчээрийг</a:t>
            </a:r>
            <a:r>
              <a:rPr lang="en-US" dirty="0" smtClean="0"/>
              <a:t> </a:t>
            </a:r>
            <a:r>
              <a:rPr lang="en-US" dirty="0" err="1" smtClean="0"/>
              <a:t>иргэн</a:t>
            </a:r>
            <a:r>
              <a:rPr lang="en-US" dirty="0" smtClean="0"/>
              <a:t>, </a:t>
            </a:r>
            <a:r>
              <a:rPr lang="en-US" dirty="0" err="1" smtClean="0"/>
              <a:t>аж</a:t>
            </a:r>
            <a:r>
              <a:rPr lang="en-US" dirty="0" smtClean="0"/>
              <a:t> </a:t>
            </a:r>
            <a:r>
              <a:rPr lang="en-US" dirty="0" err="1" smtClean="0"/>
              <a:t>ахуйн</a:t>
            </a:r>
            <a:r>
              <a:rPr lang="en-US" dirty="0" smtClean="0"/>
              <a:t> </a:t>
            </a:r>
            <a:r>
              <a:rPr lang="en-US" dirty="0" err="1" smtClean="0"/>
              <a:t>нэгж</a:t>
            </a:r>
            <a:r>
              <a:rPr lang="en-US" dirty="0" smtClean="0"/>
              <a:t>, </a:t>
            </a:r>
            <a:r>
              <a:rPr lang="en-US" dirty="0" err="1" smtClean="0"/>
              <a:t>байгууллагад</a:t>
            </a:r>
            <a:r>
              <a:rPr lang="en-US" dirty="0" smtClean="0"/>
              <a:t> </a:t>
            </a:r>
            <a:r>
              <a:rPr lang="en-US" dirty="0" err="1" smtClean="0"/>
              <a:t>улирал</a:t>
            </a:r>
            <a:r>
              <a:rPr lang="en-US" dirty="0" smtClean="0"/>
              <a:t> </a:t>
            </a:r>
            <a:r>
              <a:rPr lang="en-US" dirty="0" err="1" smtClean="0"/>
              <a:t>харгалзахгүй</a:t>
            </a:r>
            <a:r>
              <a:rPr lang="en-US" dirty="0" smtClean="0"/>
              <a:t> </a:t>
            </a:r>
            <a:r>
              <a:rPr lang="en-US" dirty="0" err="1" smtClean="0"/>
              <a:t>тодорхой</a:t>
            </a:r>
            <a:r>
              <a:rPr lang="en-US" dirty="0" smtClean="0"/>
              <a:t> </a:t>
            </a:r>
            <a:r>
              <a:rPr lang="en-US" dirty="0" err="1" smtClean="0"/>
              <a:t>болзол</a:t>
            </a:r>
            <a:r>
              <a:rPr lang="en-US" dirty="0" smtClean="0"/>
              <a:t>, </a:t>
            </a:r>
            <a:r>
              <a:rPr lang="en-US" dirty="0" err="1" smtClean="0"/>
              <a:t>гэрээний</a:t>
            </a:r>
            <a:r>
              <a:rPr lang="en-US" dirty="0" smtClean="0"/>
              <a:t> </a:t>
            </a:r>
            <a:r>
              <a:rPr lang="en-US" dirty="0" err="1" smtClean="0"/>
              <a:t>дагуу</a:t>
            </a:r>
            <a:r>
              <a:rPr lang="en-US" dirty="0" smtClean="0"/>
              <a:t> </a:t>
            </a:r>
            <a:r>
              <a:rPr lang="en-US" dirty="0" err="1" smtClean="0"/>
              <a:t>ашиглуулж</a:t>
            </a:r>
            <a:r>
              <a:rPr lang="en-US" dirty="0" smtClean="0"/>
              <a:t> </a:t>
            </a:r>
            <a:r>
              <a:rPr lang="en-US" dirty="0" err="1" smtClean="0"/>
              <a:t>болно</a:t>
            </a:r>
            <a:r>
              <a:rPr lang="en-US" dirty="0" smtClean="0"/>
              <a:t>.</a:t>
            </a:r>
          </a:p>
          <a:p>
            <a:r>
              <a:rPr lang="en-US" dirty="0" smtClean="0"/>
              <a:t>52.6. </a:t>
            </a:r>
            <a:r>
              <a:rPr lang="en-US" dirty="0" err="1" smtClean="0"/>
              <a:t>Энэ</a:t>
            </a:r>
            <a:r>
              <a:rPr lang="en-US" dirty="0" smtClean="0"/>
              <a:t> </a:t>
            </a:r>
            <a:r>
              <a:rPr lang="en-US" dirty="0" err="1" smtClean="0"/>
              <a:t>хуулийн</a:t>
            </a:r>
            <a:r>
              <a:rPr lang="en-US" dirty="0" smtClean="0"/>
              <a:t> 52.1-д </a:t>
            </a:r>
            <a:r>
              <a:rPr lang="en-US" dirty="0" err="1" smtClean="0"/>
              <a:t>заасан</a:t>
            </a:r>
            <a:r>
              <a:rPr lang="en-US" dirty="0" smtClean="0"/>
              <a:t> </a:t>
            </a:r>
            <a:r>
              <a:rPr lang="en-US" dirty="0" err="1" smtClean="0"/>
              <a:t>ерөнхий</a:t>
            </a:r>
            <a:r>
              <a:rPr lang="en-US" dirty="0" smtClean="0"/>
              <a:t> </a:t>
            </a:r>
            <a:r>
              <a:rPr lang="en-US" dirty="0" err="1" smtClean="0"/>
              <a:t>хуваарь</a:t>
            </a:r>
            <a:r>
              <a:rPr lang="en-US" dirty="0" smtClean="0"/>
              <a:t>, 52.4, 52.5-д </a:t>
            </a:r>
            <a:r>
              <a:rPr lang="en-US" dirty="0" err="1" smtClean="0"/>
              <a:t>заасан</a:t>
            </a:r>
            <a:r>
              <a:rPr lang="en-US" dirty="0" smtClean="0"/>
              <a:t> </a:t>
            </a:r>
            <a:r>
              <a:rPr lang="en-US" dirty="0" err="1" smtClean="0"/>
              <a:t>газрын</a:t>
            </a:r>
            <a:r>
              <a:rPr lang="en-US" dirty="0" smtClean="0"/>
              <a:t> </a:t>
            </a:r>
            <a:r>
              <a:rPr lang="en-US" dirty="0" err="1" smtClean="0"/>
              <a:t>хэмжээ</a:t>
            </a:r>
            <a:r>
              <a:rPr lang="en-US" dirty="0" smtClean="0"/>
              <a:t> </a:t>
            </a:r>
            <a:r>
              <a:rPr lang="en-US" dirty="0" err="1" smtClean="0"/>
              <a:t>болон</a:t>
            </a:r>
            <a:r>
              <a:rPr lang="en-US" dirty="0" smtClean="0"/>
              <a:t> </a:t>
            </a:r>
            <a:r>
              <a:rPr lang="en-US" dirty="0" err="1" smtClean="0"/>
              <a:t>уг</a:t>
            </a:r>
            <a:r>
              <a:rPr lang="en-US" dirty="0" smtClean="0"/>
              <a:t> </a:t>
            </a:r>
            <a:r>
              <a:rPr lang="en-US" dirty="0" err="1" smtClean="0"/>
              <a:t>газрыг</a:t>
            </a:r>
            <a:r>
              <a:rPr lang="en-US" dirty="0" smtClean="0"/>
              <a:t> </a:t>
            </a:r>
            <a:r>
              <a:rPr lang="en-US" dirty="0" err="1" smtClean="0"/>
              <a:t>ашиглуулахтай</a:t>
            </a:r>
            <a:r>
              <a:rPr lang="en-US" dirty="0" smtClean="0"/>
              <a:t> </a:t>
            </a:r>
            <a:r>
              <a:rPr lang="en-US" dirty="0" err="1" smtClean="0">
                <a:solidFill>
                  <a:schemeClr val="accent2"/>
                </a:solidFill>
              </a:rPr>
              <a:t>холбогдсон</a:t>
            </a:r>
            <a:r>
              <a:rPr lang="en-US" dirty="0" smtClean="0">
                <a:solidFill>
                  <a:schemeClr val="accent2"/>
                </a:solidFill>
              </a:rPr>
              <a:t> </a:t>
            </a:r>
            <a:r>
              <a:rPr lang="en-US" dirty="0" err="1" smtClean="0">
                <a:solidFill>
                  <a:schemeClr val="accent2"/>
                </a:solidFill>
              </a:rPr>
              <a:t>журмыг</a:t>
            </a:r>
            <a:r>
              <a:rPr lang="en-US" dirty="0" smtClean="0">
                <a:solidFill>
                  <a:schemeClr val="accent2"/>
                </a:solidFill>
              </a:rPr>
              <a:t> </a:t>
            </a:r>
            <a:r>
              <a:rPr lang="en-US" dirty="0" err="1" smtClean="0">
                <a:solidFill>
                  <a:schemeClr val="accent2"/>
                </a:solidFill>
              </a:rPr>
              <a:t>тухайн</a:t>
            </a:r>
            <a:r>
              <a:rPr lang="en-US" dirty="0" smtClean="0">
                <a:solidFill>
                  <a:schemeClr val="accent2"/>
                </a:solidFill>
              </a:rPr>
              <a:t> </a:t>
            </a:r>
            <a:r>
              <a:rPr lang="en-US" dirty="0" err="1" smtClean="0">
                <a:solidFill>
                  <a:schemeClr val="accent2"/>
                </a:solidFill>
              </a:rPr>
              <a:t>шатны</a:t>
            </a:r>
            <a:r>
              <a:rPr lang="en-US" dirty="0" smtClean="0">
                <a:solidFill>
                  <a:schemeClr val="accent2"/>
                </a:solidFill>
              </a:rPr>
              <a:t> </a:t>
            </a:r>
            <a:r>
              <a:rPr lang="en-US" dirty="0" err="1" smtClean="0">
                <a:solidFill>
                  <a:schemeClr val="accent2"/>
                </a:solidFill>
              </a:rPr>
              <a:t>иргэдийн</a:t>
            </a:r>
            <a:r>
              <a:rPr lang="en-US" dirty="0" smtClean="0">
                <a:solidFill>
                  <a:schemeClr val="accent2"/>
                </a:solidFill>
              </a:rPr>
              <a:t> </a:t>
            </a:r>
            <a:r>
              <a:rPr lang="en-US" dirty="0" err="1" smtClean="0">
                <a:solidFill>
                  <a:schemeClr val="accent2"/>
                </a:solidFill>
              </a:rPr>
              <a:t>Төлөөлөгчдийн</a:t>
            </a:r>
            <a:r>
              <a:rPr lang="en-US" dirty="0" smtClean="0">
                <a:solidFill>
                  <a:schemeClr val="accent2"/>
                </a:solidFill>
              </a:rPr>
              <a:t> </a:t>
            </a:r>
            <a:r>
              <a:rPr lang="en-US" dirty="0" err="1" smtClean="0">
                <a:solidFill>
                  <a:schemeClr val="accent2"/>
                </a:solidFill>
              </a:rPr>
              <a:t>Хурал</a:t>
            </a:r>
            <a:r>
              <a:rPr lang="en-US" dirty="0" smtClean="0">
                <a:solidFill>
                  <a:schemeClr val="accent2"/>
                </a:solidFill>
              </a:rPr>
              <a:t> </a:t>
            </a:r>
            <a:r>
              <a:rPr lang="en-US" dirty="0" err="1" smtClean="0">
                <a:solidFill>
                  <a:schemeClr val="accent2"/>
                </a:solidFill>
              </a:rPr>
              <a:t>тогтооно</a:t>
            </a:r>
            <a:r>
              <a:rPr lang="en-US" dirty="0" smtClean="0">
                <a:solidFill>
                  <a:schemeClr val="accent2"/>
                </a:solidFill>
              </a:rPr>
              <a:t>.</a:t>
            </a:r>
          </a:p>
          <a:p>
            <a:r>
              <a:rPr lang="en-US" dirty="0" smtClean="0"/>
              <a:t>52.7. </a:t>
            </a:r>
            <a:r>
              <a:rPr lang="en-US" dirty="0" err="1" smtClean="0"/>
              <a:t>Өвөлжөө</a:t>
            </a:r>
            <a:r>
              <a:rPr lang="en-US" dirty="0" smtClean="0"/>
              <a:t>, </a:t>
            </a:r>
            <a:r>
              <a:rPr lang="en-US" dirty="0" err="1" smtClean="0"/>
              <a:t>хаваржааны</a:t>
            </a:r>
            <a:r>
              <a:rPr lang="en-US" dirty="0" smtClean="0"/>
              <a:t> </a:t>
            </a:r>
            <a:r>
              <a:rPr lang="en-US" dirty="0" err="1" smtClean="0"/>
              <a:t>доорхи</a:t>
            </a:r>
            <a:r>
              <a:rPr lang="en-US" dirty="0" smtClean="0"/>
              <a:t> </a:t>
            </a:r>
            <a:r>
              <a:rPr lang="en-US" dirty="0" err="1" smtClean="0"/>
              <a:t>газрыг</a:t>
            </a:r>
            <a:r>
              <a:rPr lang="en-US" dirty="0" smtClean="0"/>
              <a:t> </a:t>
            </a:r>
            <a:r>
              <a:rPr lang="en-US" dirty="0" err="1" smtClean="0"/>
              <a:t>Монгол</a:t>
            </a:r>
            <a:r>
              <a:rPr lang="en-US" dirty="0" smtClean="0"/>
              <a:t> </a:t>
            </a:r>
            <a:r>
              <a:rPr lang="en-US" dirty="0" err="1" smtClean="0"/>
              <a:t>Улсын</a:t>
            </a:r>
            <a:r>
              <a:rPr lang="en-US" dirty="0" smtClean="0"/>
              <a:t> </a:t>
            </a:r>
            <a:r>
              <a:rPr lang="en-US" dirty="0" err="1" smtClean="0"/>
              <a:t>иргэн</a:t>
            </a:r>
            <a:r>
              <a:rPr lang="en-US" dirty="0" smtClean="0"/>
              <a:t> </a:t>
            </a:r>
            <a:r>
              <a:rPr lang="en-US" dirty="0" err="1" smtClean="0"/>
              <a:t>хот</a:t>
            </a:r>
            <a:r>
              <a:rPr lang="en-US" dirty="0" smtClean="0"/>
              <a:t> </a:t>
            </a:r>
            <a:r>
              <a:rPr lang="en-US" dirty="0" err="1" smtClean="0"/>
              <a:t>айлаар</a:t>
            </a:r>
            <a:r>
              <a:rPr lang="en-US" dirty="0" smtClean="0"/>
              <a:t> </a:t>
            </a:r>
            <a:r>
              <a:rPr lang="en-US" dirty="0" err="1" smtClean="0"/>
              <a:t>дундаа</a:t>
            </a:r>
            <a:r>
              <a:rPr lang="en-US" dirty="0" smtClean="0"/>
              <a:t> </a:t>
            </a:r>
            <a:r>
              <a:rPr lang="en-US" dirty="0" err="1" smtClean="0"/>
              <a:t>хамтран</a:t>
            </a:r>
            <a:r>
              <a:rPr lang="en-US" dirty="0" smtClean="0"/>
              <a:t> </a:t>
            </a:r>
            <a:r>
              <a:rPr lang="en-US" dirty="0" err="1" smtClean="0"/>
              <a:t>эзэмшиж</a:t>
            </a:r>
            <a:r>
              <a:rPr lang="en-US" dirty="0" smtClean="0"/>
              <a:t> </a:t>
            </a:r>
            <a:r>
              <a:rPr lang="en-US" dirty="0" err="1" smtClean="0"/>
              <a:t>болно</a:t>
            </a:r>
            <a:r>
              <a:rPr lang="en-US" dirty="0" smtClean="0"/>
              <a:t>.</a:t>
            </a:r>
          </a:p>
          <a:p>
            <a:r>
              <a:rPr lang="en-US" dirty="0" smtClean="0">
                <a:solidFill>
                  <a:schemeClr val="accent2"/>
                </a:solidFill>
              </a:rPr>
              <a:t>52.8. </a:t>
            </a:r>
            <a:r>
              <a:rPr lang="en-US" dirty="0" err="1" smtClean="0">
                <a:solidFill>
                  <a:schemeClr val="accent2"/>
                </a:solidFill>
              </a:rPr>
              <a:t>Гамшиг</a:t>
            </a:r>
            <a:r>
              <a:rPr lang="en-US" dirty="0" smtClean="0">
                <a:solidFill>
                  <a:schemeClr val="accent2"/>
                </a:solidFill>
              </a:rPr>
              <a:t>, </a:t>
            </a:r>
            <a:r>
              <a:rPr lang="en-US" dirty="0" err="1" smtClean="0">
                <a:solidFill>
                  <a:schemeClr val="accent2"/>
                </a:solidFill>
              </a:rPr>
              <a:t>аюулт</a:t>
            </a:r>
            <a:r>
              <a:rPr lang="en-US" dirty="0" smtClean="0">
                <a:solidFill>
                  <a:schemeClr val="accent2"/>
                </a:solidFill>
              </a:rPr>
              <a:t> </a:t>
            </a:r>
            <a:r>
              <a:rPr lang="en-US" dirty="0" err="1" smtClean="0">
                <a:solidFill>
                  <a:schemeClr val="accent2"/>
                </a:solidFill>
              </a:rPr>
              <a:t>үзэгдэл</a:t>
            </a:r>
            <a:r>
              <a:rPr lang="en-US" dirty="0" smtClean="0">
                <a:solidFill>
                  <a:schemeClr val="accent2"/>
                </a:solidFill>
              </a:rPr>
              <a:t>, </a:t>
            </a:r>
            <a:r>
              <a:rPr lang="en-US" dirty="0" err="1" smtClean="0">
                <a:solidFill>
                  <a:schemeClr val="accent2"/>
                </a:solidFill>
              </a:rPr>
              <a:t>ослын</a:t>
            </a:r>
            <a:r>
              <a:rPr lang="en-US" dirty="0" smtClean="0">
                <a:solidFill>
                  <a:schemeClr val="accent2"/>
                </a:solidFill>
              </a:rPr>
              <a:t> </a:t>
            </a:r>
            <a:r>
              <a:rPr lang="en-US" dirty="0" err="1" smtClean="0">
                <a:solidFill>
                  <a:schemeClr val="accent2"/>
                </a:solidFill>
              </a:rPr>
              <a:t>улмаас</a:t>
            </a:r>
            <a:r>
              <a:rPr lang="en-US" dirty="0" smtClean="0">
                <a:solidFill>
                  <a:schemeClr val="accent2"/>
                </a:solidFill>
              </a:rPr>
              <a:t> </a:t>
            </a:r>
            <a:r>
              <a:rPr lang="en-US" dirty="0" err="1" smtClean="0">
                <a:solidFill>
                  <a:schemeClr val="accent2"/>
                </a:solidFill>
              </a:rPr>
              <a:t>өөр</a:t>
            </a:r>
            <a:r>
              <a:rPr lang="en-US" dirty="0" smtClean="0">
                <a:solidFill>
                  <a:schemeClr val="accent2"/>
                </a:solidFill>
              </a:rPr>
              <a:t> </a:t>
            </a:r>
            <a:r>
              <a:rPr lang="en-US" dirty="0" err="1" smtClean="0">
                <a:solidFill>
                  <a:schemeClr val="accent2"/>
                </a:solidFill>
              </a:rPr>
              <a:t>аймаг</a:t>
            </a:r>
            <a:r>
              <a:rPr lang="en-US" dirty="0" smtClean="0">
                <a:solidFill>
                  <a:schemeClr val="accent2"/>
                </a:solidFill>
              </a:rPr>
              <a:t>, </a:t>
            </a:r>
            <a:r>
              <a:rPr lang="en-US" dirty="0" err="1" smtClean="0">
                <a:solidFill>
                  <a:schemeClr val="accent2"/>
                </a:solidFill>
              </a:rPr>
              <a:t>сумын</a:t>
            </a:r>
            <a:r>
              <a:rPr lang="en-US" dirty="0" smtClean="0">
                <a:solidFill>
                  <a:schemeClr val="accent2"/>
                </a:solidFill>
              </a:rPr>
              <a:t> </a:t>
            </a:r>
            <a:r>
              <a:rPr lang="en-US" dirty="0" err="1" smtClean="0">
                <a:solidFill>
                  <a:schemeClr val="accent2"/>
                </a:solidFill>
              </a:rPr>
              <a:t>нутаг</a:t>
            </a:r>
            <a:r>
              <a:rPr lang="en-US" dirty="0" smtClean="0">
                <a:solidFill>
                  <a:schemeClr val="accent2"/>
                </a:solidFill>
              </a:rPr>
              <a:t> </a:t>
            </a:r>
            <a:r>
              <a:rPr lang="en-US" dirty="0" err="1" smtClean="0">
                <a:solidFill>
                  <a:schemeClr val="accent2"/>
                </a:solidFill>
              </a:rPr>
              <a:t>дэвсгэрт</a:t>
            </a:r>
            <a:r>
              <a:rPr lang="en-US" dirty="0" smtClean="0">
                <a:solidFill>
                  <a:schemeClr val="accent2"/>
                </a:solidFill>
              </a:rPr>
              <a:t> </a:t>
            </a:r>
            <a:r>
              <a:rPr lang="en-US" dirty="0" err="1" smtClean="0">
                <a:solidFill>
                  <a:schemeClr val="accent2"/>
                </a:solidFill>
              </a:rPr>
              <a:t>нүүдэллэх</a:t>
            </a:r>
            <a:r>
              <a:rPr lang="en-US" dirty="0" smtClean="0">
                <a:solidFill>
                  <a:schemeClr val="accent2"/>
                </a:solidFill>
              </a:rPr>
              <a:t> </a:t>
            </a:r>
            <a:r>
              <a:rPr lang="en-US" dirty="0" err="1" smtClean="0">
                <a:solidFill>
                  <a:schemeClr val="accent2"/>
                </a:solidFill>
              </a:rPr>
              <a:t>шаардлага</a:t>
            </a:r>
            <a:r>
              <a:rPr lang="en-US" dirty="0" smtClean="0">
                <a:solidFill>
                  <a:schemeClr val="accent2"/>
                </a:solidFill>
              </a:rPr>
              <a:t> </a:t>
            </a:r>
            <a:r>
              <a:rPr lang="en-US" dirty="0" err="1" smtClean="0">
                <a:solidFill>
                  <a:schemeClr val="accent2"/>
                </a:solidFill>
              </a:rPr>
              <a:t>гарвал</a:t>
            </a:r>
            <a:r>
              <a:rPr lang="en-US" dirty="0" smtClean="0">
                <a:solidFill>
                  <a:schemeClr val="accent2"/>
                </a:solidFill>
              </a:rPr>
              <a:t> </a:t>
            </a:r>
            <a:r>
              <a:rPr lang="en-US" dirty="0" err="1" smtClean="0">
                <a:solidFill>
                  <a:schemeClr val="accent2"/>
                </a:solidFill>
              </a:rPr>
              <a:t>тухайн</a:t>
            </a:r>
            <a:r>
              <a:rPr lang="en-US" dirty="0" smtClean="0">
                <a:solidFill>
                  <a:schemeClr val="accent2"/>
                </a:solidFill>
              </a:rPr>
              <a:t> </a:t>
            </a:r>
            <a:r>
              <a:rPr lang="en-US" dirty="0" err="1" smtClean="0">
                <a:solidFill>
                  <a:schemeClr val="accent2"/>
                </a:solidFill>
              </a:rPr>
              <a:t>шатны</a:t>
            </a:r>
            <a:r>
              <a:rPr lang="en-US" dirty="0" smtClean="0">
                <a:solidFill>
                  <a:schemeClr val="accent2"/>
                </a:solidFill>
              </a:rPr>
              <a:t> </a:t>
            </a:r>
            <a:r>
              <a:rPr lang="en-US" dirty="0" err="1" smtClean="0">
                <a:solidFill>
                  <a:schemeClr val="accent2"/>
                </a:solidFill>
              </a:rPr>
              <a:t>Засаг</a:t>
            </a:r>
            <a:r>
              <a:rPr lang="en-US" dirty="0" smtClean="0">
                <a:solidFill>
                  <a:schemeClr val="accent2"/>
                </a:solidFill>
              </a:rPr>
              <a:t> </a:t>
            </a:r>
            <a:r>
              <a:rPr lang="en-US" dirty="0" err="1" smtClean="0">
                <a:solidFill>
                  <a:schemeClr val="accent2"/>
                </a:solidFill>
              </a:rPr>
              <a:t>дарга</a:t>
            </a:r>
            <a:r>
              <a:rPr lang="en-US" dirty="0" smtClean="0">
                <a:solidFill>
                  <a:schemeClr val="accent2"/>
                </a:solidFill>
              </a:rPr>
              <a:t> </a:t>
            </a:r>
            <a:r>
              <a:rPr lang="en-US" dirty="0" err="1" smtClean="0">
                <a:solidFill>
                  <a:schemeClr val="accent2"/>
                </a:solidFill>
              </a:rPr>
              <a:t>нар</a:t>
            </a:r>
            <a:r>
              <a:rPr lang="en-US" dirty="0" smtClean="0">
                <a:solidFill>
                  <a:schemeClr val="accent2"/>
                </a:solidFill>
              </a:rPr>
              <a:t> </a:t>
            </a:r>
            <a:r>
              <a:rPr lang="en-US" dirty="0" err="1" smtClean="0">
                <a:solidFill>
                  <a:schemeClr val="accent2"/>
                </a:solidFill>
              </a:rPr>
              <a:t>уг</a:t>
            </a:r>
            <a:r>
              <a:rPr lang="en-US" dirty="0" smtClean="0">
                <a:solidFill>
                  <a:schemeClr val="accent2"/>
                </a:solidFill>
              </a:rPr>
              <a:t> </a:t>
            </a:r>
            <a:r>
              <a:rPr lang="en-US" dirty="0" err="1" smtClean="0">
                <a:solidFill>
                  <a:schemeClr val="accent2"/>
                </a:solidFill>
              </a:rPr>
              <a:t>асуудлыг</a:t>
            </a:r>
            <a:r>
              <a:rPr lang="en-US" dirty="0" smtClean="0">
                <a:solidFill>
                  <a:schemeClr val="accent2"/>
                </a:solidFill>
              </a:rPr>
              <a:t> </a:t>
            </a:r>
            <a:r>
              <a:rPr lang="en-US" dirty="0" err="1" smtClean="0">
                <a:solidFill>
                  <a:schemeClr val="accent2"/>
                </a:solidFill>
              </a:rPr>
              <a:t>хэлэлцэн</a:t>
            </a:r>
            <a:r>
              <a:rPr lang="en-US" dirty="0" smtClean="0">
                <a:solidFill>
                  <a:schemeClr val="accent2"/>
                </a:solidFill>
              </a:rPr>
              <a:t> </a:t>
            </a:r>
            <a:r>
              <a:rPr lang="en-US" dirty="0" err="1" smtClean="0">
                <a:solidFill>
                  <a:schemeClr val="accent2"/>
                </a:solidFill>
              </a:rPr>
              <a:t>шийдвэрлэнэ</a:t>
            </a:r>
            <a:r>
              <a:rPr lang="en-US" dirty="0" smtClean="0">
                <a:solidFill>
                  <a:schemeClr val="accent2"/>
                </a:solidFill>
              </a:rPr>
              <a:t>. </a:t>
            </a:r>
            <a:r>
              <a:rPr lang="en-US" dirty="0" err="1" smtClean="0">
                <a:solidFill>
                  <a:schemeClr val="accent2"/>
                </a:solidFill>
              </a:rPr>
              <a:t>Хэрэв</a:t>
            </a:r>
            <a:r>
              <a:rPr lang="en-US" dirty="0" smtClean="0">
                <a:solidFill>
                  <a:schemeClr val="accent2"/>
                </a:solidFill>
              </a:rPr>
              <a:t> </a:t>
            </a:r>
            <a:r>
              <a:rPr lang="en-US" dirty="0" err="1" smtClean="0">
                <a:solidFill>
                  <a:schemeClr val="accent2"/>
                </a:solidFill>
              </a:rPr>
              <a:t>тохиролцохгүйд</a:t>
            </a:r>
            <a:r>
              <a:rPr lang="en-US" dirty="0" smtClean="0">
                <a:solidFill>
                  <a:schemeClr val="accent2"/>
                </a:solidFill>
              </a:rPr>
              <a:t> </a:t>
            </a:r>
            <a:r>
              <a:rPr lang="en-US" dirty="0" err="1" smtClean="0">
                <a:solidFill>
                  <a:schemeClr val="accent2"/>
                </a:solidFill>
              </a:rPr>
              <a:t>хүрвэл</a:t>
            </a:r>
            <a:r>
              <a:rPr lang="en-US" dirty="0" smtClean="0">
                <a:solidFill>
                  <a:schemeClr val="accent2"/>
                </a:solidFill>
              </a:rPr>
              <a:t> </a:t>
            </a:r>
            <a:r>
              <a:rPr lang="en-US" dirty="0" err="1" smtClean="0">
                <a:solidFill>
                  <a:schemeClr val="accent2"/>
                </a:solidFill>
              </a:rPr>
              <a:t>уг</a:t>
            </a:r>
            <a:r>
              <a:rPr lang="en-US" dirty="0" smtClean="0">
                <a:solidFill>
                  <a:schemeClr val="accent2"/>
                </a:solidFill>
              </a:rPr>
              <a:t> </a:t>
            </a:r>
            <a:r>
              <a:rPr lang="en-US" dirty="0" err="1" smtClean="0">
                <a:solidFill>
                  <a:schemeClr val="accent2"/>
                </a:solidFill>
              </a:rPr>
              <a:t>асуудлыг</a:t>
            </a:r>
            <a:r>
              <a:rPr lang="en-US" dirty="0" smtClean="0">
                <a:solidFill>
                  <a:schemeClr val="accent2"/>
                </a:solidFill>
              </a:rPr>
              <a:t> </a:t>
            </a:r>
            <a:r>
              <a:rPr lang="en-US" dirty="0" err="1" smtClean="0">
                <a:solidFill>
                  <a:schemeClr val="accent2"/>
                </a:solidFill>
              </a:rPr>
              <a:t>дээд</a:t>
            </a:r>
            <a:r>
              <a:rPr lang="en-US" dirty="0" smtClean="0">
                <a:solidFill>
                  <a:schemeClr val="accent2"/>
                </a:solidFill>
              </a:rPr>
              <a:t> </a:t>
            </a:r>
            <a:r>
              <a:rPr lang="en-US" dirty="0" err="1" smtClean="0">
                <a:solidFill>
                  <a:schemeClr val="accent2"/>
                </a:solidFill>
              </a:rPr>
              <a:t>шатны</a:t>
            </a:r>
            <a:r>
              <a:rPr lang="en-US" dirty="0" smtClean="0">
                <a:solidFill>
                  <a:schemeClr val="accent2"/>
                </a:solidFill>
              </a:rPr>
              <a:t> </a:t>
            </a:r>
            <a:r>
              <a:rPr lang="en-US" dirty="0" err="1" smtClean="0">
                <a:solidFill>
                  <a:schemeClr val="accent2"/>
                </a:solidFill>
              </a:rPr>
              <a:t>Засаг</a:t>
            </a:r>
            <a:r>
              <a:rPr lang="en-US" dirty="0" smtClean="0">
                <a:solidFill>
                  <a:schemeClr val="accent2"/>
                </a:solidFill>
              </a:rPr>
              <a:t> </a:t>
            </a:r>
            <a:r>
              <a:rPr lang="en-US" dirty="0" err="1" smtClean="0">
                <a:solidFill>
                  <a:schemeClr val="accent2"/>
                </a:solidFill>
              </a:rPr>
              <a:t>дарга</a:t>
            </a:r>
            <a:r>
              <a:rPr lang="en-US" dirty="0" smtClean="0">
                <a:solidFill>
                  <a:schemeClr val="accent2"/>
                </a:solidFill>
              </a:rPr>
              <a:t> </a:t>
            </a:r>
            <a:r>
              <a:rPr lang="en-US" dirty="0" err="1" smtClean="0">
                <a:solidFill>
                  <a:schemeClr val="accent2"/>
                </a:solidFill>
              </a:rPr>
              <a:t>буюу</a:t>
            </a:r>
            <a:r>
              <a:rPr lang="en-US" dirty="0" smtClean="0">
                <a:solidFill>
                  <a:schemeClr val="accent2"/>
                </a:solidFill>
              </a:rPr>
              <a:t> </a:t>
            </a:r>
            <a:r>
              <a:rPr lang="en-US" dirty="0" err="1" smtClean="0">
                <a:solidFill>
                  <a:schemeClr val="accent2"/>
                </a:solidFill>
              </a:rPr>
              <a:t>Засгийн</a:t>
            </a:r>
            <a:r>
              <a:rPr lang="en-US" dirty="0" smtClean="0">
                <a:solidFill>
                  <a:schemeClr val="accent2"/>
                </a:solidFill>
              </a:rPr>
              <a:t> </a:t>
            </a:r>
            <a:r>
              <a:rPr lang="en-US" dirty="0" err="1" smtClean="0">
                <a:solidFill>
                  <a:schemeClr val="accent2"/>
                </a:solidFill>
              </a:rPr>
              <a:t>газар</a:t>
            </a:r>
            <a:r>
              <a:rPr lang="en-US" dirty="0" smtClean="0">
                <a:solidFill>
                  <a:schemeClr val="accent2"/>
                </a:solidFill>
              </a:rPr>
              <a:t> </a:t>
            </a:r>
            <a:r>
              <a:rPr lang="en-US" dirty="0" err="1" smtClean="0">
                <a:solidFill>
                  <a:schemeClr val="accent2"/>
                </a:solidFill>
              </a:rPr>
              <a:t>шийдвэрлэнэ</a:t>
            </a:r>
            <a:r>
              <a:rPr lang="en-US" dirty="0" smtClean="0">
                <a:solidFill>
                  <a:schemeClr val="accent2"/>
                </a:solidFill>
              </a:rPr>
              <a:t>.</a:t>
            </a:r>
          </a:p>
          <a:p>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0112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r>
              <a:rPr lang="mn-MN" sz="2600" dirty="0" smtClean="0">
                <a:latin typeface="Arial" pitchFamily="34" charset="0"/>
                <a:cs typeface="Arial" pitchFamily="34" charset="0"/>
              </a:rPr>
              <a:t>52</a:t>
            </a:r>
            <a:r>
              <a:rPr lang="en-US" sz="2600" dirty="0" smtClean="0">
                <a:latin typeface="Arial" pitchFamily="34" charset="0"/>
                <a:cs typeface="Arial" pitchFamily="34" charset="0"/>
              </a:rPr>
              <a:t>.9. </a:t>
            </a:r>
            <a:r>
              <a:rPr lang="en-US" sz="2600" dirty="0" err="1" smtClean="0">
                <a:latin typeface="Arial" pitchFamily="34" charset="0"/>
                <a:cs typeface="Arial" pitchFamily="34" charset="0"/>
              </a:rPr>
              <a:t>Гамшиг</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аюулт</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үзэгдэл</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тохиолдсон</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үед</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ашиглах</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сум</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дундын</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отрын</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нөөц</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нутаг</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түүний</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заагийг</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аймгийн</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иргэдийн</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Төлөөлөгчдийн</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Хурал</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аймаг</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дундын</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отрын</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нөөц</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нутаг</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түүний</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заагийг</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орон</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нутгийн</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удирдлагын</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хүсэлтийг</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харгалзан</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Засгийн</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газар</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тогтооно</a:t>
            </a:r>
            <a:r>
              <a:rPr lang="en-US" sz="2600" dirty="0" smtClean="0">
                <a:latin typeface="Arial" pitchFamily="34" charset="0"/>
                <a:cs typeface="Arial" pitchFamily="34" charset="0"/>
              </a:rPr>
              <a:t>.</a:t>
            </a:r>
            <a:r>
              <a:rPr lang="mn-MN" sz="2600" dirty="0" smtClean="0">
                <a:latin typeface="Arial" pitchFamily="34" charset="0"/>
                <a:cs typeface="Arial" pitchFamily="34" charset="0"/>
              </a:rPr>
              <a:t> </a:t>
            </a:r>
            <a:r>
              <a:rPr lang="en-US" sz="2000" i="1" dirty="0" smtClean="0">
                <a:latin typeface="Arial" pitchFamily="34" charset="0"/>
                <a:cs typeface="Arial" pitchFamily="34" charset="0"/>
              </a:rPr>
              <a:t>/</a:t>
            </a:r>
            <a:r>
              <a:rPr lang="en-US" sz="2000" i="1" dirty="0" err="1" smtClean="0">
                <a:latin typeface="Arial" pitchFamily="34" charset="0"/>
                <a:cs typeface="Arial" pitchFamily="34" charset="0"/>
              </a:rPr>
              <a:t>Энэ</a:t>
            </a:r>
            <a:r>
              <a:rPr lang="en-US" sz="2000" i="1" dirty="0" smtClean="0">
                <a:latin typeface="Arial" pitchFamily="34" charset="0"/>
                <a:cs typeface="Arial" pitchFamily="34" charset="0"/>
              </a:rPr>
              <a:t> </a:t>
            </a:r>
            <a:r>
              <a:rPr lang="en-US" sz="2000" i="1" dirty="0" err="1" smtClean="0">
                <a:latin typeface="Arial" pitchFamily="34" charset="0"/>
                <a:cs typeface="Arial" pitchFamily="34" charset="0"/>
              </a:rPr>
              <a:t>хэсэгт</a:t>
            </a:r>
            <a:r>
              <a:rPr lang="en-US" sz="2000" i="1" dirty="0" smtClean="0">
                <a:latin typeface="Arial" pitchFamily="34" charset="0"/>
                <a:cs typeface="Arial" pitchFamily="34" charset="0"/>
              </a:rPr>
              <a:t> 2017 </a:t>
            </a:r>
            <a:r>
              <a:rPr lang="en-US" sz="2000" i="1" dirty="0" err="1" smtClean="0">
                <a:latin typeface="Arial" pitchFamily="34" charset="0"/>
                <a:cs typeface="Arial" pitchFamily="34" charset="0"/>
              </a:rPr>
              <a:t>оны</a:t>
            </a:r>
            <a:r>
              <a:rPr lang="en-US" sz="2000" i="1" dirty="0" smtClean="0">
                <a:latin typeface="Arial" pitchFamily="34" charset="0"/>
                <a:cs typeface="Arial" pitchFamily="34" charset="0"/>
              </a:rPr>
              <a:t> 02 </a:t>
            </a:r>
            <a:r>
              <a:rPr lang="en-US" sz="2000" i="1" dirty="0" err="1" smtClean="0">
                <a:latin typeface="Arial" pitchFamily="34" charset="0"/>
                <a:cs typeface="Arial" pitchFamily="34" charset="0"/>
              </a:rPr>
              <a:t>дугаар</a:t>
            </a:r>
            <a:r>
              <a:rPr lang="en-US" sz="2000" i="1" dirty="0" smtClean="0">
                <a:latin typeface="Arial" pitchFamily="34" charset="0"/>
                <a:cs typeface="Arial" pitchFamily="34" charset="0"/>
              </a:rPr>
              <a:t> </a:t>
            </a:r>
            <a:r>
              <a:rPr lang="en-US" sz="2000" i="1" dirty="0" err="1" smtClean="0">
                <a:latin typeface="Arial" pitchFamily="34" charset="0"/>
                <a:cs typeface="Arial" pitchFamily="34" charset="0"/>
              </a:rPr>
              <a:t>сарын</a:t>
            </a:r>
            <a:r>
              <a:rPr lang="en-US" sz="2000" i="1" dirty="0" smtClean="0">
                <a:latin typeface="Arial" pitchFamily="34" charset="0"/>
                <a:cs typeface="Arial" pitchFamily="34" charset="0"/>
              </a:rPr>
              <a:t> 02-ны </a:t>
            </a:r>
            <a:r>
              <a:rPr lang="en-US" sz="2000" i="1" dirty="0" err="1" smtClean="0">
                <a:latin typeface="Arial" pitchFamily="34" charset="0"/>
                <a:cs typeface="Arial" pitchFamily="34" charset="0"/>
              </a:rPr>
              <a:t>өдрийн</a:t>
            </a:r>
            <a:r>
              <a:rPr lang="en-US" sz="2000" i="1" dirty="0" smtClean="0">
                <a:latin typeface="Arial" pitchFamily="34" charset="0"/>
                <a:cs typeface="Arial" pitchFamily="34" charset="0"/>
              </a:rPr>
              <a:t> </a:t>
            </a:r>
            <a:r>
              <a:rPr lang="en-US" sz="2000" i="1" dirty="0" err="1" smtClean="0">
                <a:latin typeface="Arial" pitchFamily="34" charset="0"/>
                <a:cs typeface="Arial" pitchFamily="34" charset="0"/>
              </a:rPr>
              <a:t>хуулиар</a:t>
            </a:r>
            <a:r>
              <a:rPr lang="en-US" sz="2000" i="1" dirty="0" smtClean="0">
                <a:latin typeface="Arial" pitchFamily="34" charset="0"/>
                <a:cs typeface="Arial" pitchFamily="34" charset="0"/>
              </a:rPr>
              <a:t> </a:t>
            </a:r>
            <a:r>
              <a:rPr lang="en-US" sz="2000" i="1" dirty="0" err="1" smtClean="0">
                <a:latin typeface="Arial" pitchFamily="34" charset="0"/>
                <a:cs typeface="Arial" pitchFamily="34" charset="0"/>
              </a:rPr>
              <a:t>өөрчлөлт</a:t>
            </a:r>
            <a:r>
              <a:rPr lang="en-US" sz="2000" i="1" dirty="0" smtClean="0">
                <a:latin typeface="Arial" pitchFamily="34" charset="0"/>
                <a:cs typeface="Arial" pitchFamily="34" charset="0"/>
              </a:rPr>
              <a:t> </a:t>
            </a:r>
            <a:r>
              <a:rPr lang="en-US" sz="2000" i="1" dirty="0" err="1" smtClean="0">
                <a:latin typeface="Arial" pitchFamily="34" charset="0"/>
                <a:cs typeface="Arial" pitchFamily="34" charset="0"/>
              </a:rPr>
              <a:t>оруулсан</a:t>
            </a:r>
            <a:r>
              <a:rPr lang="en-US" sz="2000" i="1" dirty="0" smtClean="0">
                <a:latin typeface="Arial" pitchFamily="34" charset="0"/>
                <a:cs typeface="Arial" pitchFamily="34" charset="0"/>
              </a:rPr>
              <a:t>/</a:t>
            </a:r>
            <a:endParaRPr lang="en-US" sz="2000" dirty="0" smtClean="0">
              <a:latin typeface="Arial" pitchFamily="34" charset="0"/>
              <a:cs typeface="Arial" pitchFamily="34" charset="0"/>
            </a:endParaRPr>
          </a:p>
          <a:p>
            <a:r>
              <a:rPr lang="en-US" sz="2600" dirty="0" smtClean="0">
                <a:latin typeface="Arial" pitchFamily="34" charset="0"/>
                <a:cs typeface="Arial" pitchFamily="34" charset="0"/>
              </a:rPr>
              <a:t>52.10. </a:t>
            </a:r>
            <a:r>
              <a:rPr lang="en-US" sz="2600" dirty="0" err="1" smtClean="0">
                <a:latin typeface="Arial" pitchFamily="34" charset="0"/>
                <a:cs typeface="Arial" pitchFamily="34" charset="0"/>
              </a:rPr>
              <a:t>Бэлчээр</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ашиглах</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асуудлаар</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гарсан</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аливаа</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маргааныг</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багийн</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иргэдийн</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Нийтийн</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Хурлаар</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хэлэлцэж</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зохицуулна</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Эс</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тохиролцсон</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тохиолдолд</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сумын</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Засаг</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дарга</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шийдвэрлэнэ</a:t>
            </a:r>
            <a:r>
              <a:rPr lang="en-US" sz="2600" dirty="0" smtClean="0">
                <a:latin typeface="Arial" pitchFamily="34" charset="0"/>
                <a:cs typeface="Arial" pitchFamily="34" charset="0"/>
              </a:rPr>
              <a:t>.</a:t>
            </a:r>
          </a:p>
          <a:p>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9397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457200" y="1428736"/>
            <a:ext cx="8229600" cy="4697427"/>
          </a:xfrm>
        </p:spPr>
        <p:style>
          <a:lnRef idx="1">
            <a:schemeClr val="accent3"/>
          </a:lnRef>
          <a:fillRef idx="2">
            <a:schemeClr val="accent3"/>
          </a:fillRef>
          <a:effectRef idx="1">
            <a:schemeClr val="accent3"/>
          </a:effectRef>
          <a:fontRef idx="minor">
            <a:schemeClr val="dk1"/>
          </a:fontRef>
        </p:style>
        <p:txBody>
          <a:bodyPr>
            <a:normAutofit/>
          </a:bodyPr>
          <a:lstStyle/>
          <a:p>
            <a:r>
              <a:rPr lang="en-US" sz="2200" dirty="0" smtClean="0">
                <a:latin typeface="Arial" pitchFamily="34" charset="0"/>
                <a:cs typeface="Arial" pitchFamily="34" charset="0"/>
              </a:rPr>
              <a:t>53.1. </a:t>
            </a:r>
            <a:r>
              <a:rPr lang="en-US" sz="2200" dirty="0" err="1" smtClean="0">
                <a:solidFill>
                  <a:schemeClr val="accent2"/>
                </a:solidFill>
                <a:latin typeface="Arial" pitchFamily="34" charset="0"/>
                <a:cs typeface="Arial" pitchFamily="34" charset="0"/>
              </a:rPr>
              <a:t>Сум</a:t>
            </a:r>
            <a:r>
              <a:rPr lang="en-US" sz="2200" dirty="0" smtClean="0">
                <a:solidFill>
                  <a:schemeClr val="accent2"/>
                </a:solidFill>
                <a:latin typeface="Arial" pitchFamily="34" charset="0"/>
                <a:cs typeface="Arial" pitchFamily="34" charset="0"/>
              </a:rPr>
              <a:t>, </a:t>
            </a:r>
            <a:r>
              <a:rPr lang="en-US" sz="2200" dirty="0" err="1" smtClean="0">
                <a:solidFill>
                  <a:schemeClr val="accent2"/>
                </a:solidFill>
                <a:latin typeface="Arial" pitchFamily="34" charset="0"/>
                <a:cs typeface="Arial" pitchFamily="34" charset="0"/>
              </a:rPr>
              <a:t>дүүргийн</a:t>
            </a:r>
            <a:r>
              <a:rPr lang="en-US" sz="2200" dirty="0" smtClean="0">
                <a:solidFill>
                  <a:schemeClr val="accent2"/>
                </a:solidFill>
                <a:latin typeface="Arial" pitchFamily="34" charset="0"/>
                <a:cs typeface="Arial" pitchFamily="34" charset="0"/>
              </a:rPr>
              <a:t> </a:t>
            </a:r>
            <a:r>
              <a:rPr lang="en-US" sz="2200" dirty="0" err="1" smtClean="0">
                <a:solidFill>
                  <a:schemeClr val="accent2"/>
                </a:solidFill>
                <a:latin typeface="Arial" pitchFamily="34" charset="0"/>
                <a:cs typeface="Arial" pitchFamily="34" charset="0"/>
              </a:rPr>
              <a:t>Засаг</a:t>
            </a:r>
            <a:r>
              <a:rPr lang="en-US" sz="2200" dirty="0" smtClean="0">
                <a:solidFill>
                  <a:schemeClr val="accent2"/>
                </a:solidFill>
                <a:latin typeface="Arial" pitchFamily="34" charset="0"/>
                <a:cs typeface="Arial" pitchFamily="34" charset="0"/>
              </a:rPr>
              <a:t> </a:t>
            </a:r>
            <a:r>
              <a:rPr lang="en-US" sz="2200" dirty="0" err="1" smtClean="0">
                <a:solidFill>
                  <a:schemeClr val="accent2"/>
                </a:solidFill>
                <a:latin typeface="Arial" pitchFamily="34" charset="0"/>
                <a:cs typeface="Arial" pitchFamily="34" charset="0"/>
              </a:rPr>
              <a:t>дарга</a:t>
            </a:r>
            <a:r>
              <a:rPr lang="en-US" sz="2200" dirty="0" smtClean="0">
                <a:solidFill>
                  <a:schemeClr val="accent2"/>
                </a:solidFill>
                <a:latin typeface="Arial" pitchFamily="34" charset="0"/>
                <a:cs typeface="Arial" pitchFamily="34" charset="0"/>
              </a:rPr>
              <a:t> </a:t>
            </a:r>
            <a:r>
              <a:rPr lang="en-US" sz="2200" dirty="0" err="1" smtClean="0">
                <a:latin typeface="Arial" pitchFamily="34" charset="0"/>
                <a:cs typeface="Arial" pitchFamily="34" charset="0"/>
              </a:rPr>
              <a:t>мэргэжлийн</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эрх</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бүхий</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байгууллагатай</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хамтран</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хадлангийн</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талбайд</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газар</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зохион</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байгуулалтын</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арга</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хэмжээ</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авч</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түүний</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хэрэгжилтийг</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хангана</a:t>
            </a:r>
            <a:r>
              <a:rPr lang="en-US" sz="2200" dirty="0" smtClean="0">
                <a:latin typeface="Arial" pitchFamily="34" charset="0"/>
                <a:cs typeface="Arial" pitchFamily="34" charset="0"/>
              </a:rPr>
              <a:t>.</a:t>
            </a:r>
          </a:p>
          <a:p>
            <a:r>
              <a:rPr lang="en-US" sz="2200" dirty="0" smtClean="0">
                <a:latin typeface="Arial" pitchFamily="34" charset="0"/>
                <a:cs typeface="Arial" pitchFamily="34" charset="0"/>
              </a:rPr>
              <a:t>53.2</a:t>
            </a:r>
            <a:r>
              <a:rPr lang="en-US" sz="2200" dirty="0" smtClean="0">
                <a:solidFill>
                  <a:schemeClr val="accent2"/>
                </a:solidFill>
                <a:latin typeface="Arial" pitchFamily="34" charset="0"/>
                <a:cs typeface="Arial" pitchFamily="34" charset="0"/>
              </a:rPr>
              <a:t>. </a:t>
            </a:r>
            <a:r>
              <a:rPr lang="en-US" sz="2200" dirty="0" err="1" smtClean="0">
                <a:solidFill>
                  <a:schemeClr val="accent2"/>
                </a:solidFill>
                <a:latin typeface="Arial" pitchFamily="34" charset="0"/>
                <a:cs typeface="Arial" pitchFamily="34" charset="0"/>
              </a:rPr>
              <a:t>Сум</a:t>
            </a:r>
            <a:r>
              <a:rPr lang="en-US" sz="2200" dirty="0" smtClean="0">
                <a:solidFill>
                  <a:schemeClr val="accent2"/>
                </a:solidFill>
                <a:latin typeface="Arial" pitchFamily="34" charset="0"/>
                <a:cs typeface="Arial" pitchFamily="34" charset="0"/>
              </a:rPr>
              <a:t>, </a:t>
            </a:r>
            <a:r>
              <a:rPr lang="en-US" sz="2200" dirty="0" err="1" smtClean="0">
                <a:solidFill>
                  <a:schemeClr val="accent2"/>
                </a:solidFill>
                <a:latin typeface="Arial" pitchFamily="34" charset="0"/>
                <a:cs typeface="Arial" pitchFamily="34" charset="0"/>
              </a:rPr>
              <a:t>дүүргийн</a:t>
            </a:r>
            <a:r>
              <a:rPr lang="en-US" sz="2200" dirty="0" smtClean="0">
                <a:solidFill>
                  <a:schemeClr val="accent2"/>
                </a:solidFill>
                <a:latin typeface="Arial" pitchFamily="34" charset="0"/>
                <a:cs typeface="Arial" pitchFamily="34" charset="0"/>
              </a:rPr>
              <a:t> </a:t>
            </a:r>
            <a:r>
              <a:rPr lang="en-US" sz="2200" dirty="0" err="1" smtClean="0">
                <a:solidFill>
                  <a:schemeClr val="accent2"/>
                </a:solidFill>
                <a:latin typeface="Arial" pitchFamily="34" charset="0"/>
                <a:cs typeface="Arial" pitchFamily="34" charset="0"/>
              </a:rPr>
              <a:t>Засаг</a:t>
            </a:r>
            <a:r>
              <a:rPr lang="en-US" sz="2200" dirty="0" smtClean="0">
                <a:solidFill>
                  <a:schemeClr val="accent2"/>
                </a:solidFill>
                <a:latin typeface="Arial" pitchFamily="34" charset="0"/>
                <a:cs typeface="Arial" pitchFamily="34" charset="0"/>
              </a:rPr>
              <a:t> </a:t>
            </a:r>
            <a:r>
              <a:rPr lang="en-US" sz="2200" dirty="0" err="1" smtClean="0">
                <a:solidFill>
                  <a:schemeClr val="accent2"/>
                </a:solidFill>
                <a:latin typeface="Arial" pitchFamily="34" charset="0"/>
                <a:cs typeface="Arial" pitchFamily="34" charset="0"/>
              </a:rPr>
              <a:t>дарга</a:t>
            </a:r>
            <a:r>
              <a:rPr lang="en-US" sz="2200" dirty="0" smtClean="0">
                <a:solidFill>
                  <a:schemeClr val="accent2"/>
                </a:solidFill>
                <a:latin typeface="Arial" pitchFamily="34" charset="0"/>
                <a:cs typeface="Arial" pitchFamily="34" charset="0"/>
              </a:rPr>
              <a:t> </a:t>
            </a:r>
            <a:r>
              <a:rPr lang="en-US" sz="2200" dirty="0" err="1" smtClean="0">
                <a:latin typeface="Arial" pitchFamily="34" charset="0"/>
                <a:cs typeface="Arial" pitchFamily="34" charset="0"/>
              </a:rPr>
              <a:t>хадлан</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авах</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бололцоотой</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талбайг</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жил</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бүр</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иргэн</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аж</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ахуйн</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нэгж</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байгууллагад</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ашиглуулахаар</a:t>
            </a:r>
            <a:r>
              <a:rPr lang="en-US" sz="2200" dirty="0" smtClean="0">
                <a:latin typeface="Arial" pitchFamily="34" charset="0"/>
                <a:cs typeface="Arial" pitchFamily="34" charset="0"/>
              </a:rPr>
              <a:t> </a:t>
            </a:r>
            <a:r>
              <a:rPr lang="en-US" sz="2200" dirty="0" err="1" smtClean="0">
                <a:solidFill>
                  <a:schemeClr val="accent2"/>
                </a:solidFill>
                <a:latin typeface="Arial" pitchFamily="34" charset="0"/>
                <a:cs typeface="Arial" pitchFamily="34" charset="0"/>
              </a:rPr>
              <a:t>баг</a:t>
            </a:r>
            <a:r>
              <a:rPr lang="en-US" sz="2200" dirty="0" smtClean="0">
                <a:solidFill>
                  <a:schemeClr val="accent2"/>
                </a:solidFill>
                <a:latin typeface="Arial" pitchFamily="34" charset="0"/>
                <a:cs typeface="Arial" pitchFamily="34" charset="0"/>
              </a:rPr>
              <a:t>, </a:t>
            </a:r>
            <a:r>
              <a:rPr lang="en-US" sz="2200" dirty="0" err="1" smtClean="0">
                <a:solidFill>
                  <a:schemeClr val="accent2"/>
                </a:solidFill>
                <a:latin typeface="Arial" pitchFamily="34" charset="0"/>
                <a:cs typeface="Arial" pitchFamily="34" charset="0"/>
              </a:rPr>
              <a:t>хорооны</a:t>
            </a:r>
            <a:r>
              <a:rPr lang="en-US" sz="2200" dirty="0" smtClean="0">
                <a:solidFill>
                  <a:schemeClr val="accent2"/>
                </a:solidFill>
                <a:latin typeface="Arial" pitchFamily="34" charset="0"/>
                <a:cs typeface="Arial" pitchFamily="34" charset="0"/>
              </a:rPr>
              <a:t> </a:t>
            </a:r>
            <a:r>
              <a:rPr lang="en-US" sz="2200" dirty="0" err="1" smtClean="0">
                <a:solidFill>
                  <a:schemeClr val="accent2"/>
                </a:solidFill>
                <a:latin typeface="Arial" pitchFamily="34" charset="0"/>
                <a:cs typeface="Arial" pitchFamily="34" charset="0"/>
              </a:rPr>
              <a:t>иргэдийн</a:t>
            </a:r>
            <a:r>
              <a:rPr lang="en-US" sz="2200" dirty="0" smtClean="0">
                <a:solidFill>
                  <a:schemeClr val="accent2"/>
                </a:solidFill>
                <a:latin typeface="Arial" pitchFamily="34" charset="0"/>
                <a:cs typeface="Arial" pitchFamily="34" charset="0"/>
              </a:rPr>
              <a:t> </a:t>
            </a:r>
            <a:r>
              <a:rPr lang="en-US" sz="2200" dirty="0" err="1" smtClean="0">
                <a:solidFill>
                  <a:schemeClr val="accent2"/>
                </a:solidFill>
                <a:latin typeface="Arial" pitchFamily="34" charset="0"/>
                <a:cs typeface="Arial" pitchFamily="34" charset="0"/>
              </a:rPr>
              <a:t>Нийтийн</a:t>
            </a:r>
            <a:r>
              <a:rPr lang="en-US" sz="2200" dirty="0" smtClean="0">
                <a:solidFill>
                  <a:schemeClr val="accent2"/>
                </a:solidFill>
                <a:latin typeface="Arial" pitchFamily="34" charset="0"/>
                <a:cs typeface="Arial" pitchFamily="34" charset="0"/>
              </a:rPr>
              <a:t> </a:t>
            </a:r>
            <a:r>
              <a:rPr lang="en-US" sz="2200" dirty="0" err="1" smtClean="0">
                <a:solidFill>
                  <a:schemeClr val="accent2"/>
                </a:solidFill>
                <a:latin typeface="Arial" pitchFamily="34" charset="0"/>
                <a:cs typeface="Arial" pitchFamily="34" charset="0"/>
              </a:rPr>
              <a:t>Хурлын</a:t>
            </a:r>
            <a:r>
              <a:rPr lang="en-US" sz="2200" dirty="0" smtClean="0">
                <a:solidFill>
                  <a:schemeClr val="accent2"/>
                </a:solidFill>
                <a:latin typeface="Arial" pitchFamily="34" charset="0"/>
                <a:cs typeface="Arial" pitchFamily="34" charset="0"/>
              </a:rPr>
              <a:t> </a:t>
            </a:r>
            <a:r>
              <a:rPr lang="en-US" sz="2200" dirty="0" err="1" smtClean="0">
                <a:latin typeface="Arial" pitchFamily="34" charset="0"/>
                <a:cs typeface="Arial" pitchFamily="34" charset="0"/>
              </a:rPr>
              <a:t>саналыг</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үндэслэн</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хуваарилж</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түүний</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хэрэгжилтийг</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зохион</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байгуулна</a:t>
            </a:r>
            <a:r>
              <a:rPr lang="en-US" sz="2200" dirty="0" smtClean="0">
                <a:latin typeface="Arial" pitchFamily="34" charset="0"/>
                <a:cs typeface="Arial" pitchFamily="34" charset="0"/>
              </a:rPr>
              <a:t>.</a:t>
            </a:r>
          </a:p>
          <a:p>
            <a:r>
              <a:rPr lang="en-US" sz="2200" dirty="0" smtClean="0">
                <a:latin typeface="Arial" pitchFamily="34" charset="0"/>
                <a:cs typeface="Arial" pitchFamily="34" charset="0"/>
              </a:rPr>
              <a:t>53.3. </a:t>
            </a:r>
            <a:r>
              <a:rPr lang="en-US" sz="2200" dirty="0" err="1" smtClean="0">
                <a:latin typeface="Arial" pitchFamily="34" charset="0"/>
                <a:cs typeface="Arial" pitchFamily="34" charset="0"/>
              </a:rPr>
              <a:t>Газрын</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нэгдмэл</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сангийн</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ангилалд</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бүртгэгдсэн</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хадлангийн</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талбайд</a:t>
            </a:r>
            <a:r>
              <a:rPr lang="en-US" sz="2200" dirty="0" smtClean="0">
                <a:latin typeface="Arial" pitchFamily="34" charset="0"/>
                <a:cs typeface="Arial" pitchFamily="34" charset="0"/>
              </a:rPr>
              <a:t> 5 </a:t>
            </a:r>
            <a:r>
              <a:rPr lang="en-US" sz="2200" dirty="0" err="1" smtClean="0">
                <a:latin typeface="Arial" pitchFamily="34" charset="0"/>
                <a:cs typeface="Arial" pitchFamily="34" charset="0"/>
              </a:rPr>
              <a:t>дугаар</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сарын</a:t>
            </a:r>
            <a:r>
              <a:rPr lang="en-US" sz="2200" dirty="0" smtClean="0">
                <a:latin typeface="Arial" pitchFamily="34" charset="0"/>
                <a:cs typeface="Arial" pitchFamily="34" charset="0"/>
              </a:rPr>
              <a:t> 15-ны </a:t>
            </a:r>
            <a:r>
              <a:rPr lang="en-US" sz="2200" dirty="0" err="1" smtClean="0">
                <a:latin typeface="Arial" pitchFamily="34" charset="0"/>
                <a:cs typeface="Arial" pitchFamily="34" charset="0"/>
              </a:rPr>
              <a:t>өдрөөс</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эхлэн</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хадлан</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авч</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дуустал</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мал</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бэлчээхийг</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хориглоно</a:t>
            </a:r>
            <a:r>
              <a:rPr lang="en-US" sz="2200" dirty="0" smtClean="0">
                <a:latin typeface="Arial" pitchFamily="34" charset="0"/>
                <a:cs typeface="Arial" pitchFamily="34" charset="0"/>
              </a:rPr>
              <a:t>.</a:t>
            </a:r>
          </a:p>
          <a:p>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9397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r>
              <a:rPr lang="en-US" dirty="0" smtClean="0"/>
              <a:t>53.4. </a:t>
            </a:r>
            <a:r>
              <a:rPr lang="en-US" dirty="0" err="1" smtClean="0"/>
              <a:t>Иргэн</a:t>
            </a:r>
            <a:r>
              <a:rPr lang="en-US" dirty="0" smtClean="0"/>
              <a:t>, </a:t>
            </a:r>
            <a:r>
              <a:rPr lang="en-US" dirty="0" err="1" smtClean="0"/>
              <a:t>аж</a:t>
            </a:r>
            <a:r>
              <a:rPr lang="en-US" dirty="0" smtClean="0"/>
              <a:t> </a:t>
            </a:r>
            <a:r>
              <a:rPr lang="en-US" dirty="0" err="1" smtClean="0"/>
              <a:t>ахуйн</a:t>
            </a:r>
            <a:r>
              <a:rPr lang="en-US" dirty="0" smtClean="0"/>
              <a:t> </a:t>
            </a:r>
            <a:r>
              <a:rPr lang="en-US" dirty="0" err="1" smtClean="0"/>
              <a:t>нэгж</a:t>
            </a:r>
            <a:r>
              <a:rPr lang="en-US" dirty="0" smtClean="0"/>
              <a:t>, </a:t>
            </a:r>
            <a:r>
              <a:rPr lang="en-US" dirty="0" err="1" smtClean="0"/>
              <a:t>байгууллага</a:t>
            </a:r>
            <a:r>
              <a:rPr lang="en-US" dirty="0" smtClean="0"/>
              <a:t> </a:t>
            </a:r>
            <a:r>
              <a:rPr lang="en-US" dirty="0" err="1" smtClean="0"/>
              <a:t>сум</a:t>
            </a:r>
            <a:r>
              <a:rPr lang="en-US" dirty="0" smtClean="0"/>
              <a:t>, </a:t>
            </a:r>
            <a:r>
              <a:rPr lang="en-US" dirty="0" err="1" smtClean="0"/>
              <a:t>дүүргийн</a:t>
            </a:r>
            <a:r>
              <a:rPr lang="en-US" dirty="0" smtClean="0"/>
              <a:t> </a:t>
            </a:r>
            <a:r>
              <a:rPr lang="en-US" dirty="0" err="1" smtClean="0"/>
              <a:t>Засаг</a:t>
            </a:r>
            <a:r>
              <a:rPr lang="en-US" dirty="0" smtClean="0"/>
              <a:t> </a:t>
            </a:r>
            <a:r>
              <a:rPr lang="en-US" dirty="0" err="1" smtClean="0"/>
              <a:t>даргатай</a:t>
            </a:r>
            <a:r>
              <a:rPr lang="en-US" dirty="0" smtClean="0"/>
              <a:t> </a:t>
            </a:r>
            <a:r>
              <a:rPr lang="en-US" dirty="0" err="1" smtClean="0"/>
              <a:t>тохиролцон</a:t>
            </a:r>
            <a:r>
              <a:rPr lang="en-US" dirty="0" smtClean="0"/>
              <a:t> </a:t>
            </a:r>
            <a:r>
              <a:rPr lang="en-US" dirty="0" err="1" smtClean="0"/>
              <a:t>бэлчээрийн</a:t>
            </a:r>
            <a:r>
              <a:rPr lang="en-US" dirty="0" smtClean="0"/>
              <a:t> </a:t>
            </a:r>
            <a:r>
              <a:rPr lang="en-US" dirty="0" err="1" smtClean="0"/>
              <a:t>зохих</a:t>
            </a:r>
            <a:r>
              <a:rPr lang="en-US" dirty="0" smtClean="0"/>
              <a:t> </a:t>
            </a:r>
            <a:r>
              <a:rPr lang="en-US" dirty="0" err="1" smtClean="0"/>
              <a:t>ургацтай</a:t>
            </a:r>
            <a:r>
              <a:rPr lang="en-US" dirty="0" smtClean="0"/>
              <a:t> </a:t>
            </a:r>
            <a:r>
              <a:rPr lang="en-US" dirty="0" err="1" smtClean="0"/>
              <a:t>хэсгийг</a:t>
            </a:r>
            <a:r>
              <a:rPr lang="en-US" dirty="0" smtClean="0"/>
              <a:t> </a:t>
            </a:r>
            <a:r>
              <a:rPr lang="en-US" dirty="0" err="1" smtClean="0"/>
              <a:t>хадлангийн</a:t>
            </a:r>
            <a:r>
              <a:rPr lang="en-US" dirty="0" smtClean="0"/>
              <a:t> </a:t>
            </a:r>
            <a:r>
              <a:rPr lang="en-US" dirty="0" err="1" smtClean="0"/>
              <a:t>талбай</a:t>
            </a:r>
            <a:r>
              <a:rPr lang="en-US" dirty="0" smtClean="0"/>
              <a:t> </a:t>
            </a:r>
            <a:r>
              <a:rPr lang="en-US" dirty="0" err="1" smtClean="0"/>
              <a:t>болгон</a:t>
            </a:r>
            <a:r>
              <a:rPr lang="en-US" dirty="0" smtClean="0"/>
              <a:t> </a:t>
            </a:r>
            <a:r>
              <a:rPr lang="en-US" dirty="0" err="1" smtClean="0"/>
              <a:t>ашиглаж</a:t>
            </a:r>
            <a:r>
              <a:rPr lang="en-US" dirty="0" smtClean="0"/>
              <a:t> </a:t>
            </a:r>
            <a:r>
              <a:rPr lang="en-US" dirty="0" err="1" smtClean="0"/>
              <a:t>болно</a:t>
            </a:r>
            <a:r>
              <a:rPr lang="en-US" dirty="0" smtClean="0"/>
              <a:t>. </a:t>
            </a:r>
            <a:r>
              <a:rPr lang="en-US" dirty="0" err="1" smtClean="0"/>
              <a:t>Энэ</a:t>
            </a:r>
            <a:r>
              <a:rPr lang="en-US" dirty="0" smtClean="0"/>
              <a:t> </a:t>
            </a:r>
            <a:r>
              <a:rPr lang="en-US" dirty="0" err="1" smtClean="0"/>
              <a:t>нь</a:t>
            </a:r>
            <a:r>
              <a:rPr lang="en-US" dirty="0" smtClean="0"/>
              <a:t> </a:t>
            </a:r>
            <a:r>
              <a:rPr lang="en-US" dirty="0" err="1" smtClean="0"/>
              <a:t>газрын</a:t>
            </a:r>
            <a:r>
              <a:rPr lang="en-US" dirty="0" smtClean="0"/>
              <a:t> </a:t>
            </a:r>
            <a:r>
              <a:rPr lang="en-US" dirty="0" err="1" smtClean="0"/>
              <a:t>нэгдмэл</a:t>
            </a:r>
            <a:r>
              <a:rPr lang="en-US" dirty="0" smtClean="0"/>
              <a:t> </a:t>
            </a:r>
            <a:r>
              <a:rPr lang="en-US" dirty="0" err="1" smtClean="0"/>
              <a:t>сангийн</a:t>
            </a:r>
            <a:r>
              <a:rPr lang="en-US" dirty="0" smtClean="0"/>
              <a:t> </a:t>
            </a:r>
            <a:r>
              <a:rPr lang="en-US" dirty="0" err="1" smtClean="0"/>
              <a:t>ангилалд</a:t>
            </a:r>
            <a:r>
              <a:rPr lang="en-US" dirty="0" smtClean="0"/>
              <a:t> </a:t>
            </a:r>
            <a:r>
              <a:rPr lang="en-US" dirty="0" err="1" smtClean="0"/>
              <a:t>бүртгэгдсэн</a:t>
            </a:r>
            <a:r>
              <a:rPr lang="en-US" dirty="0" smtClean="0"/>
              <a:t> </a:t>
            </a:r>
            <a:r>
              <a:rPr lang="en-US" dirty="0" err="1" smtClean="0"/>
              <a:t>хадлангийн</a:t>
            </a:r>
            <a:r>
              <a:rPr lang="en-US" dirty="0" smtClean="0"/>
              <a:t> </a:t>
            </a:r>
            <a:r>
              <a:rPr lang="en-US" dirty="0" err="1" smtClean="0"/>
              <a:t>газарт</a:t>
            </a:r>
            <a:r>
              <a:rPr lang="en-US" dirty="0" smtClean="0"/>
              <a:t> </a:t>
            </a:r>
            <a:r>
              <a:rPr lang="en-US" dirty="0" err="1" smtClean="0"/>
              <a:t>хамаарахгүй</a:t>
            </a:r>
            <a:r>
              <a:rPr lang="en-US" dirty="0" smtClean="0"/>
              <a:t>.</a:t>
            </a:r>
          </a:p>
          <a:p>
            <a:r>
              <a:rPr lang="en-US" dirty="0" smtClean="0"/>
              <a:t>53.5. </a:t>
            </a:r>
            <a:r>
              <a:rPr lang="en-US" dirty="0" err="1" smtClean="0"/>
              <a:t>Сумын</a:t>
            </a:r>
            <a:r>
              <a:rPr lang="en-US" dirty="0" smtClean="0"/>
              <a:t> </a:t>
            </a:r>
            <a:r>
              <a:rPr lang="en-US" dirty="0" err="1" smtClean="0"/>
              <a:t>иргэдийн</a:t>
            </a:r>
            <a:r>
              <a:rPr lang="en-US" dirty="0" smtClean="0"/>
              <a:t> </a:t>
            </a:r>
            <a:r>
              <a:rPr lang="en-US" dirty="0" err="1" smtClean="0"/>
              <a:t>Төлөөлөгчдийн</a:t>
            </a:r>
            <a:r>
              <a:rPr lang="en-US" dirty="0" smtClean="0"/>
              <a:t> </a:t>
            </a:r>
            <a:r>
              <a:rPr lang="en-US" dirty="0" err="1" smtClean="0"/>
              <a:t>Хурлын</a:t>
            </a:r>
            <a:r>
              <a:rPr lang="en-US" dirty="0" smtClean="0"/>
              <a:t> </a:t>
            </a:r>
            <a:r>
              <a:rPr lang="en-US" dirty="0" err="1" smtClean="0"/>
              <a:t>шийдвэрийг</a:t>
            </a:r>
            <a:r>
              <a:rPr lang="en-US" dirty="0" smtClean="0"/>
              <a:t> </a:t>
            </a:r>
            <a:r>
              <a:rPr lang="en-US" dirty="0" err="1" smtClean="0"/>
              <a:t>үндэслэн</a:t>
            </a:r>
            <a:r>
              <a:rPr lang="en-US" dirty="0" smtClean="0"/>
              <a:t>, </a:t>
            </a:r>
            <a:r>
              <a:rPr lang="en-US" dirty="0" err="1" smtClean="0"/>
              <a:t>хадлангийн</a:t>
            </a:r>
            <a:r>
              <a:rPr lang="en-US" dirty="0" smtClean="0"/>
              <a:t> </a:t>
            </a:r>
            <a:r>
              <a:rPr lang="en-US" dirty="0" err="1" smtClean="0"/>
              <a:t>талбайг</a:t>
            </a:r>
            <a:r>
              <a:rPr lang="en-US" dirty="0" smtClean="0"/>
              <a:t> </a:t>
            </a:r>
            <a:r>
              <a:rPr lang="en-US" dirty="0" err="1" smtClean="0"/>
              <a:t>усалгаатай</a:t>
            </a:r>
            <a:r>
              <a:rPr lang="en-US" dirty="0" smtClean="0"/>
              <a:t> </a:t>
            </a:r>
            <a:r>
              <a:rPr lang="en-US" dirty="0" err="1" smtClean="0"/>
              <a:t>болгох</a:t>
            </a:r>
            <a:r>
              <a:rPr lang="en-US" dirty="0" smtClean="0"/>
              <a:t>, </a:t>
            </a:r>
            <a:r>
              <a:rPr lang="en-US" dirty="0" err="1" smtClean="0"/>
              <a:t>хамгаалах</a:t>
            </a:r>
            <a:r>
              <a:rPr lang="en-US" dirty="0" smtClean="0"/>
              <a:t>, </a:t>
            </a:r>
            <a:r>
              <a:rPr lang="en-US" dirty="0" err="1" smtClean="0"/>
              <a:t>бордох</a:t>
            </a:r>
            <a:r>
              <a:rPr lang="en-US" dirty="0" smtClean="0"/>
              <a:t>, </a:t>
            </a:r>
            <a:r>
              <a:rPr lang="en-US" dirty="0" err="1" smtClean="0"/>
              <a:t>ойн</a:t>
            </a:r>
            <a:r>
              <a:rPr lang="en-US" dirty="0" smtClean="0"/>
              <a:t> </a:t>
            </a:r>
            <a:r>
              <a:rPr lang="en-US" dirty="0" err="1" smtClean="0"/>
              <a:t>зурвас</a:t>
            </a:r>
            <a:r>
              <a:rPr lang="en-US" dirty="0" smtClean="0"/>
              <a:t> </a:t>
            </a:r>
            <a:r>
              <a:rPr lang="en-US" dirty="0" err="1" smtClean="0"/>
              <a:t>тарих</a:t>
            </a:r>
            <a:r>
              <a:rPr lang="en-US" dirty="0" smtClean="0"/>
              <a:t> </a:t>
            </a:r>
            <a:r>
              <a:rPr lang="en-US" dirty="0" err="1" smtClean="0"/>
              <a:t>зэргээр</a:t>
            </a:r>
            <a:r>
              <a:rPr lang="en-US" dirty="0" smtClean="0"/>
              <a:t> </a:t>
            </a:r>
            <a:r>
              <a:rPr lang="en-US" dirty="0" err="1" smtClean="0"/>
              <a:t>өөрийн</a:t>
            </a:r>
            <a:r>
              <a:rPr lang="en-US" dirty="0" smtClean="0"/>
              <a:t> </a:t>
            </a:r>
            <a:r>
              <a:rPr lang="en-US" dirty="0" err="1" smtClean="0"/>
              <a:t>хүч</a:t>
            </a:r>
            <a:r>
              <a:rPr lang="en-US" dirty="0" smtClean="0"/>
              <a:t>, </a:t>
            </a:r>
            <a:r>
              <a:rPr lang="en-US" dirty="0" err="1" smtClean="0"/>
              <a:t>хөрөнгөөр</a:t>
            </a:r>
            <a:r>
              <a:rPr lang="en-US" dirty="0" smtClean="0"/>
              <a:t> </a:t>
            </a:r>
            <a:r>
              <a:rPr lang="en-US" dirty="0" err="1" smtClean="0"/>
              <a:t>сайжруулалт</a:t>
            </a:r>
            <a:r>
              <a:rPr lang="en-US" dirty="0" smtClean="0"/>
              <a:t> </a:t>
            </a:r>
            <a:r>
              <a:rPr lang="en-US" dirty="0" err="1" smtClean="0"/>
              <a:t>хийж</a:t>
            </a:r>
            <a:r>
              <a:rPr lang="en-US" dirty="0" smtClean="0"/>
              <a:t>, </a:t>
            </a:r>
            <a:r>
              <a:rPr lang="en-US" dirty="0" err="1" smtClean="0"/>
              <a:t>ургацыг</a:t>
            </a:r>
            <a:r>
              <a:rPr lang="en-US" dirty="0" smtClean="0"/>
              <a:t> </a:t>
            </a:r>
            <a:r>
              <a:rPr lang="en-US" dirty="0" err="1" smtClean="0"/>
              <a:t>нь</a:t>
            </a:r>
            <a:r>
              <a:rPr lang="en-US" dirty="0" smtClean="0"/>
              <a:t> </a:t>
            </a:r>
            <a:r>
              <a:rPr lang="en-US" dirty="0" err="1" smtClean="0"/>
              <a:t>тогтвортой</a:t>
            </a:r>
            <a:r>
              <a:rPr lang="en-US" dirty="0" smtClean="0"/>
              <a:t> </a:t>
            </a:r>
            <a:r>
              <a:rPr lang="en-US" dirty="0" err="1" smtClean="0"/>
              <a:t>дээшлүүлсэн</a:t>
            </a:r>
            <a:r>
              <a:rPr lang="en-US" dirty="0" smtClean="0"/>
              <a:t> </a:t>
            </a:r>
            <a:r>
              <a:rPr lang="en-US" dirty="0" err="1" smtClean="0"/>
              <a:t>иргэн</a:t>
            </a:r>
            <a:r>
              <a:rPr lang="en-US" dirty="0" smtClean="0"/>
              <a:t>, </a:t>
            </a:r>
            <a:r>
              <a:rPr lang="en-US" dirty="0" err="1" smtClean="0"/>
              <a:t>аж</a:t>
            </a:r>
            <a:r>
              <a:rPr lang="en-US" dirty="0" smtClean="0"/>
              <a:t> </a:t>
            </a:r>
            <a:r>
              <a:rPr lang="en-US" dirty="0" err="1" smtClean="0"/>
              <a:t>ахуйн</a:t>
            </a:r>
            <a:r>
              <a:rPr lang="en-US" dirty="0" smtClean="0"/>
              <a:t> </a:t>
            </a:r>
            <a:r>
              <a:rPr lang="en-US" dirty="0" err="1" smtClean="0"/>
              <a:t>нэгж</a:t>
            </a:r>
            <a:r>
              <a:rPr lang="en-US" dirty="0" smtClean="0"/>
              <a:t>, </a:t>
            </a:r>
            <a:r>
              <a:rPr lang="en-US" dirty="0" err="1" smtClean="0"/>
              <a:t>байгууллагад</a:t>
            </a:r>
            <a:r>
              <a:rPr lang="en-US" dirty="0" smtClean="0"/>
              <a:t> </a:t>
            </a:r>
            <a:r>
              <a:rPr lang="en-US" dirty="0" err="1" smtClean="0"/>
              <a:t>сумын</a:t>
            </a:r>
            <a:r>
              <a:rPr lang="en-US" dirty="0" smtClean="0"/>
              <a:t> </a:t>
            </a:r>
            <a:r>
              <a:rPr lang="en-US" dirty="0" err="1" smtClean="0"/>
              <a:t>Засаг</a:t>
            </a:r>
            <a:r>
              <a:rPr lang="en-US" dirty="0" smtClean="0"/>
              <a:t> </a:t>
            </a:r>
            <a:r>
              <a:rPr lang="en-US" dirty="0" err="1" smtClean="0"/>
              <a:t>дарга</a:t>
            </a:r>
            <a:r>
              <a:rPr lang="en-US" dirty="0" smtClean="0"/>
              <a:t> </a:t>
            </a:r>
            <a:r>
              <a:rPr lang="en-US" dirty="0" err="1" smtClean="0"/>
              <a:t>уг</a:t>
            </a:r>
            <a:r>
              <a:rPr lang="en-US" dirty="0" smtClean="0"/>
              <a:t> </a:t>
            </a:r>
            <a:r>
              <a:rPr lang="en-US" dirty="0" err="1" smtClean="0"/>
              <a:t>талбайг</a:t>
            </a:r>
            <a:r>
              <a:rPr lang="en-US" dirty="0" smtClean="0"/>
              <a:t> </a:t>
            </a:r>
            <a:r>
              <a:rPr lang="en-US" dirty="0" err="1" smtClean="0"/>
              <a:t>нь</a:t>
            </a:r>
            <a:r>
              <a:rPr lang="en-US" dirty="0" smtClean="0"/>
              <a:t> </a:t>
            </a:r>
            <a:r>
              <a:rPr lang="en-US" dirty="0" err="1" smtClean="0"/>
              <a:t>эзэмшүүлж</a:t>
            </a:r>
            <a:r>
              <a:rPr lang="en-US" dirty="0" smtClean="0"/>
              <a:t> </a:t>
            </a:r>
            <a:r>
              <a:rPr lang="en-US" dirty="0" err="1" smtClean="0"/>
              <a:t>болно</a:t>
            </a:r>
            <a:r>
              <a:rPr lang="en-US" dirty="0" smtClean="0"/>
              <a:t>.</a:t>
            </a:r>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9397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en-US" dirty="0" smtClean="0">
                <a:latin typeface="Arial" pitchFamily="34" charset="0"/>
                <a:cs typeface="Arial" pitchFamily="34" charset="0"/>
              </a:rPr>
              <a:t>54.1. </a:t>
            </a:r>
            <a:r>
              <a:rPr lang="en-US" dirty="0" err="1" smtClean="0">
                <a:latin typeface="Arial" pitchFamily="34" charset="0"/>
                <a:cs typeface="Arial" pitchFamily="34" charset="0"/>
              </a:rPr>
              <a:t>Энэ</a:t>
            </a:r>
            <a:r>
              <a:rPr lang="en-US" dirty="0" smtClean="0">
                <a:latin typeface="Arial" pitchFamily="34" charset="0"/>
                <a:cs typeface="Arial" pitchFamily="34" charset="0"/>
              </a:rPr>
              <a:t> </a:t>
            </a:r>
            <a:r>
              <a:rPr lang="en-US" dirty="0" err="1" smtClean="0">
                <a:latin typeface="Arial" pitchFamily="34" charset="0"/>
                <a:cs typeface="Arial" pitchFamily="34" charset="0"/>
              </a:rPr>
              <a:t>хуулийн</a:t>
            </a:r>
            <a:r>
              <a:rPr lang="en-US" dirty="0" smtClean="0">
                <a:latin typeface="Arial" pitchFamily="34" charset="0"/>
                <a:cs typeface="Arial" pitchFamily="34" charset="0"/>
              </a:rPr>
              <a:t> 29.2, 29.3, 29.5-д </a:t>
            </a:r>
            <a:r>
              <a:rPr lang="en-US" dirty="0" err="1" smtClean="0">
                <a:latin typeface="Arial" pitchFamily="34" charset="0"/>
                <a:cs typeface="Arial" pitchFamily="34" charset="0"/>
              </a:rPr>
              <a:t>зааснаас</a:t>
            </a:r>
            <a:r>
              <a:rPr lang="en-US" dirty="0" smtClean="0">
                <a:latin typeface="Arial" pitchFamily="34" charset="0"/>
                <a:cs typeface="Arial" pitchFamily="34" charset="0"/>
              </a:rPr>
              <a:t> </a:t>
            </a:r>
            <a:r>
              <a:rPr lang="en-US" dirty="0" err="1" smtClean="0">
                <a:latin typeface="Arial" pitchFamily="34" charset="0"/>
                <a:cs typeface="Arial" pitchFamily="34" charset="0"/>
              </a:rPr>
              <a:t>бусад</a:t>
            </a:r>
            <a:r>
              <a:rPr lang="en-US" dirty="0" smtClean="0">
                <a:latin typeface="Arial" pitchFamily="34" charset="0"/>
                <a:cs typeface="Arial" pitchFamily="34" charset="0"/>
              </a:rPr>
              <a:t> </a:t>
            </a:r>
            <a:r>
              <a:rPr lang="en-US" dirty="0" err="1" smtClean="0">
                <a:latin typeface="Arial" pitchFamily="34" charset="0"/>
                <a:cs typeface="Arial" pitchFamily="34" charset="0"/>
              </a:rPr>
              <a:t>тохиолдолд</a:t>
            </a:r>
            <a:r>
              <a:rPr lang="en-US" dirty="0" smtClean="0">
                <a:latin typeface="Arial" pitchFamily="34" charset="0"/>
                <a:cs typeface="Arial" pitchFamily="34" charset="0"/>
              </a:rPr>
              <a:t> </a:t>
            </a:r>
            <a:r>
              <a:rPr lang="en-US" dirty="0" err="1" smtClean="0">
                <a:latin typeface="Arial" pitchFamily="34" charset="0"/>
                <a:cs typeface="Arial" pitchFamily="34" charset="0"/>
              </a:rPr>
              <a:t>шинээр</a:t>
            </a:r>
            <a:r>
              <a:rPr lang="en-US" dirty="0" smtClean="0">
                <a:latin typeface="Arial" pitchFamily="34" charset="0"/>
                <a:cs typeface="Arial" pitchFamily="34" charset="0"/>
              </a:rPr>
              <a:t> </a:t>
            </a:r>
            <a:r>
              <a:rPr lang="en-US" dirty="0" err="1" smtClean="0">
                <a:latin typeface="Arial" pitchFamily="34" charset="0"/>
                <a:cs typeface="Arial" pitchFamily="34" charset="0"/>
              </a:rPr>
              <a:t>тариалангийн</a:t>
            </a:r>
            <a:r>
              <a:rPr lang="en-US" dirty="0" smtClean="0">
                <a:latin typeface="Arial" pitchFamily="34" charset="0"/>
                <a:cs typeface="Arial" pitchFamily="34" charset="0"/>
              </a:rPr>
              <a:t> </a:t>
            </a:r>
            <a:r>
              <a:rPr lang="en-US" dirty="0" err="1" smtClean="0">
                <a:latin typeface="Arial" pitchFamily="34" charset="0"/>
                <a:cs typeface="Arial" pitchFamily="34" charset="0"/>
              </a:rPr>
              <a:t>талбай</a:t>
            </a:r>
            <a:r>
              <a:rPr lang="en-US" dirty="0" smtClean="0">
                <a:latin typeface="Arial" pitchFamily="34" charset="0"/>
                <a:cs typeface="Arial" pitchFamily="34" charset="0"/>
              </a:rPr>
              <a:t> </a:t>
            </a:r>
            <a:r>
              <a:rPr lang="en-US" dirty="0" err="1" smtClean="0">
                <a:latin typeface="Arial" pitchFamily="34" charset="0"/>
                <a:cs typeface="Arial" pitchFamily="34" charset="0"/>
              </a:rPr>
              <a:t>бий</a:t>
            </a:r>
            <a:r>
              <a:rPr lang="en-US" dirty="0" smtClean="0">
                <a:latin typeface="Arial" pitchFamily="34" charset="0"/>
                <a:cs typeface="Arial" pitchFamily="34" charset="0"/>
              </a:rPr>
              <a:t> </a:t>
            </a:r>
            <a:r>
              <a:rPr lang="en-US" dirty="0" err="1" smtClean="0">
                <a:latin typeface="Arial" pitchFamily="34" charset="0"/>
                <a:cs typeface="Arial" pitchFamily="34" charset="0"/>
              </a:rPr>
              <a:t>болгох</a:t>
            </a:r>
            <a:r>
              <a:rPr lang="en-US" dirty="0" smtClean="0">
                <a:latin typeface="Arial" pitchFamily="34" charset="0"/>
                <a:cs typeface="Arial" pitchFamily="34" charset="0"/>
              </a:rPr>
              <a:t> </a:t>
            </a:r>
            <a:r>
              <a:rPr lang="en-US" dirty="0" err="1" smtClean="0">
                <a:latin typeface="Arial" pitchFamily="34" charset="0"/>
                <a:cs typeface="Arial" pitchFamily="34" charset="0"/>
              </a:rPr>
              <a:t>асуудлыг</a:t>
            </a:r>
            <a:r>
              <a:rPr lang="en-US" dirty="0" smtClean="0">
                <a:latin typeface="Arial" pitchFamily="34" charset="0"/>
                <a:cs typeface="Arial" pitchFamily="34" charset="0"/>
              </a:rPr>
              <a:t> </a:t>
            </a:r>
            <a:r>
              <a:rPr lang="en-US" dirty="0" err="1" smtClean="0">
                <a:latin typeface="Arial" pitchFamily="34" charset="0"/>
                <a:cs typeface="Arial" pitchFamily="34" charset="0"/>
              </a:rPr>
              <a:t>Засгийн</a:t>
            </a:r>
            <a:r>
              <a:rPr lang="en-US" dirty="0" smtClean="0">
                <a:latin typeface="Arial" pitchFamily="34" charset="0"/>
                <a:cs typeface="Arial" pitchFamily="34" charset="0"/>
              </a:rPr>
              <a:t> </a:t>
            </a:r>
            <a:r>
              <a:rPr lang="en-US" dirty="0" err="1" smtClean="0">
                <a:latin typeface="Arial" pitchFamily="34" charset="0"/>
                <a:cs typeface="Arial" pitchFamily="34" charset="0"/>
              </a:rPr>
              <a:t>газар</a:t>
            </a:r>
            <a:r>
              <a:rPr lang="en-US" dirty="0" smtClean="0">
                <a:latin typeface="Arial" pitchFamily="34" charset="0"/>
                <a:cs typeface="Arial" pitchFamily="34" charset="0"/>
              </a:rPr>
              <a:t> </a:t>
            </a:r>
            <a:r>
              <a:rPr lang="en-US" dirty="0" err="1" smtClean="0">
                <a:latin typeface="Arial" pitchFamily="34" charset="0"/>
                <a:cs typeface="Arial" pitchFamily="34" charset="0"/>
              </a:rPr>
              <a:t>шийдвэрлэнэ</a:t>
            </a:r>
            <a:r>
              <a:rPr lang="en-US" dirty="0" smtClean="0">
                <a:latin typeface="Arial" pitchFamily="34" charset="0"/>
                <a:cs typeface="Arial" pitchFamily="34" charset="0"/>
              </a:rPr>
              <a:t>.</a:t>
            </a:r>
          </a:p>
          <a:p>
            <a:r>
              <a:rPr lang="en-US" dirty="0" smtClean="0">
                <a:latin typeface="Arial" pitchFamily="34" charset="0"/>
                <a:cs typeface="Arial" pitchFamily="34" charset="0"/>
              </a:rPr>
              <a:t>54.2. </a:t>
            </a:r>
            <a:r>
              <a:rPr lang="en-US" dirty="0" err="1" smtClean="0">
                <a:latin typeface="Arial" pitchFamily="34" charset="0"/>
                <a:cs typeface="Arial" pitchFamily="34" charset="0"/>
              </a:rPr>
              <a:t>Тариалангийн</a:t>
            </a:r>
            <a:r>
              <a:rPr lang="en-US" dirty="0" smtClean="0">
                <a:latin typeface="Arial" pitchFamily="34" charset="0"/>
                <a:cs typeface="Arial" pitchFamily="34" charset="0"/>
              </a:rPr>
              <a:t> </a:t>
            </a:r>
            <a:r>
              <a:rPr lang="en-US" dirty="0" err="1" smtClean="0">
                <a:latin typeface="Arial" pitchFamily="34" charset="0"/>
                <a:cs typeface="Arial" pitchFamily="34" charset="0"/>
              </a:rPr>
              <a:t>зориулалтаар</a:t>
            </a:r>
            <a:r>
              <a:rPr lang="en-US" dirty="0" smtClean="0">
                <a:latin typeface="Arial" pitchFamily="34" charset="0"/>
                <a:cs typeface="Arial" pitchFamily="34" charset="0"/>
              </a:rPr>
              <a:t> </a:t>
            </a:r>
            <a:r>
              <a:rPr lang="en-US" dirty="0" err="1" smtClean="0">
                <a:latin typeface="Arial" pitchFamily="34" charset="0"/>
                <a:cs typeface="Arial" pitchFamily="34" charset="0"/>
              </a:rPr>
              <a:t>газар</a:t>
            </a:r>
            <a:r>
              <a:rPr lang="en-US" dirty="0" smtClean="0">
                <a:latin typeface="Arial" pitchFamily="34" charset="0"/>
                <a:cs typeface="Arial" pitchFamily="34" charset="0"/>
              </a:rPr>
              <a:t> </a:t>
            </a:r>
            <a:r>
              <a:rPr lang="en-US" dirty="0" err="1" smtClean="0">
                <a:latin typeface="Arial" pitchFamily="34" charset="0"/>
                <a:cs typeface="Arial" pitchFamily="34" charset="0"/>
              </a:rPr>
              <a:t>эзэмшиж</a:t>
            </a:r>
            <a:r>
              <a:rPr lang="en-US" dirty="0" smtClean="0">
                <a:latin typeface="Arial" pitchFamily="34" charset="0"/>
                <a:cs typeface="Arial" pitchFamily="34" charset="0"/>
              </a:rPr>
              <a:t>, </a:t>
            </a:r>
            <a:r>
              <a:rPr lang="en-US" dirty="0" err="1" smtClean="0">
                <a:latin typeface="Arial" pitchFamily="34" charset="0"/>
                <a:cs typeface="Arial" pitchFamily="34" charset="0"/>
              </a:rPr>
              <a:t>ашиглаж</a:t>
            </a:r>
            <a:r>
              <a:rPr lang="en-US" dirty="0" smtClean="0">
                <a:latin typeface="Arial" pitchFamily="34" charset="0"/>
                <a:cs typeface="Arial" pitchFamily="34" charset="0"/>
              </a:rPr>
              <a:t> </a:t>
            </a:r>
            <a:r>
              <a:rPr lang="en-US" dirty="0" err="1" smtClean="0">
                <a:latin typeface="Arial" pitchFamily="34" charset="0"/>
                <a:cs typeface="Arial" pitchFamily="34" charset="0"/>
              </a:rPr>
              <a:t>байгаа</a:t>
            </a:r>
            <a:r>
              <a:rPr lang="en-US" dirty="0" smtClean="0">
                <a:latin typeface="Arial" pitchFamily="34" charset="0"/>
                <a:cs typeface="Arial" pitchFamily="34" charset="0"/>
              </a:rPr>
              <a:t> </a:t>
            </a:r>
            <a:r>
              <a:rPr lang="en-US" dirty="0" err="1" smtClean="0">
                <a:latin typeface="Arial" pitchFamily="34" charset="0"/>
                <a:cs typeface="Arial" pitchFamily="34" charset="0"/>
              </a:rPr>
              <a:t>этгээд</a:t>
            </a:r>
            <a:r>
              <a:rPr lang="en-US" dirty="0" smtClean="0">
                <a:latin typeface="Arial" pitchFamily="34" charset="0"/>
                <a:cs typeface="Arial" pitchFamily="34" charset="0"/>
              </a:rPr>
              <a:t> </a:t>
            </a:r>
            <a:r>
              <a:rPr lang="en-US" dirty="0" err="1" smtClean="0">
                <a:latin typeface="Arial" pitchFamily="34" charset="0"/>
                <a:cs typeface="Arial" pitchFamily="34" charset="0"/>
              </a:rPr>
              <a:t>хөрсийг</a:t>
            </a:r>
            <a:r>
              <a:rPr lang="en-US" dirty="0" smtClean="0">
                <a:latin typeface="Arial" pitchFamily="34" charset="0"/>
                <a:cs typeface="Arial" pitchFamily="34" charset="0"/>
              </a:rPr>
              <a:t> </a:t>
            </a:r>
            <a:r>
              <a:rPr lang="en-US" dirty="0" err="1" smtClean="0">
                <a:latin typeface="Arial" pitchFamily="34" charset="0"/>
                <a:cs typeface="Arial" pitchFamily="34" charset="0"/>
              </a:rPr>
              <a:t>хамгаалах</a:t>
            </a:r>
            <a:r>
              <a:rPr lang="en-US" dirty="0" smtClean="0">
                <a:latin typeface="Arial" pitchFamily="34" charset="0"/>
                <a:cs typeface="Arial" pitchFamily="34" charset="0"/>
              </a:rPr>
              <a:t>, </a:t>
            </a:r>
            <a:r>
              <a:rPr lang="en-US" dirty="0" err="1" smtClean="0">
                <a:latin typeface="Arial" pitchFamily="34" charset="0"/>
                <a:cs typeface="Arial" pitchFamily="34" charset="0"/>
              </a:rPr>
              <a:t>түүний</a:t>
            </a:r>
            <a:r>
              <a:rPr lang="en-US" dirty="0" smtClean="0">
                <a:latin typeface="Arial" pitchFamily="34" charset="0"/>
                <a:cs typeface="Arial" pitchFamily="34" charset="0"/>
              </a:rPr>
              <a:t> </a:t>
            </a:r>
            <a:r>
              <a:rPr lang="en-US" dirty="0" err="1" smtClean="0">
                <a:latin typeface="Arial" pitchFamily="34" charset="0"/>
                <a:cs typeface="Arial" pitchFamily="34" charset="0"/>
              </a:rPr>
              <a:t>үржил</a:t>
            </a:r>
            <a:r>
              <a:rPr lang="en-US" dirty="0" smtClean="0">
                <a:latin typeface="Arial" pitchFamily="34" charset="0"/>
                <a:cs typeface="Arial" pitchFamily="34" charset="0"/>
              </a:rPr>
              <a:t> </a:t>
            </a:r>
            <a:r>
              <a:rPr lang="en-US" dirty="0" err="1" smtClean="0">
                <a:latin typeface="Arial" pitchFamily="34" charset="0"/>
                <a:cs typeface="Arial" pitchFamily="34" charset="0"/>
              </a:rPr>
              <a:t>шимийг</a:t>
            </a:r>
            <a:r>
              <a:rPr lang="en-US" dirty="0" smtClean="0">
                <a:latin typeface="Arial" pitchFamily="34" charset="0"/>
                <a:cs typeface="Arial" pitchFamily="34" charset="0"/>
              </a:rPr>
              <a:t> </a:t>
            </a:r>
            <a:r>
              <a:rPr lang="en-US" dirty="0" err="1" smtClean="0">
                <a:latin typeface="Arial" pitchFamily="34" charset="0"/>
                <a:cs typeface="Arial" pitchFamily="34" charset="0"/>
              </a:rPr>
              <a:t>бууруулахгүй</a:t>
            </a:r>
            <a:r>
              <a:rPr lang="en-US" dirty="0" smtClean="0">
                <a:latin typeface="Arial" pitchFamily="34" charset="0"/>
                <a:cs typeface="Arial" pitchFamily="34" charset="0"/>
              </a:rPr>
              <a:t> </a:t>
            </a:r>
            <a:r>
              <a:rPr lang="en-US" dirty="0" err="1" smtClean="0">
                <a:latin typeface="Arial" pitchFamily="34" charset="0"/>
                <a:cs typeface="Arial" pitchFamily="34" charset="0"/>
              </a:rPr>
              <a:t>байх</a:t>
            </a:r>
            <a:r>
              <a:rPr lang="en-US" dirty="0" smtClean="0">
                <a:latin typeface="Arial" pitchFamily="34" charset="0"/>
                <a:cs typeface="Arial" pitchFamily="34" charset="0"/>
              </a:rPr>
              <a:t> </a:t>
            </a:r>
            <a:r>
              <a:rPr lang="en-US" dirty="0" err="1" smtClean="0">
                <a:latin typeface="Arial" pitchFamily="34" charset="0"/>
                <a:cs typeface="Arial" pitchFamily="34" charset="0"/>
              </a:rPr>
              <a:t>арга</a:t>
            </a:r>
            <a:r>
              <a:rPr lang="en-US" dirty="0" smtClean="0">
                <a:latin typeface="Arial" pitchFamily="34" charset="0"/>
                <a:cs typeface="Arial" pitchFamily="34" charset="0"/>
              </a:rPr>
              <a:t> </a:t>
            </a:r>
            <a:r>
              <a:rPr lang="en-US" dirty="0" err="1" smtClean="0">
                <a:latin typeface="Arial" pitchFamily="34" charset="0"/>
                <a:cs typeface="Arial" pitchFamily="34" charset="0"/>
              </a:rPr>
              <a:t>хэмжээ</a:t>
            </a:r>
            <a:r>
              <a:rPr lang="en-US" dirty="0" smtClean="0">
                <a:latin typeface="Arial" pitchFamily="34" charset="0"/>
                <a:cs typeface="Arial" pitchFamily="34" charset="0"/>
              </a:rPr>
              <a:t> </a:t>
            </a:r>
            <a:r>
              <a:rPr lang="en-US" dirty="0" err="1" smtClean="0">
                <a:latin typeface="Arial" pitchFamily="34" charset="0"/>
                <a:cs typeface="Arial" pitchFamily="34" charset="0"/>
              </a:rPr>
              <a:t>байнга</a:t>
            </a:r>
            <a:r>
              <a:rPr lang="en-US" dirty="0" smtClean="0">
                <a:latin typeface="Arial" pitchFamily="34" charset="0"/>
                <a:cs typeface="Arial" pitchFamily="34" charset="0"/>
              </a:rPr>
              <a:t> </a:t>
            </a:r>
            <a:r>
              <a:rPr lang="en-US" dirty="0" err="1" smtClean="0">
                <a:latin typeface="Arial" pitchFamily="34" charset="0"/>
                <a:cs typeface="Arial" pitchFamily="34" charset="0"/>
              </a:rPr>
              <a:t>авч</a:t>
            </a:r>
            <a:r>
              <a:rPr lang="en-US" dirty="0" smtClean="0">
                <a:latin typeface="Arial" pitchFamily="34" charset="0"/>
                <a:cs typeface="Arial" pitchFamily="34" charset="0"/>
              </a:rPr>
              <a:t>, </a:t>
            </a:r>
            <a:r>
              <a:rPr lang="en-US" dirty="0" err="1" smtClean="0">
                <a:latin typeface="Arial" pitchFamily="34" charset="0"/>
                <a:cs typeface="Arial" pitchFamily="34" charset="0"/>
              </a:rPr>
              <a:t>хууль</a:t>
            </a:r>
            <a:r>
              <a:rPr lang="en-US" dirty="0" smtClean="0">
                <a:latin typeface="Arial" pitchFamily="34" charset="0"/>
                <a:cs typeface="Arial" pitchFamily="34" charset="0"/>
              </a:rPr>
              <a:t> </a:t>
            </a:r>
            <a:r>
              <a:rPr lang="en-US" dirty="0" err="1" smtClean="0">
                <a:latin typeface="Arial" pitchFamily="34" charset="0"/>
                <a:cs typeface="Arial" pitchFamily="34" charset="0"/>
              </a:rPr>
              <a:t>тогтоомжид</a:t>
            </a:r>
            <a:r>
              <a:rPr lang="en-US" dirty="0" smtClean="0">
                <a:latin typeface="Arial" pitchFamily="34" charset="0"/>
                <a:cs typeface="Arial" pitchFamily="34" charset="0"/>
              </a:rPr>
              <a:t> </a:t>
            </a:r>
            <a:r>
              <a:rPr lang="en-US" dirty="0" err="1" smtClean="0">
                <a:latin typeface="Arial" pitchFamily="34" charset="0"/>
                <a:cs typeface="Arial" pitchFamily="34" charset="0"/>
              </a:rPr>
              <a:t>заасан</a:t>
            </a:r>
            <a:r>
              <a:rPr lang="en-US" dirty="0" smtClean="0">
                <a:latin typeface="Arial" pitchFamily="34" charset="0"/>
                <a:cs typeface="Arial" pitchFamily="34" charset="0"/>
              </a:rPr>
              <a:t> </a:t>
            </a:r>
            <a:r>
              <a:rPr lang="en-US" dirty="0" err="1" smtClean="0">
                <a:latin typeface="Arial" pitchFamily="34" charset="0"/>
                <a:cs typeface="Arial" pitchFamily="34" charset="0"/>
              </a:rPr>
              <a:t>хугацаа</a:t>
            </a:r>
            <a:r>
              <a:rPr lang="en-US" dirty="0" smtClean="0">
                <a:latin typeface="Arial" pitchFamily="34" charset="0"/>
                <a:cs typeface="Arial" pitchFamily="34" charset="0"/>
              </a:rPr>
              <a:t>, </a:t>
            </a:r>
            <a:r>
              <a:rPr lang="en-US" dirty="0" err="1" smtClean="0">
                <a:latin typeface="Arial" pitchFamily="34" charset="0"/>
                <a:cs typeface="Arial" pitchFamily="34" charset="0"/>
              </a:rPr>
              <a:t>журмын</a:t>
            </a:r>
            <a:r>
              <a:rPr lang="en-US" dirty="0" smtClean="0">
                <a:latin typeface="Arial" pitchFamily="34" charset="0"/>
                <a:cs typeface="Arial" pitchFamily="34" charset="0"/>
              </a:rPr>
              <a:t> </a:t>
            </a:r>
            <a:r>
              <a:rPr lang="en-US" dirty="0" err="1" smtClean="0">
                <a:latin typeface="Arial" pitchFamily="34" charset="0"/>
                <a:cs typeface="Arial" pitchFamily="34" charset="0"/>
              </a:rPr>
              <a:t>дагуу</a:t>
            </a:r>
            <a:r>
              <a:rPr lang="en-US" dirty="0" smtClean="0">
                <a:latin typeface="Arial" pitchFamily="34" charset="0"/>
                <a:cs typeface="Arial" pitchFamily="34" charset="0"/>
              </a:rPr>
              <a:t> </a:t>
            </a:r>
            <a:r>
              <a:rPr lang="en-US" dirty="0" err="1" smtClean="0">
                <a:latin typeface="Arial" pitchFamily="34" charset="0"/>
                <a:cs typeface="Arial" pitchFamily="34" charset="0"/>
              </a:rPr>
              <a:t>тухайн</a:t>
            </a:r>
            <a:r>
              <a:rPr lang="en-US" dirty="0" smtClean="0">
                <a:latin typeface="Arial" pitchFamily="34" charset="0"/>
                <a:cs typeface="Arial" pitchFamily="34" charset="0"/>
              </a:rPr>
              <a:t> </a:t>
            </a:r>
            <a:r>
              <a:rPr lang="en-US" dirty="0" err="1" smtClean="0">
                <a:latin typeface="Arial" pitchFamily="34" charset="0"/>
                <a:cs typeface="Arial" pitchFamily="34" charset="0"/>
              </a:rPr>
              <a:t>газарт</a:t>
            </a:r>
            <a:r>
              <a:rPr lang="en-US" dirty="0" smtClean="0">
                <a:latin typeface="Arial" pitchFamily="34" charset="0"/>
                <a:cs typeface="Arial" pitchFamily="34" charset="0"/>
              </a:rPr>
              <a:t> </a:t>
            </a:r>
            <a:r>
              <a:rPr lang="en-US" dirty="0" err="1" smtClean="0">
                <a:latin typeface="Arial" pitchFamily="34" charset="0"/>
                <a:cs typeface="Arial" pitchFamily="34" charset="0"/>
              </a:rPr>
              <a:t>агрохимийн</a:t>
            </a:r>
            <a:r>
              <a:rPr lang="en-US" dirty="0" smtClean="0">
                <a:latin typeface="Arial" pitchFamily="34" charset="0"/>
                <a:cs typeface="Arial" pitchFamily="34" charset="0"/>
              </a:rPr>
              <a:t> </a:t>
            </a:r>
            <a:r>
              <a:rPr lang="en-US" dirty="0" err="1" smtClean="0">
                <a:latin typeface="Arial" pitchFamily="34" charset="0"/>
                <a:cs typeface="Arial" pitchFamily="34" charset="0"/>
              </a:rPr>
              <a:t>шинжилгээ</a:t>
            </a:r>
            <a:r>
              <a:rPr lang="en-US" dirty="0" smtClean="0">
                <a:latin typeface="Arial" pitchFamily="34" charset="0"/>
                <a:cs typeface="Arial" pitchFamily="34" charset="0"/>
              </a:rPr>
              <a:t> </a:t>
            </a:r>
            <a:r>
              <a:rPr lang="en-US" dirty="0" err="1" smtClean="0">
                <a:latin typeface="Arial" pitchFamily="34" charset="0"/>
                <a:cs typeface="Arial" pitchFamily="34" charset="0"/>
              </a:rPr>
              <a:t>хийлгүүлнэ</a:t>
            </a:r>
            <a:r>
              <a:rPr lang="en-US" dirty="0" smtClean="0">
                <a:latin typeface="Arial" pitchFamily="34" charset="0"/>
                <a:cs typeface="Arial" pitchFamily="34" charset="0"/>
              </a:rPr>
              <a:t>.</a:t>
            </a:r>
          </a:p>
          <a:p>
            <a:r>
              <a:rPr lang="en-US" dirty="0" smtClean="0">
                <a:latin typeface="Arial" pitchFamily="34" charset="0"/>
                <a:cs typeface="Arial" pitchFamily="34" charset="0"/>
              </a:rPr>
              <a:t>54.3. </a:t>
            </a:r>
            <a:r>
              <a:rPr lang="en-US" dirty="0" err="1" smtClean="0">
                <a:latin typeface="Arial" pitchFamily="34" charset="0"/>
                <a:cs typeface="Arial" pitchFamily="34" charset="0"/>
              </a:rPr>
              <a:t>Тариалангийн</a:t>
            </a:r>
            <a:r>
              <a:rPr lang="en-US" dirty="0" smtClean="0">
                <a:latin typeface="Arial" pitchFamily="34" charset="0"/>
                <a:cs typeface="Arial" pitchFamily="34" charset="0"/>
              </a:rPr>
              <a:t> </a:t>
            </a:r>
            <a:r>
              <a:rPr lang="en-US" dirty="0" err="1" smtClean="0">
                <a:latin typeface="Arial" pitchFamily="34" charset="0"/>
                <a:cs typeface="Arial" pitchFamily="34" charset="0"/>
              </a:rPr>
              <a:t>газрыг</a:t>
            </a:r>
            <a:r>
              <a:rPr lang="en-US" dirty="0" smtClean="0">
                <a:latin typeface="Arial" pitchFamily="34" charset="0"/>
                <a:cs typeface="Arial" pitchFamily="34" charset="0"/>
              </a:rPr>
              <a:t> </a:t>
            </a:r>
            <a:r>
              <a:rPr lang="en-US" dirty="0" err="1" smtClean="0">
                <a:latin typeface="Arial" pitchFamily="34" charset="0"/>
                <a:cs typeface="Arial" pitchFamily="34" charset="0"/>
              </a:rPr>
              <a:t>өмчлөгч</a:t>
            </a:r>
            <a:r>
              <a:rPr lang="en-US" dirty="0" smtClean="0">
                <a:latin typeface="Arial" pitchFamily="34" charset="0"/>
                <a:cs typeface="Arial" pitchFamily="34" charset="0"/>
              </a:rPr>
              <a:t>, </a:t>
            </a:r>
            <a:r>
              <a:rPr lang="en-US" dirty="0" err="1" smtClean="0">
                <a:latin typeface="Arial" pitchFamily="34" charset="0"/>
                <a:cs typeface="Arial" pitchFamily="34" charset="0"/>
              </a:rPr>
              <a:t>эзэмшигч</a:t>
            </a:r>
            <a:r>
              <a:rPr lang="en-US" dirty="0" smtClean="0">
                <a:latin typeface="Arial" pitchFamily="34" charset="0"/>
                <a:cs typeface="Arial" pitchFamily="34" charset="0"/>
              </a:rPr>
              <a:t>, </a:t>
            </a:r>
            <a:r>
              <a:rPr lang="en-US" dirty="0" err="1" smtClean="0">
                <a:latin typeface="Arial" pitchFamily="34" charset="0"/>
                <a:cs typeface="Arial" pitchFamily="34" charset="0"/>
              </a:rPr>
              <a:t>ашиглагчийн</a:t>
            </a:r>
            <a:r>
              <a:rPr lang="en-US" dirty="0" smtClean="0">
                <a:latin typeface="Arial" pitchFamily="34" charset="0"/>
                <a:cs typeface="Arial" pitchFamily="34" charset="0"/>
              </a:rPr>
              <a:t> </a:t>
            </a:r>
            <a:r>
              <a:rPr lang="en-US" dirty="0" err="1" smtClean="0">
                <a:latin typeface="Arial" pitchFamily="34" charset="0"/>
                <a:cs typeface="Arial" pitchFamily="34" charset="0"/>
              </a:rPr>
              <a:t>албан</a:t>
            </a:r>
            <a:r>
              <a:rPr lang="en-US" dirty="0" smtClean="0">
                <a:latin typeface="Arial" pitchFamily="34" charset="0"/>
                <a:cs typeface="Arial" pitchFamily="34" charset="0"/>
              </a:rPr>
              <a:t> </a:t>
            </a:r>
            <a:r>
              <a:rPr lang="en-US" dirty="0" err="1" smtClean="0">
                <a:latin typeface="Arial" pitchFamily="34" charset="0"/>
                <a:cs typeface="Arial" pitchFamily="34" charset="0"/>
              </a:rPr>
              <a:t>ёсны</a:t>
            </a:r>
            <a:r>
              <a:rPr lang="en-US" dirty="0" smtClean="0">
                <a:latin typeface="Arial" pitchFamily="34" charset="0"/>
                <a:cs typeface="Arial" pitchFamily="34" charset="0"/>
              </a:rPr>
              <a:t> </a:t>
            </a:r>
            <a:r>
              <a:rPr lang="en-US" dirty="0" err="1" smtClean="0">
                <a:latin typeface="Arial" pitchFamily="34" charset="0"/>
                <a:cs typeface="Arial" pitchFamily="34" charset="0"/>
              </a:rPr>
              <a:t>зөвшөөрөлгүйгээр</a:t>
            </a:r>
            <a:r>
              <a:rPr lang="en-US" dirty="0" smtClean="0">
                <a:latin typeface="Arial" pitchFamily="34" charset="0"/>
                <a:cs typeface="Arial" pitchFamily="34" charset="0"/>
              </a:rPr>
              <a:t> </a:t>
            </a:r>
            <a:r>
              <a:rPr lang="en-US" dirty="0" err="1" smtClean="0">
                <a:latin typeface="Arial" pitchFamily="34" charset="0"/>
                <a:cs typeface="Arial" pitchFamily="34" charset="0"/>
              </a:rPr>
              <a:t>тухайн</a:t>
            </a:r>
            <a:r>
              <a:rPr lang="en-US" dirty="0" smtClean="0">
                <a:latin typeface="Arial" pitchFamily="34" charset="0"/>
                <a:cs typeface="Arial" pitchFamily="34" charset="0"/>
              </a:rPr>
              <a:t> </a:t>
            </a:r>
            <a:r>
              <a:rPr lang="en-US" dirty="0" err="1" smtClean="0">
                <a:latin typeface="Arial" pitchFamily="34" charset="0"/>
                <a:cs typeface="Arial" pitchFamily="34" charset="0"/>
              </a:rPr>
              <a:t>газарт</a:t>
            </a:r>
            <a:r>
              <a:rPr lang="en-US" dirty="0" smtClean="0">
                <a:latin typeface="Arial" pitchFamily="34" charset="0"/>
                <a:cs typeface="Arial" pitchFamily="34" charset="0"/>
              </a:rPr>
              <a:t> </a:t>
            </a:r>
            <a:r>
              <a:rPr lang="en-US" dirty="0" err="1" smtClean="0">
                <a:latin typeface="Arial" pitchFamily="34" charset="0"/>
                <a:cs typeface="Arial" pitchFamily="34" charset="0"/>
              </a:rPr>
              <a:t>мал</a:t>
            </a:r>
            <a:r>
              <a:rPr lang="en-US" dirty="0" smtClean="0">
                <a:latin typeface="Arial" pitchFamily="34" charset="0"/>
                <a:cs typeface="Arial" pitchFamily="34" charset="0"/>
              </a:rPr>
              <a:t>, </a:t>
            </a:r>
            <a:r>
              <a:rPr lang="en-US" dirty="0" err="1" smtClean="0">
                <a:latin typeface="Arial" pitchFamily="34" charset="0"/>
                <a:cs typeface="Arial" pitchFamily="34" charset="0"/>
              </a:rPr>
              <a:t>амьтан</a:t>
            </a:r>
            <a:r>
              <a:rPr lang="en-US" dirty="0" smtClean="0">
                <a:latin typeface="Arial" pitchFamily="34" charset="0"/>
                <a:cs typeface="Arial" pitchFamily="34" charset="0"/>
              </a:rPr>
              <a:t> </a:t>
            </a:r>
            <a:r>
              <a:rPr lang="en-US" dirty="0" err="1" smtClean="0">
                <a:latin typeface="Arial" pitchFamily="34" charset="0"/>
                <a:cs typeface="Arial" pitchFamily="34" charset="0"/>
              </a:rPr>
              <a:t>оруулах</a:t>
            </a:r>
            <a:r>
              <a:rPr lang="en-US" dirty="0" smtClean="0">
                <a:latin typeface="Arial" pitchFamily="34" charset="0"/>
                <a:cs typeface="Arial" pitchFamily="34" charset="0"/>
              </a:rPr>
              <a:t>, </a:t>
            </a:r>
            <a:r>
              <a:rPr lang="en-US" dirty="0" err="1" smtClean="0">
                <a:latin typeface="Arial" pitchFamily="34" charset="0"/>
                <a:cs typeface="Arial" pitchFamily="34" charset="0"/>
              </a:rPr>
              <a:t>бэлчээхийг</a:t>
            </a:r>
            <a:r>
              <a:rPr lang="en-US" dirty="0" smtClean="0">
                <a:latin typeface="Arial" pitchFamily="34" charset="0"/>
                <a:cs typeface="Arial" pitchFamily="34" charset="0"/>
              </a:rPr>
              <a:t> </a:t>
            </a:r>
            <a:r>
              <a:rPr lang="en-US" dirty="0" err="1" smtClean="0">
                <a:latin typeface="Arial" pitchFamily="34" charset="0"/>
                <a:cs typeface="Arial" pitchFamily="34" charset="0"/>
              </a:rPr>
              <a:t>хориглоно</a:t>
            </a:r>
            <a:r>
              <a:rPr lang="en-US" dirty="0" smtClean="0">
                <a:latin typeface="Arial" pitchFamily="34" charset="0"/>
                <a:cs typeface="Arial" pitchFamily="34" charset="0"/>
              </a:rPr>
              <a:t>.</a:t>
            </a:r>
          </a:p>
          <a:p>
            <a:r>
              <a:rPr lang="en-US" dirty="0" smtClean="0">
                <a:latin typeface="Arial" pitchFamily="34" charset="0"/>
                <a:cs typeface="Arial" pitchFamily="34" charset="0"/>
              </a:rPr>
              <a:t>54.4. </a:t>
            </a:r>
            <a:r>
              <a:rPr lang="en-US" dirty="0" err="1" smtClean="0">
                <a:latin typeface="Arial" pitchFamily="34" charset="0"/>
                <a:cs typeface="Arial" pitchFamily="34" charset="0"/>
              </a:rPr>
              <a:t>Тариалангийн</a:t>
            </a:r>
            <a:r>
              <a:rPr lang="en-US" dirty="0" smtClean="0">
                <a:latin typeface="Arial" pitchFamily="34" charset="0"/>
                <a:cs typeface="Arial" pitchFamily="34" charset="0"/>
              </a:rPr>
              <a:t> </a:t>
            </a:r>
            <a:r>
              <a:rPr lang="en-US" dirty="0" err="1" smtClean="0">
                <a:latin typeface="Arial" pitchFamily="34" charset="0"/>
                <a:cs typeface="Arial" pitchFamily="34" charset="0"/>
              </a:rPr>
              <a:t>газрыг</a:t>
            </a:r>
            <a:r>
              <a:rPr lang="en-US" dirty="0" smtClean="0">
                <a:latin typeface="Arial" pitchFamily="34" charset="0"/>
                <a:cs typeface="Arial" pitchFamily="34" charset="0"/>
              </a:rPr>
              <a:t> </a:t>
            </a:r>
            <a:r>
              <a:rPr lang="en-US" dirty="0" err="1" smtClean="0">
                <a:latin typeface="Arial" pitchFamily="34" charset="0"/>
                <a:cs typeface="Arial" pitchFamily="34" charset="0"/>
              </a:rPr>
              <a:t>эзэмшүүлэх</a:t>
            </a:r>
            <a:r>
              <a:rPr lang="en-US" dirty="0" smtClean="0">
                <a:latin typeface="Arial" pitchFamily="34" charset="0"/>
                <a:cs typeface="Arial" pitchFamily="34" charset="0"/>
              </a:rPr>
              <a:t>, </a:t>
            </a:r>
            <a:r>
              <a:rPr lang="en-US" dirty="0" err="1" smtClean="0">
                <a:latin typeface="Arial" pitchFamily="34" charset="0"/>
                <a:cs typeface="Arial" pitchFamily="34" charset="0"/>
              </a:rPr>
              <a:t>ашиглуулах</a:t>
            </a:r>
            <a:r>
              <a:rPr lang="en-US" dirty="0" smtClean="0">
                <a:latin typeface="Arial" pitchFamily="34" charset="0"/>
                <a:cs typeface="Arial" pitchFamily="34" charset="0"/>
              </a:rPr>
              <a:t> </a:t>
            </a:r>
            <a:r>
              <a:rPr lang="en-US" dirty="0" err="1" smtClean="0">
                <a:latin typeface="Arial" pitchFamily="34" charset="0"/>
                <a:cs typeface="Arial" pitchFamily="34" charset="0"/>
              </a:rPr>
              <a:t>асуудлыг</a:t>
            </a:r>
            <a:r>
              <a:rPr lang="en-US" dirty="0" smtClean="0">
                <a:latin typeface="Arial" pitchFamily="34" charset="0"/>
                <a:cs typeface="Arial" pitchFamily="34" charset="0"/>
              </a:rPr>
              <a:t> </a:t>
            </a:r>
            <a:r>
              <a:rPr lang="en-US" dirty="0" err="1" smtClean="0">
                <a:latin typeface="Arial" pitchFamily="34" charset="0"/>
                <a:cs typeface="Arial" pitchFamily="34" charset="0"/>
              </a:rPr>
              <a:t>багийн</a:t>
            </a:r>
            <a:r>
              <a:rPr lang="en-US" dirty="0" smtClean="0">
                <a:latin typeface="Arial" pitchFamily="34" charset="0"/>
                <a:cs typeface="Arial" pitchFamily="34" charset="0"/>
              </a:rPr>
              <a:t> </a:t>
            </a:r>
            <a:r>
              <a:rPr lang="en-US" dirty="0" err="1" smtClean="0">
                <a:latin typeface="Arial" pitchFamily="34" charset="0"/>
                <a:cs typeface="Arial" pitchFamily="34" charset="0"/>
              </a:rPr>
              <a:t>иргэдийн</a:t>
            </a:r>
            <a:r>
              <a:rPr lang="en-US" dirty="0" smtClean="0">
                <a:latin typeface="Arial" pitchFamily="34" charset="0"/>
                <a:cs typeface="Arial" pitchFamily="34" charset="0"/>
              </a:rPr>
              <a:t> </a:t>
            </a:r>
            <a:r>
              <a:rPr lang="en-US" dirty="0" err="1" smtClean="0">
                <a:latin typeface="Arial" pitchFamily="34" charset="0"/>
                <a:cs typeface="Arial" pitchFamily="34" charset="0"/>
              </a:rPr>
              <a:t>Нийтийн</a:t>
            </a:r>
            <a:r>
              <a:rPr lang="en-US" dirty="0" smtClean="0">
                <a:latin typeface="Arial" pitchFamily="34" charset="0"/>
                <a:cs typeface="Arial" pitchFamily="34" charset="0"/>
              </a:rPr>
              <a:t> </a:t>
            </a:r>
            <a:r>
              <a:rPr lang="en-US" dirty="0" err="1" smtClean="0">
                <a:latin typeface="Arial" pitchFamily="34" charset="0"/>
                <a:cs typeface="Arial" pitchFamily="34" charset="0"/>
              </a:rPr>
              <a:t>Хурлын</a:t>
            </a:r>
            <a:r>
              <a:rPr lang="en-US" dirty="0" smtClean="0">
                <a:latin typeface="Arial" pitchFamily="34" charset="0"/>
                <a:cs typeface="Arial" pitchFamily="34" charset="0"/>
              </a:rPr>
              <a:t> </a:t>
            </a:r>
            <a:r>
              <a:rPr lang="en-US" dirty="0" err="1" smtClean="0">
                <a:latin typeface="Arial" pitchFamily="34" charset="0"/>
                <a:cs typeface="Arial" pitchFamily="34" charset="0"/>
              </a:rPr>
              <a:t>санал</a:t>
            </a:r>
            <a:r>
              <a:rPr lang="en-US" dirty="0" smtClean="0">
                <a:latin typeface="Arial" pitchFamily="34" charset="0"/>
                <a:cs typeface="Arial" pitchFamily="34" charset="0"/>
              </a:rPr>
              <a:t>, </a:t>
            </a:r>
            <a:r>
              <a:rPr lang="en-US" dirty="0" err="1" smtClean="0">
                <a:latin typeface="Arial" pitchFamily="34" charset="0"/>
                <a:cs typeface="Arial" pitchFamily="34" charset="0"/>
              </a:rPr>
              <a:t>сумын</a:t>
            </a:r>
            <a:r>
              <a:rPr lang="en-US" dirty="0" smtClean="0">
                <a:latin typeface="Arial" pitchFamily="34" charset="0"/>
                <a:cs typeface="Arial" pitchFamily="34" charset="0"/>
              </a:rPr>
              <a:t> </a:t>
            </a:r>
            <a:r>
              <a:rPr lang="en-US" dirty="0" err="1" smtClean="0">
                <a:latin typeface="Arial" pitchFamily="34" charset="0"/>
                <a:cs typeface="Arial" pitchFamily="34" charset="0"/>
              </a:rPr>
              <a:t>иргэдийн</a:t>
            </a:r>
            <a:r>
              <a:rPr lang="en-US" dirty="0" smtClean="0">
                <a:latin typeface="Arial" pitchFamily="34" charset="0"/>
                <a:cs typeface="Arial" pitchFamily="34" charset="0"/>
              </a:rPr>
              <a:t> </a:t>
            </a:r>
            <a:r>
              <a:rPr lang="en-US" dirty="0" err="1" smtClean="0">
                <a:latin typeface="Arial" pitchFamily="34" charset="0"/>
                <a:cs typeface="Arial" pitchFamily="34" charset="0"/>
              </a:rPr>
              <a:t>Төлөөлөгчдийн</a:t>
            </a:r>
            <a:r>
              <a:rPr lang="en-US" dirty="0" smtClean="0">
                <a:latin typeface="Arial" pitchFamily="34" charset="0"/>
                <a:cs typeface="Arial" pitchFamily="34" charset="0"/>
              </a:rPr>
              <a:t> </a:t>
            </a:r>
            <a:r>
              <a:rPr lang="en-US" dirty="0" err="1" smtClean="0">
                <a:latin typeface="Arial" pitchFamily="34" charset="0"/>
                <a:cs typeface="Arial" pitchFamily="34" charset="0"/>
              </a:rPr>
              <a:t>Хурлын</a:t>
            </a:r>
            <a:r>
              <a:rPr lang="en-US" dirty="0" smtClean="0">
                <a:latin typeface="Arial" pitchFamily="34" charset="0"/>
                <a:cs typeface="Arial" pitchFamily="34" charset="0"/>
              </a:rPr>
              <a:t> </a:t>
            </a:r>
            <a:r>
              <a:rPr lang="en-US" dirty="0" err="1" smtClean="0">
                <a:latin typeface="Arial" pitchFamily="34" charset="0"/>
                <a:cs typeface="Arial" pitchFamily="34" charset="0"/>
              </a:rPr>
              <a:t>шийдвэрийг</a:t>
            </a:r>
            <a:r>
              <a:rPr lang="en-US" dirty="0" smtClean="0">
                <a:latin typeface="Arial" pitchFamily="34" charset="0"/>
                <a:cs typeface="Arial" pitchFamily="34" charset="0"/>
              </a:rPr>
              <a:t> </a:t>
            </a:r>
            <a:r>
              <a:rPr lang="en-US" dirty="0" err="1" smtClean="0">
                <a:latin typeface="Arial" pitchFamily="34" charset="0"/>
                <a:cs typeface="Arial" pitchFamily="34" charset="0"/>
              </a:rPr>
              <a:t>үндэслэн</a:t>
            </a:r>
            <a:r>
              <a:rPr lang="en-US" dirty="0" smtClean="0">
                <a:latin typeface="Arial" pitchFamily="34" charset="0"/>
                <a:cs typeface="Arial" pitchFamily="34" charset="0"/>
              </a:rPr>
              <a:t> </a:t>
            </a:r>
            <a:r>
              <a:rPr lang="en-US" dirty="0" err="1" smtClean="0">
                <a:latin typeface="Arial" pitchFamily="34" charset="0"/>
                <a:cs typeface="Arial" pitchFamily="34" charset="0"/>
              </a:rPr>
              <a:t>сумын</a:t>
            </a:r>
            <a:r>
              <a:rPr lang="en-US" dirty="0" smtClean="0">
                <a:latin typeface="Arial" pitchFamily="34" charset="0"/>
                <a:cs typeface="Arial" pitchFamily="34" charset="0"/>
              </a:rPr>
              <a:t> </a:t>
            </a:r>
            <a:r>
              <a:rPr lang="en-US" dirty="0" err="1" smtClean="0">
                <a:latin typeface="Arial" pitchFamily="34" charset="0"/>
                <a:cs typeface="Arial" pitchFamily="34" charset="0"/>
              </a:rPr>
              <a:t>Засаг</a:t>
            </a:r>
            <a:r>
              <a:rPr lang="en-US" dirty="0" smtClean="0">
                <a:latin typeface="Arial" pitchFamily="34" charset="0"/>
                <a:cs typeface="Arial" pitchFamily="34" charset="0"/>
              </a:rPr>
              <a:t> </a:t>
            </a:r>
            <a:r>
              <a:rPr lang="en-US" dirty="0" err="1" smtClean="0">
                <a:latin typeface="Arial" pitchFamily="34" charset="0"/>
                <a:cs typeface="Arial" pitchFamily="34" charset="0"/>
              </a:rPr>
              <a:t>дарга</a:t>
            </a:r>
            <a:r>
              <a:rPr lang="en-US" dirty="0" smtClean="0">
                <a:latin typeface="Arial" pitchFamily="34" charset="0"/>
                <a:cs typeface="Arial" pitchFamily="34" charset="0"/>
              </a:rPr>
              <a:t> </a:t>
            </a:r>
            <a:r>
              <a:rPr lang="en-US" dirty="0" err="1" smtClean="0">
                <a:latin typeface="Arial" pitchFamily="34" charset="0"/>
                <a:cs typeface="Arial" pitchFamily="34" charset="0"/>
              </a:rPr>
              <a:t>зохион</a:t>
            </a:r>
            <a:r>
              <a:rPr lang="en-US" dirty="0" smtClean="0">
                <a:latin typeface="Arial" pitchFamily="34" charset="0"/>
                <a:cs typeface="Arial" pitchFamily="34" charset="0"/>
              </a:rPr>
              <a:t> </a:t>
            </a:r>
            <a:r>
              <a:rPr lang="en-US" dirty="0" err="1" smtClean="0">
                <a:latin typeface="Arial" pitchFamily="34" charset="0"/>
                <a:cs typeface="Arial" pitchFamily="34" charset="0"/>
              </a:rPr>
              <a:t>байгуулна</a:t>
            </a:r>
            <a:r>
              <a:rPr lang="en-US" dirty="0" smtClean="0">
                <a:latin typeface="Arial" pitchFamily="34" charset="0"/>
                <a:cs typeface="Arial" pitchFamily="34" charset="0"/>
              </a:rPr>
              <a:t>.</a:t>
            </a:r>
          </a:p>
          <a:p>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55000" lnSpcReduction="20000"/>
          </a:bodyPr>
          <a:lstStyle/>
          <a:p>
            <a:r>
              <a:rPr lang="en-US" dirty="0" smtClean="0">
                <a:latin typeface="Arial" pitchFamily="34" charset="0"/>
                <a:cs typeface="Arial" pitchFamily="34" charset="0"/>
              </a:rPr>
              <a:t>57.1. </a:t>
            </a:r>
            <a:r>
              <a:rPr lang="en-US" dirty="0" err="1" smtClean="0">
                <a:latin typeface="Arial" pitchFamily="34" charset="0"/>
                <a:cs typeface="Arial" pitchFamily="34" charset="0"/>
              </a:rPr>
              <a:t>Газрын</a:t>
            </a:r>
            <a:r>
              <a:rPr lang="en-US" dirty="0" smtClean="0">
                <a:latin typeface="Arial" pitchFamily="34" charset="0"/>
                <a:cs typeface="Arial" pitchFamily="34" charset="0"/>
              </a:rPr>
              <a:t> </a:t>
            </a:r>
            <a:r>
              <a:rPr lang="en-US" dirty="0" err="1" smtClean="0">
                <a:latin typeface="Arial" pitchFamily="34" charset="0"/>
                <a:cs typeface="Arial" pitchFamily="34" charset="0"/>
              </a:rPr>
              <a:t>нэгдмэл</a:t>
            </a:r>
            <a:r>
              <a:rPr lang="en-US" dirty="0" smtClean="0">
                <a:latin typeface="Arial" pitchFamily="34" charset="0"/>
                <a:cs typeface="Arial" pitchFamily="34" charset="0"/>
              </a:rPr>
              <a:t> </a:t>
            </a:r>
            <a:r>
              <a:rPr lang="en-US" dirty="0" err="1" smtClean="0">
                <a:latin typeface="Arial" pitchFamily="34" charset="0"/>
                <a:cs typeface="Arial" pitchFamily="34" charset="0"/>
              </a:rPr>
              <a:t>санг</a:t>
            </a:r>
            <a:r>
              <a:rPr lang="en-US" dirty="0" smtClean="0">
                <a:latin typeface="Arial" pitchFamily="34" charset="0"/>
                <a:cs typeface="Arial" pitchFamily="34" charset="0"/>
              </a:rPr>
              <a:t> </a:t>
            </a:r>
            <a:r>
              <a:rPr lang="en-US" dirty="0" err="1" smtClean="0">
                <a:latin typeface="Arial" pitchFamily="34" charset="0"/>
                <a:cs typeface="Arial" pitchFamily="34" charset="0"/>
              </a:rPr>
              <a:t>эзэмших</a:t>
            </a:r>
            <a:r>
              <a:rPr lang="en-US" dirty="0" smtClean="0">
                <a:latin typeface="Arial" pitchFamily="34" charset="0"/>
                <a:cs typeface="Arial" pitchFamily="34" charset="0"/>
              </a:rPr>
              <a:t>, </a:t>
            </a:r>
            <a:r>
              <a:rPr lang="en-US" dirty="0" err="1" smtClean="0">
                <a:latin typeface="Arial" pitchFamily="34" charset="0"/>
                <a:cs typeface="Arial" pitchFamily="34" charset="0"/>
              </a:rPr>
              <a:t>ашиглах</a:t>
            </a:r>
            <a:r>
              <a:rPr lang="en-US" dirty="0" smtClean="0">
                <a:latin typeface="Arial" pitchFamily="34" charset="0"/>
                <a:cs typeface="Arial" pitchFamily="34" charset="0"/>
              </a:rPr>
              <a:t>, </a:t>
            </a:r>
            <a:r>
              <a:rPr lang="en-US" dirty="0" err="1" smtClean="0">
                <a:latin typeface="Arial" pitchFamily="34" charset="0"/>
                <a:cs typeface="Arial" pitchFamily="34" charset="0"/>
              </a:rPr>
              <a:t>хамгаалах</a:t>
            </a:r>
            <a:r>
              <a:rPr lang="en-US" dirty="0" smtClean="0">
                <a:latin typeface="Arial" pitchFamily="34" charset="0"/>
                <a:cs typeface="Arial" pitchFamily="34" charset="0"/>
              </a:rPr>
              <a:t> </a:t>
            </a:r>
            <a:r>
              <a:rPr lang="en-US" dirty="0" err="1" smtClean="0">
                <a:latin typeface="Arial" pitchFamily="34" charset="0"/>
                <a:cs typeface="Arial" pitchFamily="34" charset="0"/>
              </a:rPr>
              <a:t>болон</a:t>
            </a:r>
            <a:r>
              <a:rPr lang="en-US" dirty="0" smtClean="0">
                <a:latin typeface="Arial" pitchFamily="34" charset="0"/>
                <a:cs typeface="Arial" pitchFamily="34" charset="0"/>
              </a:rPr>
              <a:t> </a:t>
            </a:r>
            <a:r>
              <a:rPr lang="en-US" dirty="0" err="1" smtClean="0">
                <a:latin typeface="Arial" pitchFamily="34" charset="0"/>
                <a:cs typeface="Arial" pitchFamily="34" charset="0"/>
              </a:rPr>
              <a:t>газрын</a:t>
            </a:r>
            <a:r>
              <a:rPr lang="en-US" dirty="0" smtClean="0">
                <a:latin typeface="Arial" pitchFamily="34" charset="0"/>
                <a:cs typeface="Arial" pitchFamily="34" charset="0"/>
              </a:rPr>
              <a:t> </a:t>
            </a:r>
            <a:r>
              <a:rPr lang="en-US" dirty="0" err="1" smtClean="0">
                <a:latin typeface="Arial" pitchFamily="34" charset="0"/>
                <a:cs typeface="Arial" pitchFamily="34" charset="0"/>
              </a:rPr>
              <a:t>тухай</a:t>
            </a:r>
            <a:r>
              <a:rPr lang="en-US" dirty="0" smtClean="0">
                <a:latin typeface="Arial" pitchFamily="34" charset="0"/>
                <a:cs typeface="Arial" pitchFamily="34" charset="0"/>
              </a:rPr>
              <a:t> </a:t>
            </a:r>
            <a:r>
              <a:rPr lang="en-US" dirty="0" err="1" smtClean="0">
                <a:latin typeface="Arial" pitchFamily="34" charset="0"/>
                <a:cs typeface="Arial" pitchFamily="34" charset="0"/>
              </a:rPr>
              <a:t>хууль</a:t>
            </a:r>
            <a:r>
              <a:rPr lang="en-US" dirty="0" smtClean="0">
                <a:latin typeface="Arial" pitchFamily="34" charset="0"/>
                <a:cs typeface="Arial" pitchFamily="34" charset="0"/>
              </a:rPr>
              <a:t> </a:t>
            </a:r>
            <a:r>
              <a:rPr lang="en-US" dirty="0" err="1" smtClean="0">
                <a:latin typeface="Arial" pitchFamily="34" charset="0"/>
                <a:cs typeface="Arial" pitchFamily="34" charset="0"/>
              </a:rPr>
              <a:t>тогтоомжийн</a:t>
            </a:r>
            <a:r>
              <a:rPr lang="en-US" dirty="0" smtClean="0">
                <a:latin typeface="Arial" pitchFamily="34" charset="0"/>
                <a:cs typeface="Arial" pitchFamily="34" charset="0"/>
              </a:rPr>
              <a:t> </a:t>
            </a:r>
            <a:r>
              <a:rPr lang="en-US" dirty="0" err="1" smtClean="0">
                <a:latin typeface="Arial" pitchFamily="34" charset="0"/>
                <a:cs typeface="Arial" pitchFamily="34" charset="0"/>
              </a:rPr>
              <a:t>хэрэгжилтэд</a:t>
            </a:r>
            <a:r>
              <a:rPr lang="en-US" dirty="0" smtClean="0">
                <a:latin typeface="Arial" pitchFamily="34" charset="0"/>
                <a:cs typeface="Arial" pitchFamily="34" charset="0"/>
              </a:rPr>
              <a:t> </a:t>
            </a:r>
            <a:r>
              <a:rPr lang="en-US" dirty="0" err="1" smtClean="0">
                <a:latin typeface="Arial" pitchFamily="34" charset="0"/>
                <a:cs typeface="Arial" pitchFamily="34" charset="0"/>
              </a:rPr>
              <a:t>Засгийн</a:t>
            </a:r>
            <a:r>
              <a:rPr lang="en-US" dirty="0" smtClean="0">
                <a:latin typeface="Arial" pitchFamily="34" charset="0"/>
                <a:cs typeface="Arial" pitchFamily="34" charset="0"/>
              </a:rPr>
              <a:t> </a:t>
            </a:r>
            <a:r>
              <a:rPr lang="en-US" dirty="0" err="1" smtClean="0">
                <a:latin typeface="Arial" pitchFamily="34" charset="0"/>
                <a:cs typeface="Arial" pitchFamily="34" charset="0"/>
              </a:rPr>
              <a:t>газар</a:t>
            </a:r>
            <a:r>
              <a:rPr lang="en-US" dirty="0" smtClean="0">
                <a:latin typeface="Arial" pitchFamily="34" charset="0"/>
                <a:cs typeface="Arial" pitchFamily="34" charset="0"/>
              </a:rPr>
              <a:t>, </a:t>
            </a:r>
            <a:r>
              <a:rPr lang="en-US" dirty="0" err="1" smtClean="0">
                <a:latin typeface="Arial" pitchFamily="34" charset="0"/>
                <a:cs typeface="Arial" pitchFamily="34" charset="0"/>
              </a:rPr>
              <a:t>газрын</a:t>
            </a:r>
            <a:r>
              <a:rPr lang="en-US" dirty="0" smtClean="0">
                <a:latin typeface="Arial" pitchFamily="34" charset="0"/>
                <a:cs typeface="Arial" pitchFamily="34" charset="0"/>
              </a:rPr>
              <a:t> </a:t>
            </a:r>
            <a:r>
              <a:rPr lang="en-US" dirty="0" err="1" smtClean="0">
                <a:latin typeface="Arial" pitchFamily="34" charset="0"/>
                <a:cs typeface="Arial" pitchFamily="34" charset="0"/>
              </a:rPr>
              <a:t>асуудал</a:t>
            </a:r>
            <a:r>
              <a:rPr lang="en-US" dirty="0" smtClean="0">
                <a:latin typeface="Arial" pitchFamily="34" charset="0"/>
                <a:cs typeface="Arial" pitchFamily="34" charset="0"/>
              </a:rPr>
              <a:t> </a:t>
            </a:r>
            <a:r>
              <a:rPr lang="en-US" dirty="0" err="1" smtClean="0">
                <a:latin typeface="Arial" pitchFamily="34" charset="0"/>
                <a:cs typeface="Arial" pitchFamily="34" charset="0"/>
              </a:rPr>
              <a:t>эрхэлсэн</a:t>
            </a:r>
            <a:r>
              <a:rPr lang="en-US" dirty="0" smtClean="0">
                <a:latin typeface="Arial" pitchFamily="34" charset="0"/>
                <a:cs typeface="Arial" pitchFamily="34" charset="0"/>
              </a:rPr>
              <a:t> </a:t>
            </a:r>
            <a:r>
              <a:rPr lang="en-US" dirty="0" err="1" smtClean="0">
                <a:latin typeface="Arial" pitchFamily="34" charset="0"/>
                <a:cs typeface="Arial" pitchFamily="34" charset="0"/>
              </a:rPr>
              <a:t>төрийн</a:t>
            </a:r>
            <a:r>
              <a:rPr lang="en-US" dirty="0" smtClean="0">
                <a:latin typeface="Arial" pitchFamily="34" charset="0"/>
                <a:cs typeface="Arial" pitchFamily="34" charset="0"/>
              </a:rPr>
              <a:t> </a:t>
            </a:r>
            <a:r>
              <a:rPr lang="en-US" dirty="0" err="1" smtClean="0">
                <a:latin typeface="Arial" pitchFamily="34" charset="0"/>
                <a:cs typeface="Arial" pitchFamily="34" charset="0"/>
              </a:rPr>
              <a:t>захиргааны</a:t>
            </a:r>
            <a:r>
              <a:rPr lang="en-US" dirty="0" smtClean="0">
                <a:latin typeface="Arial" pitchFamily="34" charset="0"/>
                <a:cs typeface="Arial" pitchFamily="34" charset="0"/>
              </a:rPr>
              <a:t> </a:t>
            </a:r>
            <a:r>
              <a:rPr lang="en-US" dirty="0" err="1" smtClean="0">
                <a:latin typeface="Arial" pitchFamily="34" charset="0"/>
                <a:cs typeface="Arial" pitchFamily="34" charset="0"/>
              </a:rPr>
              <a:t>төв</a:t>
            </a:r>
            <a:r>
              <a:rPr lang="en-US" dirty="0" smtClean="0">
                <a:latin typeface="Arial" pitchFamily="34" charset="0"/>
                <a:cs typeface="Arial" pitchFamily="34" charset="0"/>
              </a:rPr>
              <a:t> </a:t>
            </a:r>
            <a:r>
              <a:rPr lang="en-US" dirty="0" err="1" smtClean="0">
                <a:latin typeface="Arial" pitchFamily="34" charset="0"/>
                <a:cs typeface="Arial" pitchFamily="34" charset="0"/>
              </a:rPr>
              <a:t>байгууллага</a:t>
            </a:r>
            <a:r>
              <a:rPr lang="en-US" dirty="0" smtClean="0">
                <a:latin typeface="Arial" pitchFamily="34" charset="0"/>
                <a:cs typeface="Arial" pitchFamily="34" charset="0"/>
              </a:rPr>
              <a:t>, </a:t>
            </a:r>
            <a:r>
              <a:rPr lang="en-US" dirty="0" err="1" smtClean="0">
                <a:latin typeface="Arial" pitchFamily="34" charset="0"/>
                <a:cs typeface="Arial" pitchFamily="34" charset="0"/>
              </a:rPr>
              <a:t>аймаг</a:t>
            </a:r>
            <a:r>
              <a:rPr lang="en-US" dirty="0" smtClean="0">
                <a:latin typeface="Arial" pitchFamily="34" charset="0"/>
                <a:cs typeface="Arial" pitchFamily="34" charset="0"/>
              </a:rPr>
              <a:t>, </a:t>
            </a:r>
            <a:r>
              <a:rPr lang="en-US" dirty="0" err="1" smtClean="0">
                <a:latin typeface="Arial" pitchFamily="34" charset="0"/>
                <a:cs typeface="Arial" pitchFamily="34" charset="0"/>
              </a:rPr>
              <a:t>нийслэл</a:t>
            </a:r>
            <a:r>
              <a:rPr lang="en-US" dirty="0" smtClean="0">
                <a:latin typeface="Arial" pitchFamily="34" charset="0"/>
                <a:cs typeface="Arial" pitchFamily="34" charset="0"/>
              </a:rPr>
              <a:t>, </a:t>
            </a:r>
            <a:r>
              <a:rPr lang="en-US" dirty="0" err="1" smtClean="0">
                <a:latin typeface="Arial" pitchFamily="34" charset="0"/>
                <a:cs typeface="Arial" pitchFamily="34" charset="0"/>
              </a:rPr>
              <a:t>сум</a:t>
            </a:r>
            <a:r>
              <a:rPr lang="en-US" dirty="0" smtClean="0">
                <a:latin typeface="Arial" pitchFamily="34" charset="0"/>
                <a:cs typeface="Arial" pitchFamily="34" charset="0"/>
              </a:rPr>
              <a:t>, </a:t>
            </a:r>
            <a:r>
              <a:rPr lang="en-US" dirty="0" err="1" smtClean="0">
                <a:latin typeface="Arial" pitchFamily="34" charset="0"/>
                <a:cs typeface="Arial" pitchFamily="34" charset="0"/>
              </a:rPr>
              <a:t>дүүргийн</a:t>
            </a:r>
            <a:r>
              <a:rPr lang="en-US" dirty="0" smtClean="0">
                <a:latin typeface="Arial" pitchFamily="34" charset="0"/>
                <a:cs typeface="Arial" pitchFamily="34" charset="0"/>
              </a:rPr>
              <a:t> </a:t>
            </a:r>
            <a:r>
              <a:rPr lang="en-US" dirty="0" err="1" smtClean="0">
                <a:latin typeface="Arial" pitchFamily="34" charset="0"/>
                <a:cs typeface="Arial" pitchFamily="34" charset="0"/>
              </a:rPr>
              <a:t>иргэдийн</a:t>
            </a:r>
            <a:r>
              <a:rPr lang="en-US" dirty="0" smtClean="0">
                <a:latin typeface="Arial" pitchFamily="34" charset="0"/>
                <a:cs typeface="Arial" pitchFamily="34" charset="0"/>
              </a:rPr>
              <a:t> </a:t>
            </a:r>
            <a:r>
              <a:rPr lang="en-US" dirty="0" err="1" smtClean="0">
                <a:latin typeface="Arial" pitchFamily="34" charset="0"/>
                <a:cs typeface="Arial" pitchFamily="34" charset="0"/>
              </a:rPr>
              <a:t>Төлөөлөгчдийн</a:t>
            </a:r>
            <a:r>
              <a:rPr lang="en-US" dirty="0" smtClean="0">
                <a:latin typeface="Arial" pitchFamily="34" charset="0"/>
                <a:cs typeface="Arial" pitchFamily="34" charset="0"/>
              </a:rPr>
              <a:t> </a:t>
            </a:r>
            <a:r>
              <a:rPr lang="en-US" dirty="0" err="1" smtClean="0">
                <a:latin typeface="Arial" pitchFamily="34" charset="0"/>
                <a:cs typeface="Arial" pitchFamily="34" charset="0"/>
              </a:rPr>
              <a:t>Хурал</a:t>
            </a:r>
            <a:r>
              <a:rPr lang="en-US" dirty="0" smtClean="0">
                <a:latin typeface="Arial" pitchFamily="34" charset="0"/>
                <a:cs typeface="Arial" pitchFamily="34" charset="0"/>
              </a:rPr>
              <a:t>, </a:t>
            </a:r>
            <a:r>
              <a:rPr lang="en-US" dirty="0" err="1" smtClean="0">
                <a:latin typeface="Arial" pitchFamily="34" charset="0"/>
                <a:cs typeface="Arial" pitchFamily="34" charset="0"/>
              </a:rPr>
              <a:t>түүний</a:t>
            </a:r>
            <a:r>
              <a:rPr lang="en-US" dirty="0" smtClean="0">
                <a:latin typeface="Arial" pitchFamily="34" charset="0"/>
                <a:cs typeface="Arial" pitchFamily="34" charset="0"/>
              </a:rPr>
              <a:t> </a:t>
            </a:r>
            <a:r>
              <a:rPr lang="en-US" dirty="0" err="1" smtClean="0">
                <a:latin typeface="Arial" pitchFamily="34" charset="0"/>
                <a:cs typeface="Arial" pitchFamily="34" charset="0"/>
              </a:rPr>
              <a:t>Тэргүүлэгчид</a:t>
            </a:r>
            <a:r>
              <a:rPr lang="en-US" dirty="0" smtClean="0">
                <a:latin typeface="Arial" pitchFamily="34" charset="0"/>
                <a:cs typeface="Arial" pitchFamily="34" charset="0"/>
              </a:rPr>
              <a:t>, </a:t>
            </a:r>
            <a:r>
              <a:rPr lang="en-US" dirty="0" err="1" smtClean="0">
                <a:latin typeface="Arial" pitchFamily="34" charset="0"/>
                <a:cs typeface="Arial" pitchFamily="34" charset="0"/>
              </a:rPr>
              <a:t>Засаг</a:t>
            </a:r>
            <a:r>
              <a:rPr lang="en-US" dirty="0" smtClean="0">
                <a:latin typeface="Arial" pitchFamily="34" charset="0"/>
                <a:cs typeface="Arial" pitchFamily="34" charset="0"/>
              </a:rPr>
              <a:t> </a:t>
            </a:r>
            <a:r>
              <a:rPr lang="en-US" dirty="0" err="1" smtClean="0">
                <a:latin typeface="Arial" pitchFamily="34" charset="0"/>
                <a:cs typeface="Arial" pitchFamily="34" charset="0"/>
              </a:rPr>
              <a:t>дарга</a:t>
            </a:r>
            <a:r>
              <a:rPr lang="en-US" dirty="0" smtClean="0">
                <a:latin typeface="Arial" pitchFamily="34" charset="0"/>
                <a:cs typeface="Arial" pitchFamily="34" charset="0"/>
              </a:rPr>
              <a:t> </a:t>
            </a:r>
            <a:r>
              <a:rPr lang="en-US" dirty="0" err="1" smtClean="0">
                <a:latin typeface="Arial" pitchFamily="34" charset="0"/>
                <a:cs typeface="Arial" pitchFamily="34" charset="0"/>
              </a:rPr>
              <a:t>хууль</a:t>
            </a:r>
            <a:r>
              <a:rPr lang="en-US" dirty="0" smtClean="0">
                <a:latin typeface="Arial" pitchFamily="34" charset="0"/>
                <a:cs typeface="Arial" pitchFamily="34" charset="0"/>
              </a:rPr>
              <a:t> </a:t>
            </a:r>
            <a:r>
              <a:rPr lang="en-US" dirty="0" err="1" smtClean="0">
                <a:latin typeface="Arial" pitchFamily="34" charset="0"/>
                <a:cs typeface="Arial" pitchFamily="34" charset="0"/>
              </a:rPr>
              <a:t>тогтоомжид</a:t>
            </a:r>
            <a:r>
              <a:rPr lang="en-US" dirty="0" smtClean="0">
                <a:latin typeface="Arial" pitchFamily="34" charset="0"/>
                <a:cs typeface="Arial" pitchFamily="34" charset="0"/>
              </a:rPr>
              <a:t> </a:t>
            </a:r>
            <a:r>
              <a:rPr lang="en-US" dirty="0" err="1" smtClean="0">
                <a:latin typeface="Arial" pitchFamily="34" charset="0"/>
                <a:cs typeface="Arial" pitchFamily="34" charset="0"/>
              </a:rPr>
              <a:t>заасан</a:t>
            </a:r>
            <a:r>
              <a:rPr lang="en-US" dirty="0" smtClean="0">
                <a:latin typeface="Arial" pitchFamily="34" charset="0"/>
                <a:cs typeface="Arial" pitchFamily="34" charset="0"/>
              </a:rPr>
              <a:t> </a:t>
            </a:r>
            <a:r>
              <a:rPr lang="en-US" dirty="0" err="1" smtClean="0">
                <a:latin typeface="Arial" pitchFamily="34" charset="0"/>
                <a:cs typeface="Arial" pitchFamily="34" charset="0"/>
              </a:rPr>
              <a:t>эрх</a:t>
            </a:r>
            <a:r>
              <a:rPr lang="en-US" dirty="0" smtClean="0">
                <a:latin typeface="Arial" pitchFamily="34" charset="0"/>
                <a:cs typeface="Arial" pitchFamily="34" charset="0"/>
              </a:rPr>
              <a:t> </a:t>
            </a:r>
            <a:r>
              <a:rPr lang="en-US" dirty="0" err="1" smtClean="0">
                <a:latin typeface="Arial" pitchFamily="34" charset="0"/>
                <a:cs typeface="Arial" pitchFamily="34" charset="0"/>
              </a:rPr>
              <a:t>хэмжээнийхээ</a:t>
            </a:r>
            <a:r>
              <a:rPr lang="en-US" dirty="0" smtClean="0">
                <a:latin typeface="Arial" pitchFamily="34" charset="0"/>
                <a:cs typeface="Arial" pitchFamily="34" charset="0"/>
              </a:rPr>
              <a:t> </a:t>
            </a:r>
            <a:r>
              <a:rPr lang="en-US" dirty="0" err="1" smtClean="0">
                <a:latin typeface="Arial" pitchFamily="34" charset="0"/>
                <a:cs typeface="Arial" pitchFamily="34" charset="0"/>
              </a:rPr>
              <a:t>дагуу</a:t>
            </a:r>
            <a:r>
              <a:rPr lang="en-US" dirty="0" smtClean="0">
                <a:latin typeface="Arial" pitchFamily="34" charset="0"/>
                <a:cs typeface="Arial" pitchFamily="34" charset="0"/>
              </a:rPr>
              <a:t> </a:t>
            </a:r>
            <a:r>
              <a:rPr lang="en-US" dirty="0" err="1" smtClean="0">
                <a:latin typeface="Arial" pitchFamily="34" charset="0"/>
                <a:cs typeface="Arial" pitchFamily="34" charset="0"/>
              </a:rPr>
              <a:t>хяналт</a:t>
            </a:r>
            <a:r>
              <a:rPr lang="en-US" dirty="0" smtClean="0">
                <a:latin typeface="Arial" pitchFamily="34" charset="0"/>
                <a:cs typeface="Arial" pitchFamily="34" charset="0"/>
              </a:rPr>
              <a:t> </a:t>
            </a:r>
            <a:r>
              <a:rPr lang="en-US" dirty="0" err="1" smtClean="0">
                <a:latin typeface="Arial" pitchFamily="34" charset="0"/>
                <a:cs typeface="Arial" pitchFamily="34" charset="0"/>
              </a:rPr>
              <a:t>тавина</a:t>
            </a:r>
            <a:r>
              <a:rPr lang="en-US" dirty="0" smtClean="0">
                <a:latin typeface="Arial" pitchFamily="34" charset="0"/>
                <a:cs typeface="Arial" pitchFamily="34" charset="0"/>
              </a:rPr>
              <a:t>.</a:t>
            </a:r>
            <a:endParaRPr lang="mn-MN" dirty="0" smtClean="0">
              <a:latin typeface="Arial" pitchFamily="34" charset="0"/>
              <a:cs typeface="Arial" pitchFamily="34" charset="0"/>
            </a:endParaRPr>
          </a:p>
          <a:p>
            <a:r>
              <a:rPr lang="en-US" dirty="0" smtClean="0">
                <a:latin typeface="Arial" pitchFamily="34" charset="0"/>
                <a:cs typeface="Arial" pitchFamily="34" charset="0"/>
              </a:rPr>
              <a:t> 57.2. </a:t>
            </a:r>
            <a:r>
              <a:rPr lang="en-US" dirty="0" err="1" smtClean="0">
                <a:latin typeface="Arial" pitchFamily="34" charset="0"/>
                <a:cs typeface="Arial" pitchFamily="34" charset="0"/>
              </a:rPr>
              <a:t>Газрын</a:t>
            </a:r>
            <a:r>
              <a:rPr lang="en-US" dirty="0" smtClean="0">
                <a:latin typeface="Arial" pitchFamily="34" charset="0"/>
                <a:cs typeface="Arial" pitchFamily="34" charset="0"/>
              </a:rPr>
              <a:t> </a:t>
            </a:r>
            <a:r>
              <a:rPr lang="en-US" dirty="0" err="1" smtClean="0">
                <a:latin typeface="Arial" pitchFamily="34" charset="0"/>
                <a:cs typeface="Arial" pitchFamily="34" charset="0"/>
              </a:rPr>
              <a:t>тухай</a:t>
            </a:r>
            <a:r>
              <a:rPr lang="en-US" dirty="0" smtClean="0">
                <a:latin typeface="Arial" pitchFamily="34" charset="0"/>
                <a:cs typeface="Arial" pitchFamily="34" charset="0"/>
              </a:rPr>
              <a:t> </a:t>
            </a:r>
            <a:r>
              <a:rPr lang="en-US" dirty="0" err="1" smtClean="0">
                <a:latin typeface="Arial" pitchFamily="34" charset="0"/>
                <a:cs typeface="Arial" pitchFamily="34" charset="0"/>
              </a:rPr>
              <a:t>хууль</a:t>
            </a:r>
            <a:r>
              <a:rPr lang="en-US" dirty="0" smtClean="0">
                <a:latin typeface="Arial" pitchFamily="34" charset="0"/>
                <a:cs typeface="Arial" pitchFamily="34" charset="0"/>
              </a:rPr>
              <a:t> </a:t>
            </a:r>
            <a:r>
              <a:rPr lang="en-US" dirty="0" err="1" smtClean="0">
                <a:latin typeface="Arial" pitchFamily="34" charset="0"/>
                <a:cs typeface="Arial" pitchFamily="34" charset="0"/>
              </a:rPr>
              <a:t>тогтоомжийн</a:t>
            </a:r>
            <a:r>
              <a:rPr lang="en-US" dirty="0" smtClean="0">
                <a:latin typeface="Arial" pitchFamily="34" charset="0"/>
                <a:cs typeface="Arial" pitchFamily="34" charset="0"/>
              </a:rPr>
              <a:t> </a:t>
            </a:r>
            <a:r>
              <a:rPr lang="en-US" dirty="0" err="1" smtClean="0">
                <a:latin typeface="Arial" pitchFamily="34" charset="0"/>
                <a:cs typeface="Arial" pitchFamily="34" charset="0"/>
              </a:rPr>
              <a:t>хэрэгжилтэд</a:t>
            </a:r>
            <a:r>
              <a:rPr lang="en-US" dirty="0" smtClean="0">
                <a:latin typeface="Arial" pitchFamily="34" charset="0"/>
                <a:cs typeface="Arial" pitchFamily="34" charset="0"/>
              </a:rPr>
              <a:t> </a:t>
            </a:r>
            <a:r>
              <a:rPr lang="en-US" dirty="0" err="1" smtClean="0">
                <a:latin typeface="Arial" pitchFamily="34" charset="0"/>
                <a:cs typeface="Arial" pitchFamily="34" charset="0"/>
              </a:rPr>
              <a:t>тавих</a:t>
            </a:r>
            <a:r>
              <a:rPr lang="en-US" dirty="0" smtClean="0">
                <a:latin typeface="Arial" pitchFamily="34" charset="0"/>
                <a:cs typeface="Arial" pitchFamily="34" charset="0"/>
              </a:rPr>
              <a:t> </a:t>
            </a:r>
            <a:r>
              <a:rPr lang="en-US" dirty="0" err="1" smtClean="0">
                <a:latin typeface="Arial" pitchFamily="34" charset="0"/>
                <a:cs typeface="Arial" pitchFamily="34" charset="0"/>
              </a:rPr>
              <a:t>мэргэжлийн</a:t>
            </a:r>
            <a:r>
              <a:rPr lang="en-US" dirty="0" smtClean="0">
                <a:latin typeface="Arial" pitchFamily="34" charset="0"/>
                <a:cs typeface="Arial" pitchFamily="34" charset="0"/>
              </a:rPr>
              <a:t> </a:t>
            </a:r>
            <a:r>
              <a:rPr lang="en-US" dirty="0" err="1" smtClean="0">
                <a:latin typeface="Arial" pitchFamily="34" charset="0"/>
                <a:cs typeface="Arial" pitchFamily="34" charset="0"/>
              </a:rPr>
              <a:t>хяналтыг</a:t>
            </a:r>
            <a:r>
              <a:rPr lang="en-US" dirty="0" smtClean="0">
                <a:latin typeface="Arial" pitchFamily="34" charset="0"/>
                <a:cs typeface="Arial" pitchFamily="34" charset="0"/>
              </a:rPr>
              <a:t> </a:t>
            </a:r>
            <a:r>
              <a:rPr lang="en-US" dirty="0" err="1" smtClean="0">
                <a:latin typeface="Arial" pitchFamily="34" charset="0"/>
                <a:cs typeface="Arial" pitchFamily="34" charset="0"/>
              </a:rPr>
              <a:t>хууль</a:t>
            </a:r>
            <a:r>
              <a:rPr lang="en-US" dirty="0" smtClean="0">
                <a:latin typeface="Arial" pitchFamily="34" charset="0"/>
                <a:cs typeface="Arial" pitchFamily="34" charset="0"/>
              </a:rPr>
              <a:t> </a:t>
            </a:r>
            <a:r>
              <a:rPr lang="en-US" dirty="0" err="1" smtClean="0">
                <a:latin typeface="Arial" pitchFamily="34" charset="0"/>
                <a:cs typeface="Arial" pitchFamily="34" charset="0"/>
              </a:rPr>
              <a:t>тогтоомжийн</a:t>
            </a:r>
            <a:r>
              <a:rPr lang="en-US" dirty="0" smtClean="0">
                <a:latin typeface="Arial" pitchFamily="34" charset="0"/>
                <a:cs typeface="Arial" pitchFamily="34" charset="0"/>
              </a:rPr>
              <a:t> </a:t>
            </a:r>
            <a:r>
              <a:rPr lang="en-US" dirty="0" err="1" smtClean="0">
                <a:latin typeface="Arial" pitchFamily="34" charset="0"/>
                <a:cs typeface="Arial" pitchFamily="34" charset="0"/>
              </a:rPr>
              <a:t>дагуу</a:t>
            </a:r>
            <a:r>
              <a:rPr lang="en-US" dirty="0" smtClean="0">
                <a:latin typeface="Arial" pitchFamily="34" charset="0"/>
                <a:cs typeface="Arial" pitchFamily="34" charset="0"/>
              </a:rPr>
              <a:t> </a:t>
            </a:r>
            <a:r>
              <a:rPr lang="en-US" dirty="0" err="1" smtClean="0">
                <a:latin typeface="Arial" pitchFamily="34" charset="0"/>
                <a:cs typeface="Arial" pitchFamily="34" charset="0"/>
              </a:rPr>
              <a:t>эрх</a:t>
            </a:r>
            <a:r>
              <a:rPr lang="en-US" dirty="0" smtClean="0">
                <a:latin typeface="Arial" pitchFamily="34" charset="0"/>
                <a:cs typeface="Arial" pitchFamily="34" charset="0"/>
              </a:rPr>
              <a:t> </a:t>
            </a:r>
            <a:r>
              <a:rPr lang="en-US" dirty="0" err="1" smtClean="0">
                <a:latin typeface="Arial" pitchFamily="34" charset="0"/>
                <a:cs typeface="Arial" pitchFamily="34" charset="0"/>
              </a:rPr>
              <a:t>олгогдсон</a:t>
            </a:r>
            <a:r>
              <a:rPr lang="en-US" dirty="0" smtClean="0">
                <a:latin typeface="Arial" pitchFamily="34" charset="0"/>
                <a:cs typeface="Arial" pitchFamily="34" charset="0"/>
              </a:rPr>
              <a:t> </a:t>
            </a:r>
            <a:r>
              <a:rPr lang="en-US" dirty="0" err="1" smtClean="0">
                <a:latin typeface="Arial" pitchFamily="34" charset="0"/>
                <a:cs typeface="Arial" pitchFamily="34" charset="0"/>
              </a:rPr>
              <a:t>байгаль</a:t>
            </a:r>
            <a:r>
              <a:rPr lang="en-US" dirty="0" smtClean="0">
                <a:latin typeface="Arial" pitchFamily="34" charset="0"/>
                <a:cs typeface="Arial" pitchFamily="34" charset="0"/>
              </a:rPr>
              <a:t> </a:t>
            </a:r>
            <a:r>
              <a:rPr lang="en-US" dirty="0" err="1" smtClean="0">
                <a:latin typeface="Arial" pitchFamily="34" charset="0"/>
                <a:cs typeface="Arial" pitchFamily="34" charset="0"/>
              </a:rPr>
              <a:t>орчны</a:t>
            </a:r>
            <a:r>
              <a:rPr lang="en-US" dirty="0" smtClean="0">
                <a:latin typeface="Arial" pitchFamily="34" charset="0"/>
                <a:cs typeface="Arial" pitchFamily="34" charset="0"/>
              </a:rPr>
              <a:t> </a:t>
            </a:r>
            <a:r>
              <a:rPr lang="en-US" dirty="0" err="1" smtClean="0">
                <a:latin typeface="Arial" pitchFamily="34" charset="0"/>
                <a:cs typeface="Arial" pitchFamily="34" charset="0"/>
              </a:rPr>
              <a:t>хяналтын</a:t>
            </a:r>
            <a:r>
              <a:rPr lang="en-US" dirty="0" smtClean="0">
                <a:latin typeface="Arial" pitchFamily="34" charset="0"/>
                <a:cs typeface="Arial" pitchFamily="34" charset="0"/>
              </a:rPr>
              <a:t> </a:t>
            </a:r>
            <a:r>
              <a:rPr lang="en-US" dirty="0" err="1" smtClean="0">
                <a:latin typeface="Arial" pitchFamily="34" charset="0"/>
                <a:cs typeface="Arial" pitchFamily="34" charset="0"/>
              </a:rPr>
              <a:t>газар</a:t>
            </a:r>
            <a:r>
              <a:rPr lang="en-US" dirty="0" smtClean="0">
                <a:latin typeface="Arial" pitchFamily="34" charset="0"/>
                <a:cs typeface="Arial" pitchFamily="34" charset="0"/>
              </a:rPr>
              <a:t> </a:t>
            </a:r>
            <a:r>
              <a:rPr lang="en-US" dirty="0" err="1" smtClean="0">
                <a:latin typeface="Arial" pitchFamily="34" charset="0"/>
                <a:cs typeface="Arial" pitchFamily="34" charset="0"/>
              </a:rPr>
              <a:t>болон</a:t>
            </a:r>
            <a:r>
              <a:rPr lang="en-US" dirty="0" smtClean="0">
                <a:latin typeface="Arial" pitchFamily="34" charset="0"/>
                <a:cs typeface="Arial" pitchFamily="34" charset="0"/>
              </a:rPr>
              <a:t> </a:t>
            </a:r>
            <a:r>
              <a:rPr lang="en-US" dirty="0" err="1" smtClean="0">
                <a:latin typeface="Arial" pitchFamily="34" charset="0"/>
                <a:cs typeface="Arial" pitchFamily="34" charset="0"/>
              </a:rPr>
              <a:t>ургамал</a:t>
            </a:r>
            <a:r>
              <a:rPr lang="en-US" dirty="0" smtClean="0">
                <a:latin typeface="Arial" pitchFamily="34" charset="0"/>
                <a:cs typeface="Arial" pitchFamily="34" charset="0"/>
              </a:rPr>
              <a:t>, </a:t>
            </a:r>
            <a:r>
              <a:rPr lang="en-US" dirty="0" err="1" smtClean="0">
                <a:latin typeface="Arial" pitchFamily="34" charset="0"/>
                <a:cs typeface="Arial" pitchFamily="34" charset="0"/>
              </a:rPr>
              <a:t>хорио</a:t>
            </a:r>
            <a:r>
              <a:rPr lang="en-US" dirty="0" smtClean="0">
                <a:latin typeface="Arial" pitchFamily="34" charset="0"/>
                <a:cs typeface="Arial" pitchFamily="34" charset="0"/>
              </a:rPr>
              <a:t> </a:t>
            </a:r>
            <a:r>
              <a:rPr lang="en-US" dirty="0" err="1" smtClean="0">
                <a:latin typeface="Arial" pitchFamily="34" charset="0"/>
                <a:cs typeface="Arial" pitchFamily="34" charset="0"/>
              </a:rPr>
              <a:t>цээр</a:t>
            </a:r>
            <a:r>
              <a:rPr lang="en-US" dirty="0" smtClean="0">
                <a:latin typeface="Arial" pitchFamily="34" charset="0"/>
                <a:cs typeface="Arial" pitchFamily="34" charset="0"/>
              </a:rPr>
              <a:t>, </a:t>
            </a:r>
            <a:r>
              <a:rPr lang="en-US" dirty="0" err="1" smtClean="0">
                <a:latin typeface="Arial" pitchFamily="34" charset="0"/>
                <a:cs typeface="Arial" pitchFamily="34" charset="0"/>
              </a:rPr>
              <a:t>эрүүл</a:t>
            </a:r>
            <a:r>
              <a:rPr lang="en-US" dirty="0" smtClean="0">
                <a:latin typeface="Arial" pitchFamily="34" charset="0"/>
                <a:cs typeface="Arial" pitchFamily="34" charset="0"/>
              </a:rPr>
              <a:t> </a:t>
            </a:r>
            <a:r>
              <a:rPr lang="en-US" dirty="0" err="1" smtClean="0">
                <a:latin typeface="Arial" pitchFamily="34" charset="0"/>
                <a:cs typeface="Arial" pitchFamily="34" charset="0"/>
              </a:rPr>
              <a:t>ахуй</a:t>
            </a:r>
            <a:r>
              <a:rPr lang="en-US" dirty="0" smtClean="0">
                <a:latin typeface="Arial" pitchFamily="34" charset="0"/>
                <a:cs typeface="Arial" pitchFamily="34" charset="0"/>
              </a:rPr>
              <a:t>, </a:t>
            </a:r>
            <a:r>
              <a:rPr lang="en-US" dirty="0" err="1" smtClean="0">
                <a:latin typeface="Arial" pitchFamily="34" charset="0"/>
                <a:cs typeface="Arial" pitchFamily="34" charset="0"/>
              </a:rPr>
              <a:t>геологи</a:t>
            </a:r>
            <a:r>
              <a:rPr lang="en-US" dirty="0" smtClean="0">
                <a:latin typeface="Arial" pitchFamily="34" charset="0"/>
                <a:cs typeface="Arial" pitchFamily="34" charset="0"/>
              </a:rPr>
              <a:t>, </a:t>
            </a:r>
            <a:r>
              <a:rPr lang="en-US" dirty="0" err="1" smtClean="0">
                <a:latin typeface="Arial" pitchFamily="34" charset="0"/>
                <a:cs typeface="Arial" pitchFamily="34" charset="0"/>
              </a:rPr>
              <a:t>уул</a:t>
            </a:r>
            <a:r>
              <a:rPr lang="en-US" dirty="0" smtClean="0">
                <a:latin typeface="Arial" pitchFamily="34" charset="0"/>
                <a:cs typeface="Arial" pitchFamily="34" charset="0"/>
              </a:rPr>
              <a:t> </a:t>
            </a:r>
            <a:r>
              <a:rPr lang="en-US" dirty="0" err="1" smtClean="0">
                <a:latin typeface="Arial" pitchFamily="34" charset="0"/>
                <a:cs typeface="Arial" pitchFamily="34" charset="0"/>
              </a:rPr>
              <a:t>уурхайн</a:t>
            </a:r>
            <a:r>
              <a:rPr lang="en-US" dirty="0" smtClean="0">
                <a:latin typeface="Arial" pitchFamily="34" charset="0"/>
                <a:cs typeface="Arial" pitchFamily="34" charset="0"/>
              </a:rPr>
              <a:t> </a:t>
            </a:r>
            <a:r>
              <a:rPr lang="en-US" dirty="0" err="1" smtClean="0">
                <a:latin typeface="Arial" pitchFamily="34" charset="0"/>
                <a:cs typeface="Arial" pitchFamily="34" charset="0"/>
              </a:rPr>
              <a:t>зэрэг</a:t>
            </a:r>
            <a:r>
              <a:rPr lang="en-US" dirty="0" smtClean="0">
                <a:latin typeface="Arial" pitchFamily="34" charset="0"/>
                <a:cs typeface="Arial" pitchFamily="34" charset="0"/>
              </a:rPr>
              <a:t> </a:t>
            </a:r>
            <a:r>
              <a:rPr lang="en-US" dirty="0" err="1" smtClean="0">
                <a:latin typeface="Arial" pitchFamily="34" charset="0"/>
                <a:cs typeface="Arial" pitchFamily="34" charset="0"/>
              </a:rPr>
              <a:t>мэргэжлийн</a:t>
            </a:r>
            <a:r>
              <a:rPr lang="en-US" dirty="0" smtClean="0">
                <a:latin typeface="Arial" pitchFamily="34" charset="0"/>
                <a:cs typeface="Arial" pitchFamily="34" charset="0"/>
              </a:rPr>
              <a:t> </a:t>
            </a:r>
            <a:r>
              <a:rPr lang="en-US" dirty="0" err="1" smtClean="0">
                <a:latin typeface="Arial" pitchFamily="34" charset="0"/>
                <a:cs typeface="Arial" pitchFamily="34" charset="0"/>
              </a:rPr>
              <a:t>байгууллагууд</a:t>
            </a:r>
            <a:r>
              <a:rPr lang="en-US" dirty="0" smtClean="0">
                <a:latin typeface="Arial" pitchFamily="34" charset="0"/>
                <a:cs typeface="Arial" pitchFamily="34" charset="0"/>
              </a:rPr>
              <a:t> </a:t>
            </a:r>
            <a:r>
              <a:rPr lang="en-US" dirty="0" err="1" smtClean="0">
                <a:latin typeface="Arial" pitchFamily="34" charset="0"/>
                <a:cs typeface="Arial" pitchFamily="34" charset="0"/>
              </a:rPr>
              <a:t>хэрэгжүүлнэ</a:t>
            </a:r>
            <a:r>
              <a:rPr lang="en-US" dirty="0" smtClean="0">
                <a:latin typeface="Arial" pitchFamily="34" charset="0"/>
                <a:cs typeface="Arial" pitchFamily="34" charset="0"/>
              </a:rPr>
              <a:t>.</a:t>
            </a:r>
          </a:p>
          <a:p>
            <a:r>
              <a:rPr lang="en-US" dirty="0" smtClean="0">
                <a:latin typeface="Arial" pitchFamily="34" charset="0"/>
                <a:cs typeface="Arial" pitchFamily="34" charset="0"/>
              </a:rPr>
              <a:t>57.3. </a:t>
            </a:r>
            <a:r>
              <a:rPr lang="en-US" dirty="0" err="1" smtClean="0">
                <a:latin typeface="Arial" pitchFamily="34" charset="0"/>
                <a:cs typeface="Arial" pitchFamily="34" charset="0"/>
              </a:rPr>
              <a:t>Зохих</a:t>
            </a:r>
            <a:r>
              <a:rPr lang="en-US" dirty="0" smtClean="0">
                <a:latin typeface="Arial" pitchFamily="34" charset="0"/>
                <a:cs typeface="Arial" pitchFamily="34" charset="0"/>
              </a:rPr>
              <a:t> </a:t>
            </a:r>
            <a:r>
              <a:rPr lang="en-US" dirty="0" err="1" smtClean="0">
                <a:latin typeface="Arial" pitchFamily="34" charset="0"/>
                <a:cs typeface="Arial" pitchFamily="34" charset="0"/>
              </a:rPr>
              <a:t>зөвшөөрөлгүйгээр</a:t>
            </a:r>
            <a:r>
              <a:rPr lang="en-US" dirty="0" smtClean="0">
                <a:latin typeface="Arial" pitchFamily="34" charset="0"/>
                <a:cs typeface="Arial" pitchFamily="34" charset="0"/>
              </a:rPr>
              <a:t> </a:t>
            </a:r>
            <a:r>
              <a:rPr lang="en-US" dirty="0" err="1" smtClean="0">
                <a:latin typeface="Arial" pitchFamily="34" charset="0"/>
                <a:cs typeface="Arial" pitchFamily="34" charset="0"/>
              </a:rPr>
              <a:t>газар</a:t>
            </a:r>
            <a:r>
              <a:rPr lang="en-US" dirty="0" smtClean="0">
                <a:latin typeface="Arial" pitchFamily="34" charset="0"/>
                <a:cs typeface="Arial" pitchFamily="34" charset="0"/>
              </a:rPr>
              <a:t> </a:t>
            </a:r>
            <a:r>
              <a:rPr lang="en-US" dirty="0" err="1" smtClean="0">
                <a:latin typeface="Arial" pitchFamily="34" charset="0"/>
                <a:cs typeface="Arial" pitchFamily="34" charset="0"/>
              </a:rPr>
              <a:t>дээр</a:t>
            </a:r>
            <a:r>
              <a:rPr lang="en-US" dirty="0" smtClean="0">
                <a:latin typeface="Arial" pitchFamily="34" charset="0"/>
                <a:cs typeface="Arial" pitchFamily="34" charset="0"/>
              </a:rPr>
              <a:t> </a:t>
            </a:r>
            <a:r>
              <a:rPr lang="en-US" dirty="0" err="1" smtClean="0">
                <a:latin typeface="Arial" pitchFamily="34" charset="0"/>
                <a:cs typeface="Arial" pitchFamily="34" charset="0"/>
              </a:rPr>
              <a:t>барилга</a:t>
            </a:r>
            <a:r>
              <a:rPr lang="en-US" dirty="0" smtClean="0">
                <a:latin typeface="Arial" pitchFamily="34" charset="0"/>
                <a:cs typeface="Arial" pitchFamily="34" charset="0"/>
              </a:rPr>
              <a:t>, </a:t>
            </a:r>
            <a:r>
              <a:rPr lang="en-US" dirty="0" err="1" smtClean="0">
                <a:latin typeface="Arial" pitchFamily="34" charset="0"/>
                <a:cs typeface="Arial" pitchFamily="34" charset="0"/>
              </a:rPr>
              <a:t>байгууламж</a:t>
            </a:r>
            <a:r>
              <a:rPr lang="en-US" dirty="0" smtClean="0">
                <a:latin typeface="Arial" pitchFamily="34" charset="0"/>
                <a:cs typeface="Arial" pitchFamily="34" charset="0"/>
              </a:rPr>
              <a:t> </a:t>
            </a:r>
            <a:r>
              <a:rPr lang="en-US" dirty="0" err="1" smtClean="0">
                <a:latin typeface="Arial" pitchFamily="34" charset="0"/>
                <a:cs typeface="Arial" pitchFamily="34" charset="0"/>
              </a:rPr>
              <a:t>барьсан</a:t>
            </a:r>
            <a:r>
              <a:rPr lang="en-US" dirty="0" smtClean="0">
                <a:latin typeface="Arial" pitchFamily="34" charset="0"/>
                <a:cs typeface="Arial" pitchFamily="34" charset="0"/>
              </a:rPr>
              <a:t>, </a:t>
            </a:r>
            <a:r>
              <a:rPr lang="en-US" dirty="0" err="1" smtClean="0">
                <a:latin typeface="Arial" pitchFamily="34" charset="0"/>
                <a:cs typeface="Arial" pitchFamily="34" charset="0"/>
              </a:rPr>
              <a:t>эсхүл</a:t>
            </a:r>
            <a:r>
              <a:rPr lang="en-US" dirty="0" smtClean="0">
                <a:latin typeface="Arial" pitchFamily="34" charset="0"/>
                <a:cs typeface="Arial" pitchFamily="34" charset="0"/>
              </a:rPr>
              <a:t> </a:t>
            </a:r>
            <a:r>
              <a:rPr lang="en-US" dirty="0" err="1" smtClean="0">
                <a:latin typeface="Arial" pitchFamily="34" charset="0"/>
                <a:cs typeface="Arial" pitchFamily="34" charset="0"/>
              </a:rPr>
              <a:t>бусад</a:t>
            </a:r>
            <a:r>
              <a:rPr lang="en-US" dirty="0" smtClean="0">
                <a:latin typeface="Arial" pitchFamily="34" charset="0"/>
                <a:cs typeface="Arial" pitchFamily="34" charset="0"/>
              </a:rPr>
              <a:t> </a:t>
            </a:r>
            <a:r>
              <a:rPr lang="en-US" dirty="0" err="1" smtClean="0">
                <a:latin typeface="Arial" pitchFamily="34" charset="0"/>
                <a:cs typeface="Arial" pitchFamily="34" charset="0"/>
              </a:rPr>
              <a:t>хэлбэрээр</a:t>
            </a:r>
            <a:r>
              <a:rPr lang="en-US" dirty="0" smtClean="0">
                <a:latin typeface="Arial" pitchFamily="34" charset="0"/>
                <a:cs typeface="Arial" pitchFamily="34" charset="0"/>
              </a:rPr>
              <a:t> </a:t>
            </a:r>
            <a:r>
              <a:rPr lang="en-US" dirty="0" err="1" smtClean="0">
                <a:latin typeface="Arial" pitchFamily="34" charset="0"/>
                <a:cs typeface="Arial" pitchFamily="34" charset="0"/>
              </a:rPr>
              <a:t>түүнийг</a:t>
            </a:r>
            <a:r>
              <a:rPr lang="en-US" dirty="0" smtClean="0">
                <a:latin typeface="Arial" pitchFamily="34" charset="0"/>
                <a:cs typeface="Arial" pitchFamily="34" charset="0"/>
              </a:rPr>
              <a:t> </a:t>
            </a:r>
            <a:r>
              <a:rPr lang="en-US" dirty="0" err="1" smtClean="0">
                <a:latin typeface="Arial" pitchFamily="34" charset="0"/>
                <a:cs typeface="Arial" pitchFamily="34" charset="0"/>
              </a:rPr>
              <a:t>дур</a:t>
            </a:r>
            <a:r>
              <a:rPr lang="en-US" dirty="0" smtClean="0">
                <a:latin typeface="Arial" pitchFamily="34" charset="0"/>
                <a:cs typeface="Arial" pitchFamily="34" charset="0"/>
              </a:rPr>
              <a:t> </a:t>
            </a:r>
            <a:r>
              <a:rPr lang="en-US" dirty="0" err="1" smtClean="0">
                <a:latin typeface="Arial" pitchFamily="34" charset="0"/>
                <a:cs typeface="Arial" pitchFamily="34" charset="0"/>
              </a:rPr>
              <a:t>мэдэн</a:t>
            </a:r>
            <a:r>
              <a:rPr lang="en-US" dirty="0" smtClean="0">
                <a:latin typeface="Arial" pitchFamily="34" charset="0"/>
                <a:cs typeface="Arial" pitchFamily="34" charset="0"/>
              </a:rPr>
              <a:t> </a:t>
            </a:r>
            <a:r>
              <a:rPr lang="en-US" dirty="0" err="1" smtClean="0">
                <a:latin typeface="Arial" pitchFamily="34" charset="0"/>
                <a:cs typeface="Arial" pitchFamily="34" charset="0"/>
              </a:rPr>
              <a:t>эзэмшсэн</a:t>
            </a:r>
            <a:r>
              <a:rPr lang="en-US" dirty="0" smtClean="0">
                <a:latin typeface="Arial" pitchFamily="34" charset="0"/>
                <a:cs typeface="Arial" pitchFamily="34" charset="0"/>
              </a:rPr>
              <a:t> </a:t>
            </a:r>
            <a:r>
              <a:rPr lang="en-US" dirty="0" err="1" smtClean="0">
                <a:latin typeface="Arial" pitchFamily="34" charset="0"/>
                <a:cs typeface="Arial" pitchFamily="34" charset="0"/>
              </a:rPr>
              <a:t>бол</a:t>
            </a:r>
            <a:r>
              <a:rPr lang="en-US" dirty="0" smtClean="0">
                <a:latin typeface="Arial" pitchFamily="34" charset="0"/>
                <a:cs typeface="Arial" pitchFamily="34" charset="0"/>
              </a:rPr>
              <a:t> </a:t>
            </a:r>
            <a:r>
              <a:rPr lang="en-US" dirty="0" err="1" smtClean="0">
                <a:latin typeface="Arial" pitchFamily="34" charset="0"/>
                <a:cs typeface="Arial" pitchFamily="34" charset="0"/>
              </a:rPr>
              <a:t>аймаг</a:t>
            </a:r>
            <a:r>
              <a:rPr lang="en-US" dirty="0" smtClean="0">
                <a:latin typeface="Arial" pitchFamily="34" charset="0"/>
                <a:cs typeface="Arial" pitchFamily="34" charset="0"/>
              </a:rPr>
              <a:t>, </a:t>
            </a:r>
            <a:r>
              <a:rPr lang="en-US" dirty="0" err="1" smtClean="0">
                <a:latin typeface="Arial" pitchFamily="34" charset="0"/>
                <a:cs typeface="Arial" pitchFamily="34" charset="0"/>
              </a:rPr>
              <a:t>нийслэл</a:t>
            </a:r>
            <a:r>
              <a:rPr lang="en-US" dirty="0" smtClean="0">
                <a:latin typeface="Arial" pitchFamily="34" charset="0"/>
                <a:cs typeface="Arial" pitchFamily="34" charset="0"/>
              </a:rPr>
              <a:t>, </a:t>
            </a:r>
            <a:r>
              <a:rPr lang="en-US" dirty="0" err="1" smtClean="0">
                <a:latin typeface="Arial" pitchFamily="34" charset="0"/>
                <a:cs typeface="Arial" pitchFamily="34" charset="0"/>
              </a:rPr>
              <a:t>сум</a:t>
            </a:r>
            <a:r>
              <a:rPr lang="en-US" dirty="0" smtClean="0">
                <a:latin typeface="Arial" pitchFamily="34" charset="0"/>
                <a:cs typeface="Arial" pitchFamily="34" charset="0"/>
              </a:rPr>
              <a:t>, </a:t>
            </a:r>
            <a:r>
              <a:rPr lang="en-US" dirty="0" err="1" smtClean="0">
                <a:latin typeface="Arial" pitchFamily="34" charset="0"/>
                <a:cs typeface="Arial" pitchFamily="34" charset="0"/>
              </a:rPr>
              <a:t>дүүргийн</a:t>
            </a:r>
            <a:r>
              <a:rPr lang="en-US" dirty="0" smtClean="0">
                <a:latin typeface="Arial" pitchFamily="34" charset="0"/>
                <a:cs typeface="Arial" pitchFamily="34" charset="0"/>
              </a:rPr>
              <a:t> </a:t>
            </a:r>
            <a:r>
              <a:rPr lang="en-US" dirty="0" err="1" smtClean="0">
                <a:latin typeface="Arial" pitchFamily="34" charset="0"/>
                <a:cs typeface="Arial" pitchFamily="34" charset="0"/>
              </a:rPr>
              <a:t>Засаг</a:t>
            </a:r>
            <a:r>
              <a:rPr lang="en-US" dirty="0" smtClean="0">
                <a:latin typeface="Arial" pitchFamily="34" charset="0"/>
                <a:cs typeface="Arial" pitchFamily="34" charset="0"/>
              </a:rPr>
              <a:t> </a:t>
            </a:r>
            <a:r>
              <a:rPr lang="en-US" dirty="0" err="1" smtClean="0">
                <a:latin typeface="Arial" pitchFamily="34" charset="0"/>
                <a:cs typeface="Arial" pitchFamily="34" charset="0"/>
              </a:rPr>
              <a:t>дарга</a:t>
            </a:r>
            <a:r>
              <a:rPr lang="en-US" dirty="0" smtClean="0">
                <a:latin typeface="Arial" pitchFamily="34" charset="0"/>
                <a:cs typeface="Arial" pitchFamily="34" charset="0"/>
              </a:rPr>
              <a:t> </a:t>
            </a:r>
            <a:r>
              <a:rPr lang="en-US" dirty="0" err="1" smtClean="0">
                <a:latin typeface="Arial" pitchFamily="34" charset="0"/>
                <a:cs typeface="Arial" pitchFamily="34" charset="0"/>
              </a:rPr>
              <a:t>уг</a:t>
            </a:r>
            <a:r>
              <a:rPr lang="en-US" dirty="0" smtClean="0">
                <a:latin typeface="Arial" pitchFamily="34" charset="0"/>
                <a:cs typeface="Arial" pitchFamily="34" charset="0"/>
              </a:rPr>
              <a:t> </a:t>
            </a:r>
            <a:r>
              <a:rPr lang="en-US" dirty="0" err="1" smtClean="0">
                <a:latin typeface="Arial" pitchFamily="34" charset="0"/>
                <a:cs typeface="Arial" pitchFamily="34" charset="0"/>
              </a:rPr>
              <a:t>газрыг</a:t>
            </a:r>
            <a:r>
              <a:rPr lang="en-US" dirty="0" smtClean="0">
                <a:latin typeface="Arial" pitchFamily="34" charset="0"/>
                <a:cs typeface="Arial" pitchFamily="34" charset="0"/>
              </a:rPr>
              <a:t> </a:t>
            </a:r>
            <a:r>
              <a:rPr lang="en-US" dirty="0" err="1" smtClean="0">
                <a:latin typeface="Arial" pitchFamily="34" charset="0"/>
                <a:cs typeface="Arial" pitchFamily="34" charset="0"/>
              </a:rPr>
              <a:t>чөлөөлөх</a:t>
            </a:r>
            <a:r>
              <a:rPr lang="en-US" dirty="0" smtClean="0">
                <a:latin typeface="Arial" pitchFamily="34" charset="0"/>
                <a:cs typeface="Arial" pitchFamily="34" charset="0"/>
              </a:rPr>
              <a:t> </a:t>
            </a:r>
            <a:r>
              <a:rPr lang="en-US" dirty="0" err="1" smtClean="0">
                <a:latin typeface="Arial" pitchFamily="34" charset="0"/>
                <a:cs typeface="Arial" pitchFamily="34" charset="0"/>
              </a:rPr>
              <a:t>тухай</a:t>
            </a:r>
            <a:r>
              <a:rPr lang="en-US" dirty="0" smtClean="0">
                <a:latin typeface="Arial" pitchFamily="34" charset="0"/>
                <a:cs typeface="Arial" pitchFamily="34" charset="0"/>
              </a:rPr>
              <a:t> </a:t>
            </a:r>
            <a:r>
              <a:rPr lang="en-US" dirty="0" err="1" smtClean="0">
                <a:latin typeface="Arial" pitchFamily="34" charset="0"/>
                <a:cs typeface="Arial" pitchFamily="34" charset="0"/>
              </a:rPr>
              <a:t>хугацаатай</a:t>
            </a:r>
            <a:r>
              <a:rPr lang="en-US" dirty="0" smtClean="0">
                <a:latin typeface="Arial" pitchFamily="34" charset="0"/>
                <a:cs typeface="Arial" pitchFamily="34" charset="0"/>
              </a:rPr>
              <a:t> </a:t>
            </a:r>
            <a:r>
              <a:rPr lang="en-US" dirty="0" err="1" smtClean="0">
                <a:latin typeface="Arial" pitchFamily="34" charset="0"/>
                <a:cs typeface="Arial" pitchFamily="34" charset="0"/>
              </a:rPr>
              <a:t>мэдэгдэл</a:t>
            </a:r>
            <a:r>
              <a:rPr lang="en-US" dirty="0" smtClean="0">
                <a:latin typeface="Arial" pitchFamily="34" charset="0"/>
                <a:cs typeface="Arial" pitchFamily="34" charset="0"/>
              </a:rPr>
              <a:t> </a:t>
            </a:r>
            <a:r>
              <a:rPr lang="en-US" dirty="0" err="1" smtClean="0">
                <a:latin typeface="Arial" pitchFamily="34" charset="0"/>
                <a:cs typeface="Arial" pitchFamily="34" charset="0"/>
              </a:rPr>
              <a:t>өгнө</a:t>
            </a:r>
            <a:r>
              <a:rPr lang="en-US" dirty="0" smtClean="0">
                <a:latin typeface="Arial" pitchFamily="34" charset="0"/>
                <a:cs typeface="Arial" pitchFamily="34" charset="0"/>
              </a:rPr>
              <a:t>. </a:t>
            </a:r>
            <a:endParaRPr lang="mn-MN" dirty="0" smtClean="0">
              <a:latin typeface="Arial" pitchFamily="34" charset="0"/>
              <a:cs typeface="Arial" pitchFamily="34" charset="0"/>
            </a:endParaRPr>
          </a:p>
          <a:p>
            <a:r>
              <a:rPr lang="en-US" dirty="0" smtClean="0">
                <a:latin typeface="Arial" pitchFamily="34" charset="0"/>
                <a:cs typeface="Arial" pitchFamily="34" charset="0"/>
              </a:rPr>
              <a:t>57.4. </a:t>
            </a:r>
            <a:r>
              <a:rPr lang="en-US" dirty="0" err="1" smtClean="0">
                <a:latin typeface="Arial" pitchFamily="34" charset="0"/>
                <a:cs typeface="Arial" pitchFamily="34" charset="0"/>
              </a:rPr>
              <a:t>Мэдэгдэлд</a:t>
            </a:r>
            <a:r>
              <a:rPr lang="en-US" dirty="0" smtClean="0">
                <a:latin typeface="Arial" pitchFamily="34" charset="0"/>
                <a:cs typeface="Arial" pitchFamily="34" charset="0"/>
              </a:rPr>
              <a:t> </a:t>
            </a:r>
            <a:r>
              <a:rPr lang="en-US" dirty="0" err="1" smtClean="0">
                <a:latin typeface="Arial" pitchFamily="34" charset="0"/>
                <a:cs typeface="Arial" pitchFamily="34" charset="0"/>
              </a:rPr>
              <a:t>заасан</a:t>
            </a:r>
            <a:r>
              <a:rPr lang="en-US" dirty="0" smtClean="0">
                <a:latin typeface="Arial" pitchFamily="34" charset="0"/>
                <a:cs typeface="Arial" pitchFamily="34" charset="0"/>
              </a:rPr>
              <a:t> </a:t>
            </a:r>
            <a:r>
              <a:rPr lang="en-US" dirty="0" err="1" smtClean="0">
                <a:latin typeface="Arial" pitchFamily="34" charset="0"/>
                <a:cs typeface="Arial" pitchFamily="34" charset="0"/>
              </a:rPr>
              <a:t>хугацаанд</a:t>
            </a:r>
            <a:r>
              <a:rPr lang="en-US" dirty="0" smtClean="0">
                <a:latin typeface="Arial" pitchFamily="34" charset="0"/>
                <a:cs typeface="Arial" pitchFamily="34" charset="0"/>
              </a:rPr>
              <a:t> </a:t>
            </a:r>
            <a:r>
              <a:rPr lang="en-US" dirty="0" err="1" smtClean="0">
                <a:latin typeface="Arial" pitchFamily="34" charset="0"/>
                <a:cs typeface="Arial" pitchFamily="34" charset="0"/>
              </a:rPr>
              <a:t>газрыг</a:t>
            </a:r>
            <a:r>
              <a:rPr lang="en-US" dirty="0" smtClean="0">
                <a:latin typeface="Arial" pitchFamily="34" charset="0"/>
                <a:cs typeface="Arial" pitchFamily="34" charset="0"/>
              </a:rPr>
              <a:t> </a:t>
            </a:r>
            <a:r>
              <a:rPr lang="en-US" dirty="0" err="1" smtClean="0">
                <a:latin typeface="Arial" pitchFamily="34" charset="0"/>
                <a:cs typeface="Arial" pitchFamily="34" charset="0"/>
              </a:rPr>
              <a:t>чөлөөлөөгүй</a:t>
            </a:r>
            <a:r>
              <a:rPr lang="en-US" dirty="0" smtClean="0">
                <a:latin typeface="Arial" pitchFamily="34" charset="0"/>
                <a:cs typeface="Arial" pitchFamily="34" charset="0"/>
              </a:rPr>
              <a:t> </a:t>
            </a:r>
            <a:r>
              <a:rPr lang="en-US" dirty="0" err="1" smtClean="0">
                <a:latin typeface="Arial" pitchFamily="34" charset="0"/>
                <a:cs typeface="Arial" pitchFamily="34" charset="0"/>
              </a:rPr>
              <a:t>бол</a:t>
            </a:r>
            <a:r>
              <a:rPr lang="en-US" dirty="0" smtClean="0">
                <a:latin typeface="Arial" pitchFamily="34" charset="0"/>
                <a:cs typeface="Arial" pitchFamily="34" charset="0"/>
              </a:rPr>
              <a:t> </a:t>
            </a:r>
            <a:r>
              <a:rPr lang="en-US" dirty="0" err="1" smtClean="0">
                <a:latin typeface="Arial" pitchFamily="34" charset="0"/>
                <a:cs typeface="Arial" pitchFamily="34" charset="0"/>
              </a:rPr>
              <a:t>аймаг</a:t>
            </a:r>
            <a:r>
              <a:rPr lang="en-US" dirty="0" smtClean="0">
                <a:latin typeface="Arial" pitchFamily="34" charset="0"/>
                <a:cs typeface="Arial" pitchFamily="34" charset="0"/>
              </a:rPr>
              <a:t>, </a:t>
            </a:r>
            <a:r>
              <a:rPr lang="en-US" dirty="0" err="1" smtClean="0">
                <a:latin typeface="Arial" pitchFamily="34" charset="0"/>
                <a:cs typeface="Arial" pitchFamily="34" charset="0"/>
              </a:rPr>
              <a:t>нийслэл</a:t>
            </a:r>
            <a:r>
              <a:rPr lang="en-US" dirty="0" smtClean="0">
                <a:latin typeface="Arial" pitchFamily="34" charset="0"/>
                <a:cs typeface="Arial" pitchFamily="34" charset="0"/>
              </a:rPr>
              <a:t>, </a:t>
            </a:r>
            <a:r>
              <a:rPr lang="en-US" dirty="0" err="1" smtClean="0">
                <a:latin typeface="Arial" pitchFamily="34" charset="0"/>
                <a:cs typeface="Arial" pitchFamily="34" charset="0"/>
              </a:rPr>
              <a:t>сум</a:t>
            </a:r>
            <a:r>
              <a:rPr lang="en-US" dirty="0" smtClean="0">
                <a:latin typeface="Arial" pitchFamily="34" charset="0"/>
                <a:cs typeface="Arial" pitchFamily="34" charset="0"/>
              </a:rPr>
              <a:t>, </a:t>
            </a:r>
            <a:r>
              <a:rPr lang="en-US" dirty="0" err="1" smtClean="0">
                <a:latin typeface="Arial" pitchFamily="34" charset="0"/>
                <a:cs typeface="Arial" pitchFamily="34" charset="0"/>
              </a:rPr>
              <a:t>дүүргийн</a:t>
            </a:r>
            <a:r>
              <a:rPr lang="en-US" dirty="0" smtClean="0">
                <a:latin typeface="Arial" pitchFamily="34" charset="0"/>
                <a:cs typeface="Arial" pitchFamily="34" charset="0"/>
              </a:rPr>
              <a:t> </a:t>
            </a:r>
            <a:r>
              <a:rPr lang="en-US" dirty="0" err="1" smtClean="0">
                <a:latin typeface="Arial" pitchFamily="34" charset="0"/>
                <a:cs typeface="Arial" pitchFamily="34" charset="0"/>
              </a:rPr>
              <a:t>Засаг</a:t>
            </a:r>
            <a:r>
              <a:rPr lang="en-US" dirty="0" smtClean="0">
                <a:latin typeface="Arial" pitchFamily="34" charset="0"/>
                <a:cs typeface="Arial" pitchFamily="34" charset="0"/>
              </a:rPr>
              <a:t> </a:t>
            </a:r>
            <a:r>
              <a:rPr lang="en-US" dirty="0" err="1" smtClean="0">
                <a:latin typeface="Arial" pitchFamily="34" charset="0"/>
                <a:cs typeface="Arial" pitchFamily="34" charset="0"/>
              </a:rPr>
              <a:t>дарга</a:t>
            </a:r>
            <a:r>
              <a:rPr lang="en-US" dirty="0" smtClean="0">
                <a:latin typeface="Arial" pitchFamily="34" charset="0"/>
                <a:cs typeface="Arial" pitchFamily="34" charset="0"/>
              </a:rPr>
              <a:t> </a:t>
            </a:r>
            <a:r>
              <a:rPr lang="en-US" dirty="0" err="1" smtClean="0">
                <a:latin typeface="Arial" pitchFamily="34" charset="0"/>
                <a:cs typeface="Arial" pitchFamily="34" charset="0"/>
              </a:rPr>
              <a:t>уг</a:t>
            </a:r>
            <a:r>
              <a:rPr lang="en-US" dirty="0" smtClean="0">
                <a:latin typeface="Arial" pitchFamily="34" charset="0"/>
                <a:cs typeface="Arial" pitchFamily="34" charset="0"/>
              </a:rPr>
              <a:t> </a:t>
            </a:r>
            <a:r>
              <a:rPr lang="en-US" dirty="0" err="1" smtClean="0">
                <a:latin typeface="Arial" pitchFamily="34" charset="0"/>
                <a:cs typeface="Arial" pitchFamily="34" charset="0"/>
              </a:rPr>
              <a:t>газрыг</a:t>
            </a:r>
            <a:r>
              <a:rPr lang="en-US" dirty="0" smtClean="0">
                <a:latin typeface="Arial" pitchFamily="34" charset="0"/>
                <a:cs typeface="Arial" pitchFamily="34" charset="0"/>
              </a:rPr>
              <a:t> </a:t>
            </a:r>
            <a:r>
              <a:rPr lang="en-US" dirty="0" err="1" smtClean="0">
                <a:latin typeface="Arial" pitchFamily="34" charset="0"/>
                <a:cs typeface="Arial" pitchFamily="34" charset="0"/>
              </a:rPr>
              <a:t>албадан</a:t>
            </a:r>
            <a:r>
              <a:rPr lang="en-US" dirty="0" smtClean="0">
                <a:latin typeface="Arial" pitchFamily="34" charset="0"/>
                <a:cs typeface="Arial" pitchFamily="34" charset="0"/>
              </a:rPr>
              <a:t> </a:t>
            </a:r>
            <a:r>
              <a:rPr lang="en-US" dirty="0" err="1" smtClean="0">
                <a:latin typeface="Arial" pitchFamily="34" charset="0"/>
                <a:cs typeface="Arial" pitchFamily="34" charset="0"/>
              </a:rPr>
              <a:t>чөлөөлөх</a:t>
            </a:r>
            <a:r>
              <a:rPr lang="en-US" dirty="0" smtClean="0">
                <a:latin typeface="Arial" pitchFamily="34" charset="0"/>
                <a:cs typeface="Arial" pitchFamily="34" charset="0"/>
              </a:rPr>
              <a:t> </a:t>
            </a:r>
            <a:r>
              <a:rPr lang="en-US" dirty="0" err="1" smtClean="0">
                <a:latin typeface="Arial" pitchFamily="34" charset="0"/>
                <a:cs typeface="Arial" pitchFamily="34" charset="0"/>
              </a:rPr>
              <a:t>арга</a:t>
            </a:r>
            <a:r>
              <a:rPr lang="en-US" dirty="0" smtClean="0">
                <a:latin typeface="Arial" pitchFamily="34" charset="0"/>
                <a:cs typeface="Arial" pitchFamily="34" charset="0"/>
              </a:rPr>
              <a:t> </a:t>
            </a:r>
            <a:r>
              <a:rPr lang="en-US" dirty="0" err="1" smtClean="0">
                <a:latin typeface="Arial" pitchFamily="34" charset="0"/>
                <a:cs typeface="Arial" pitchFamily="34" charset="0"/>
              </a:rPr>
              <a:t>хэмжээ</a:t>
            </a:r>
            <a:r>
              <a:rPr lang="en-US" dirty="0" smtClean="0">
                <a:latin typeface="Arial" pitchFamily="34" charset="0"/>
                <a:cs typeface="Arial" pitchFamily="34" charset="0"/>
              </a:rPr>
              <a:t> </a:t>
            </a:r>
            <a:r>
              <a:rPr lang="en-US" dirty="0" err="1" smtClean="0">
                <a:latin typeface="Arial" pitchFamily="34" charset="0"/>
                <a:cs typeface="Arial" pitchFamily="34" charset="0"/>
              </a:rPr>
              <a:t>авч</a:t>
            </a:r>
            <a:r>
              <a:rPr lang="en-US" dirty="0" smtClean="0">
                <a:latin typeface="Arial" pitchFamily="34" charset="0"/>
                <a:cs typeface="Arial" pitchFamily="34" charset="0"/>
              </a:rPr>
              <a:t>, </a:t>
            </a:r>
            <a:r>
              <a:rPr lang="en-US" dirty="0" err="1" smtClean="0">
                <a:latin typeface="Arial" pitchFamily="34" charset="0"/>
                <a:cs typeface="Arial" pitchFamily="34" charset="0"/>
              </a:rPr>
              <a:t>холбогдох</a:t>
            </a:r>
            <a:r>
              <a:rPr lang="en-US" dirty="0" smtClean="0">
                <a:latin typeface="Arial" pitchFamily="34" charset="0"/>
                <a:cs typeface="Arial" pitchFamily="34" charset="0"/>
              </a:rPr>
              <a:t> </a:t>
            </a:r>
            <a:r>
              <a:rPr lang="en-US" dirty="0" err="1" smtClean="0">
                <a:latin typeface="Arial" pitchFamily="34" charset="0"/>
                <a:cs typeface="Arial" pitchFamily="34" charset="0"/>
              </a:rPr>
              <a:t>зардлыг</a:t>
            </a:r>
            <a:r>
              <a:rPr lang="en-US" dirty="0" smtClean="0">
                <a:latin typeface="Arial" pitchFamily="34" charset="0"/>
                <a:cs typeface="Arial" pitchFamily="34" charset="0"/>
              </a:rPr>
              <a:t> </a:t>
            </a:r>
            <a:r>
              <a:rPr lang="en-US" dirty="0" err="1" smtClean="0">
                <a:latin typeface="Arial" pitchFamily="34" charset="0"/>
                <a:cs typeface="Arial" pitchFamily="34" charset="0"/>
              </a:rPr>
              <a:t>гэм</a:t>
            </a:r>
            <a:r>
              <a:rPr lang="en-US" dirty="0" smtClean="0">
                <a:latin typeface="Arial" pitchFamily="34" charset="0"/>
                <a:cs typeface="Arial" pitchFamily="34" charset="0"/>
              </a:rPr>
              <a:t> </a:t>
            </a:r>
            <a:r>
              <a:rPr lang="en-US" dirty="0" err="1" smtClean="0">
                <a:latin typeface="Arial" pitchFamily="34" charset="0"/>
                <a:cs typeface="Arial" pitchFamily="34" charset="0"/>
              </a:rPr>
              <a:t>буруутай</a:t>
            </a:r>
            <a:r>
              <a:rPr lang="en-US" dirty="0" smtClean="0">
                <a:latin typeface="Arial" pitchFamily="34" charset="0"/>
                <a:cs typeface="Arial" pitchFamily="34" charset="0"/>
              </a:rPr>
              <a:t> </a:t>
            </a:r>
            <a:r>
              <a:rPr lang="en-US" dirty="0" err="1" smtClean="0">
                <a:latin typeface="Arial" pitchFamily="34" charset="0"/>
                <a:cs typeface="Arial" pitchFamily="34" charset="0"/>
              </a:rPr>
              <a:t>этгээдээс</a:t>
            </a:r>
            <a:r>
              <a:rPr lang="en-US" dirty="0" smtClean="0">
                <a:latin typeface="Arial" pitchFamily="34" charset="0"/>
                <a:cs typeface="Arial" pitchFamily="34" charset="0"/>
              </a:rPr>
              <a:t> </a:t>
            </a:r>
            <a:r>
              <a:rPr lang="en-US" dirty="0" err="1" smtClean="0">
                <a:latin typeface="Arial" pitchFamily="34" charset="0"/>
                <a:cs typeface="Arial" pitchFamily="34" charset="0"/>
              </a:rPr>
              <a:t>гаргуулна</a:t>
            </a:r>
            <a:r>
              <a:rPr lang="en-US" dirty="0" smtClean="0">
                <a:latin typeface="Arial" pitchFamily="34" charset="0"/>
                <a:cs typeface="Arial" pitchFamily="34" charset="0"/>
              </a:rPr>
              <a:t>.</a:t>
            </a:r>
          </a:p>
          <a:p>
            <a:r>
              <a:rPr lang="en-US" dirty="0" smtClean="0">
                <a:latin typeface="Arial" pitchFamily="34" charset="0"/>
                <a:cs typeface="Arial" pitchFamily="34" charset="0"/>
              </a:rPr>
              <a:t>57.5. </a:t>
            </a:r>
            <a:r>
              <a:rPr lang="en-US" dirty="0" err="1" smtClean="0">
                <a:latin typeface="Arial" pitchFamily="34" charset="0"/>
                <a:cs typeface="Arial" pitchFamily="34" charset="0"/>
              </a:rPr>
              <a:t>Энэ</a:t>
            </a:r>
            <a:r>
              <a:rPr lang="en-US" dirty="0" smtClean="0">
                <a:latin typeface="Arial" pitchFamily="34" charset="0"/>
                <a:cs typeface="Arial" pitchFamily="34" charset="0"/>
              </a:rPr>
              <a:t> </a:t>
            </a:r>
            <a:r>
              <a:rPr lang="en-US" dirty="0" err="1" smtClean="0">
                <a:latin typeface="Arial" pitchFamily="34" charset="0"/>
                <a:cs typeface="Arial" pitchFamily="34" charset="0"/>
              </a:rPr>
              <a:t>хуулийн</a:t>
            </a:r>
            <a:r>
              <a:rPr lang="en-US" dirty="0" smtClean="0">
                <a:latin typeface="Arial" pitchFamily="34" charset="0"/>
                <a:cs typeface="Arial" pitchFamily="34" charset="0"/>
              </a:rPr>
              <a:t> 57.4-т </a:t>
            </a:r>
            <a:r>
              <a:rPr lang="en-US" dirty="0" err="1" smtClean="0">
                <a:latin typeface="Arial" pitchFamily="34" charset="0"/>
                <a:cs typeface="Arial" pitchFamily="34" charset="0"/>
              </a:rPr>
              <a:t>зааснаар</a:t>
            </a:r>
            <a:r>
              <a:rPr lang="en-US" dirty="0" smtClean="0">
                <a:latin typeface="Arial" pitchFamily="34" charset="0"/>
                <a:cs typeface="Arial" pitchFamily="34" charset="0"/>
              </a:rPr>
              <a:t> </a:t>
            </a:r>
            <a:r>
              <a:rPr lang="en-US" dirty="0" err="1" smtClean="0">
                <a:latin typeface="Arial" pitchFamily="34" charset="0"/>
                <a:cs typeface="Arial" pitchFamily="34" charset="0"/>
              </a:rPr>
              <a:t>газрыг</a:t>
            </a:r>
            <a:r>
              <a:rPr lang="en-US" dirty="0" smtClean="0">
                <a:latin typeface="Arial" pitchFamily="34" charset="0"/>
                <a:cs typeface="Arial" pitchFamily="34" charset="0"/>
              </a:rPr>
              <a:t> </a:t>
            </a:r>
            <a:r>
              <a:rPr lang="en-US" dirty="0" err="1" smtClean="0">
                <a:latin typeface="Arial" pitchFamily="34" charset="0"/>
                <a:cs typeface="Arial" pitchFamily="34" charset="0"/>
              </a:rPr>
              <a:t>чөлөөлөөгүй</a:t>
            </a:r>
            <a:r>
              <a:rPr lang="en-US" dirty="0" smtClean="0">
                <a:latin typeface="Arial" pitchFamily="34" charset="0"/>
                <a:cs typeface="Arial" pitchFamily="34" charset="0"/>
              </a:rPr>
              <a:t> </a:t>
            </a:r>
            <a:r>
              <a:rPr lang="en-US" dirty="0" err="1" smtClean="0">
                <a:latin typeface="Arial" pitchFamily="34" charset="0"/>
                <a:cs typeface="Arial" pitchFamily="34" charset="0"/>
              </a:rPr>
              <a:t>бол</a:t>
            </a:r>
            <a:r>
              <a:rPr lang="en-US" dirty="0" smtClean="0">
                <a:latin typeface="Arial" pitchFamily="34" charset="0"/>
                <a:cs typeface="Arial" pitchFamily="34" charset="0"/>
              </a:rPr>
              <a:t> </a:t>
            </a:r>
            <a:r>
              <a:rPr lang="en-US" dirty="0" err="1" smtClean="0">
                <a:latin typeface="Arial" pitchFamily="34" charset="0"/>
                <a:cs typeface="Arial" pitchFamily="34" charset="0"/>
              </a:rPr>
              <a:t>уг</a:t>
            </a:r>
            <a:r>
              <a:rPr lang="en-US" dirty="0" smtClean="0">
                <a:latin typeface="Arial" pitchFamily="34" charset="0"/>
                <a:cs typeface="Arial" pitchFamily="34" charset="0"/>
              </a:rPr>
              <a:t> </a:t>
            </a:r>
            <a:r>
              <a:rPr lang="en-US" dirty="0" err="1" smtClean="0">
                <a:latin typeface="Arial" pitchFamily="34" charset="0"/>
                <a:cs typeface="Arial" pitchFamily="34" charset="0"/>
              </a:rPr>
              <a:t>барилга</a:t>
            </a:r>
            <a:r>
              <a:rPr lang="en-US" dirty="0" smtClean="0">
                <a:latin typeface="Arial" pitchFamily="34" charset="0"/>
                <a:cs typeface="Arial" pitchFamily="34" charset="0"/>
              </a:rPr>
              <a:t>, </a:t>
            </a:r>
            <a:r>
              <a:rPr lang="en-US" dirty="0" err="1" smtClean="0">
                <a:latin typeface="Arial" pitchFamily="34" charset="0"/>
                <a:cs typeface="Arial" pitchFamily="34" charset="0"/>
              </a:rPr>
              <a:t>байгууламжийг</a:t>
            </a:r>
            <a:r>
              <a:rPr lang="en-US" dirty="0" smtClean="0">
                <a:latin typeface="Arial" pitchFamily="34" charset="0"/>
                <a:cs typeface="Arial" pitchFamily="34" charset="0"/>
              </a:rPr>
              <a:t> </a:t>
            </a:r>
            <a:r>
              <a:rPr lang="en-US" dirty="0" err="1" smtClean="0">
                <a:latin typeface="Arial" pitchFamily="34" charset="0"/>
                <a:cs typeface="Arial" pitchFamily="34" charset="0"/>
              </a:rPr>
              <a:t>шаардлагатай</a:t>
            </a:r>
            <a:r>
              <a:rPr lang="en-US" dirty="0" smtClean="0">
                <a:latin typeface="Arial" pitchFamily="34" charset="0"/>
                <a:cs typeface="Arial" pitchFamily="34" charset="0"/>
              </a:rPr>
              <a:t> </a:t>
            </a:r>
            <a:r>
              <a:rPr lang="en-US" dirty="0" err="1" smtClean="0">
                <a:latin typeface="Arial" pitchFamily="34" charset="0"/>
                <a:cs typeface="Arial" pitchFamily="34" charset="0"/>
              </a:rPr>
              <a:t>гэж</a:t>
            </a:r>
            <a:r>
              <a:rPr lang="en-US" dirty="0" smtClean="0">
                <a:latin typeface="Arial" pitchFamily="34" charset="0"/>
                <a:cs typeface="Arial" pitchFamily="34" charset="0"/>
              </a:rPr>
              <a:t> </a:t>
            </a:r>
            <a:r>
              <a:rPr lang="en-US" dirty="0" err="1" smtClean="0">
                <a:latin typeface="Arial" pitchFamily="34" charset="0"/>
                <a:cs typeface="Arial" pitchFamily="34" charset="0"/>
              </a:rPr>
              <a:t>үзвэл</a:t>
            </a:r>
            <a:r>
              <a:rPr lang="en-US" dirty="0" smtClean="0">
                <a:latin typeface="Arial" pitchFamily="34" charset="0"/>
                <a:cs typeface="Arial" pitchFamily="34" charset="0"/>
              </a:rPr>
              <a:t> </a:t>
            </a:r>
            <a:r>
              <a:rPr lang="en-US" dirty="0" err="1" smtClean="0">
                <a:latin typeface="Arial" pitchFamily="34" charset="0"/>
                <a:cs typeface="Arial" pitchFamily="34" charset="0"/>
              </a:rPr>
              <a:t>төрийн</a:t>
            </a:r>
            <a:r>
              <a:rPr lang="en-US" dirty="0" smtClean="0">
                <a:latin typeface="Arial" pitchFamily="34" charset="0"/>
                <a:cs typeface="Arial" pitchFamily="34" charset="0"/>
              </a:rPr>
              <a:t> </a:t>
            </a:r>
            <a:r>
              <a:rPr lang="en-US" dirty="0" err="1" smtClean="0">
                <a:latin typeface="Arial" pitchFamily="34" charset="0"/>
                <a:cs typeface="Arial" pitchFamily="34" charset="0"/>
              </a:rPr>
              <a:t>өмчлөлд</a:t>
            </a:r>
            <a:r>
              <a:rPr lang="en-US" dirty="0" smtClean="0">
                <a:latin typeface="Arial" pitchFamily="34" charset="0"/>
                <a:cs typeface="Arial" pitchFamily="34" charset="0"/>
              </a:rPr>
              <a:t> </a:t>
            </a:r>
            <a:r>
              <a:rPr lang="en-US" dirty="0" err="1" smtClean="0">
                <a:latin typeface="Arial" pitchFamily="34" charset="0"/>
                <a:cs typeface="Arial" pitchFamily="34" charset="0"/>
              </a:rPr>
              <a:t>үнэ</a:t>
            </a:r>
            <a:r>
              <a:rPr lang="en-US" dirty="0" smtClean="0">
                <a:latin typeface="Arial" pitchFamily="34" charset="0"/>
                <a:cs typeface="Arial" pitchFamily="34" charset="0"/>
              </a:rPr>
              <a:t> </a:t>
            </a:r>
            <a:r>
              <a:rPr lang="en-US" dirty="0" err="1" smtClean="0">
                <a:latin typeface="Arial" pitchFamily="34" charset="0"/>
                <a:cs typeface="Arial" pitchFamily="34" charset="0"/>
              </a:rPr>
              <a:t>төлбөргүй</a:t>
            </a:r>
            <a:r>
              <a:rPr lang="en-US" dirty="0" smtClean="0">
                <a:latin typeface="Arial" pitchFamily="34" charset="0"/>
                <a:cs typeface="Arial" pitchFamily="34" charset="0"/>
              </a:rPr>
              <a:t> </a:t>
            </a:r>
            <a:r>
              <a:rPr lang="en-US" dirty="0" err="1" smtClean="0">
                <a:latin typeface="Arial" pitchFamily="34" charset="0"/>
                <a:cs typeface="Arial" pitchFamily="34" charset="0"/>
              </a:rPr>
              <a:t>шилжүүлнэ</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b="1"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9397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en-US" dirty="0" smtClean="0">
                <a:latin typeface="Arial" pitchFamily="34" charset="0"/>
                <a:cs typeface="Arial" pitchFamily="34" charset="0"/>
              </a:rPr>
              <a:t>60.1. </a:t>
            </a:r>
            <a:r>
              <a:rPr lang="en-US" dirty="0" err="1" smtClean="0">
                <a:latin typeface="Arial" pitchFamily="34" charset="0"/>
                <a:cs typeface="Arial" pitchFamily="34" charset="0"/>
              </a:rPr>
              <a:t>Газартай</a:t>
            </a:r>
            <a:r>
              <a:rPr lang="en-US" dirty="0" smtClean="0">
                <a:latin typeface="Arial" pitchFamily="34" charset="0"/>
                <a:cs typeface="Arial" pitchFamily="34" charset="0"/>
              </a:rPr>
              <a:t> </a:t>
            </a:r>
            <a:r>
              <a:rPr lang="en-US" dirty="0" err="1" smtClean="0">
                <a:latin typeface="Arial" pitchFamily="34" charset="0"/>
                <a:cs typeface="Arial" pitchFamily="34" charset="0"/>
              </a:rPr>
              <a:t>холбогдон</a:t>
            </a:r>
            <a:r>
              <a:rPr lang="en-US" dirty="0" smtClean="0">
                <a:latin typeface="Arial" pitchFamily="34" charset="0"/>
                <a:cs typeface="Arial" pitchFamily="34" charset="0"/>
              </a:rPr>
              <a:t> </a:t>
            </a:r>
            <a:r>
              <a:rPr lang="en-US" dirty="0" err="1" smtClean="0">
                <a:latin typeface="Arial" pitchFamily="34" charset="0"/>
                <a:cs typeface="Arial" pitchFamily="34" charset="0"/>
              </a:rPr>
              <a:t>үүссэн</a:t>
            </a:r>
            <a:r>
              <a:rPr lang="en-US" dirty="0" smtClean="0">
                <a:latin typeface="Arial" pitchFamily="34" charset="0"/>
                <a:cs typeface="Arial" pitchFamily="34" charset="0"/>
              </a:rPr>
              <a:t> </a:t>
            </a:r>
            <a:r>
              <a:rPr lang="en-US" dirty="0" err="1" smtClean="0">
                <a:latin typeface="Arial" pitchFamily="34" charset="0"/>
                <a:cs typeface="Arial" pitchFamily="34" charset="0"/>
              </a:rPr>
              <a:t>дараахь</a:t>
            </a:r>
            <a:r>
              <a:rPr lang="en-US" dirty="0" smtClean="0">
                <a:latin typeface="Arial" pitchFamily="34" charset="0"/>
                <a:cs typeface="Arial" pitchFamily="34" charset="0"/>
              </a:rPr>
              <a:t> </a:t>
            </a:r>
            <a:r>
              <a:rPr lang="en-US" dirty="0" err="1" smtClean="0">
                <a:latin typeface="Arial" pitchFamily="34" charset="0"/>
                <a:cs typeface="Arial" pitchFamily="34" charset="0"/>
              </a:rPr>
              <a:t>маргааныг</a:t>
            </a:r>
            <a:r>
              <a:rPr lang="en-US" dirty="0" smtClean="0">
                <a:latin typeface="Arial" pitchFamily="34" charset="0"/>
                <a:cs typeface="Arial" pitchFamily="34" charset="0"/>
              </a:rPr>
              <a:t> </a:t>
            </a:r>
            <a:r>
              <a:rPr lang="en-US" dirty="0" err="1" smtClean="0">
                <a:latin typeface="Arial" pitchFamily="34" charset="0"/>
                <a:cs typeface="Arial" pitchFamily="34" charset="0"/>
              </a:rPr>
              <a:t>дор</a:t>
            </a:r>
            <a:r>
              <a:rPr lang="en-US" dirty="0" smtClean="0">
                <a:latin typeface="Arial" pitchFamily="34" charset="0"/>
                <a:cs typeface="Arial" pitchFamily="34" charset="0"/>
              </a:rPr>
              <a:t> </a:t>
            </a:r>
            <a:r>
              <a:rPr lang="en-US" dirty="0" err="1" smtClean="0">
                <a:latin typeface="Arial" pitchFamily="34" charset="0"/>
                <a:cs typeface="Arial" pitchFamily="34" charset="0"/>
              </a:rPr>
              <a:t>дурдсан</a:t>
            </a:r>
            <a:r>
              <a:rPr lang="en-US" dirty="0" smtClean="0">
                <a:latin typeface="Arial" pitchFamily="34" charset="0"/>
                <a:cs typeface="Arial" pitchFamily="34" charset="0"/>
              </a:rPr>
              <a:t> </a:t>
            </a:r>
            <a:r>
              <a:rPr lang="en-US" dirty="0" err="1" smtClean="0">
                <a:latin typeface="Arial" pitchFamily="34" charset="0"/>
                <a:cs typeface="Arial" pitchFamily="34" charset="0"/>
              </a:rPr>
              <a:t>байгууллага</a:t>
            </a:r>
            <a:r>
              <a:rPr lang="en-US" dirty="0" smtClean="0">
                <a:latin typeface="Arial" pitchFamily="34" charset="0"/>
                <a:cs typeface="Arial" pitchFamily="34" charset="0"/>
              </a:rPr>
              <a:t>, </a:t>
            </a:r>
            <a:r>
              <a:rPr lang="en-US" dirty="0" err="1" smtClean="0">
                <a:latin typeface="Arial" pitchFamily="34" charset="0"/>
                <a:cs typeface="Arial" pitchFamily="34" charset="0"/>
              </a:rPr>
              <a:t>албан</a:t>
            </a:r>
            <a:r>
              <a:rPr lang="en-US" dirty="0" smtClean="0">
                <a:latin typeface="Arial" pitchFamily="34" charset="0"/>
                <a:cs typeface="Arial" pitchFamily="34" charset="0"/>
              </a:rPr>
              <a:t> </a:t>
            </a:r>
            <a:r>
              <a:rPr lang="en-US" dirty="0" err="1" smtClean="0">
                <a:latin typeface="Arial" pitchFamily="34" charset="0"/>
                <a:cs typeface="Arial" pitchFamily="34" charset="0"/>
              </a:rPr>
              <a:t>тушаалтан</a:t>
            </a:r>
            <a:r>
              <a:rPr lang="en-US" dirty="0" smtClean="0">
                <a:latin typeface="Arial" pitchFamily="34" charset="0"/>
                <a:cs typeface="Arial" pitchFamily="34" charset="0"/>
              </a:rPr>
              <a:t> </a:t>
            </a:r>
            <a:r>
              <a:rPr lang="en-US" dirty="0" err="1" smtClean="0">
                <a:latin typeface="Arial" pitchFamily="34" charset="0"/>
                <a:cs typeface="Arial" pitchFamily="34" charset="0"/>
              </a:rPr>
              <a:t>шийдвэрлэнэ</a:t>
            </a:r>
            <a:r>
              <a:rPr lang="en-US" dirty="0" smtClean="0">
                <a:latin typeface="Arial" pitchFamily="34" charset="0"/>
                <a:cs typeface="Arial" pitchFamily="34" charset="0"/>
              </a:rPr>
              <a:t>:</a:t>
            </a:r>
          </a:p>
          <a:p>
            <a:r>
              <a:rPr lang="mn-MN" dirty="0" smtClean="0">
                <a:latin typeface="Arial" pitchFamily="34" charset="0"/>
                <a:cs typeface="Arial" pitchFamily="34" charset="0"/>
              </a:rPr>
              <a:t>      </a:t>
            </a:r>
            <a:r>
              <a:rPr lang="en-US" dirty="0" smtClean="0">
                <a:latin typeface="Arial" pitchFamily="34" charset="0"/>
                <a:cs typeface="Arial" pitchFamily="34" charset="0"/>
              </a:rPr>
              <a:t>60.1.1. </a:t>
            </a:r>
            <a:r>
              <a:rPr lang="en-US" dirty="0" err="1" smtClean="0">
                <a:solidFill>
                  <a:schemeClr val="accent2"/>
                </a:solidFill>
                <a:latin typeface="Arial" pitchFamily="34" charset="0"/>
                <a:cs typeface="Arial" pitchFamily="34" charset="0"/>
              </a:rPr>
              <a:t>газар</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эзэмших</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ашиглах</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талаар</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иргэн</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аж</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ахуйн</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нэгж</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байгууллага</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болон</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Засаг</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даргын</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хооронд</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үүссэн</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маргааныг</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тухайн</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Засаг</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даргын</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дээд</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шатны</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Засаг</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дарга</a:t>
            </a:r>
            <a:r>
              <a:rPr lang="en-US" dirty="0" smtClean="0">
                <a:latin typeface="Arial" pitchFamily="34" charset="0"/>
                <a:cs typeface="Arial" pitchFamily="34" charset="0"/>
              </a:rPr>
              <a:t>;</a:t>
            </a:r>
          </a:p>
          <a:p>
            <a:r>
              <a:rPr lang="mn-MN" dirty="0" smtClean="0">
                <a:latin typeface="Arial" pitchFamily="34" charset="0"/>
                <a:cs typeface="Arial" pitchFamily="34" charset="0"/>
              </a:rPr>
              <a:t>      </a:t>
            </a:r>
            <a:r>
              <a:rPr lang="en-US" dirty="0" smtClean="0">
                <a:solidFill>
                  <a:schemeClr val="accent2"/>
                </a:solidFill>
                <a:latin typeface="Arial" pitchFamily="34" charset="0"/>
                <a:cs typeface="Arial" pitchFamily="34" charset="0"/>
              </a:rPr>
              <a:t>60.1.2. </a:t>
            </a:r>
            <a:r>
              <a:rPr lang="en-US" dirty="0" err="1" smtClean="0">
                <a:solidFill>
                  <a:schemeClr val="accent2"/>
                </a:solidFill>
                <a:latin typeface="Arial" pitchFamily="34" charset="0"/>
                <a:cs typeface="Arial" pitchFamily="34" charset="0"/>
              </a:rPr>
              <a:t>газар</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эзэмших</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ашиглах</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талаар</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иргэн</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аж</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ахуйн</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нэгж</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байгууллагын</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хооронд</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үүссэн</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маргаан</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газар</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ашиглах</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гэрээний</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нөхцөл</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болзлын</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талаар</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газар</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эзэмшигч</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ба</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ашиглагчийн</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хооронд</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үүссэн</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маргааныг</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зохих</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шатны</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Засаг</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дарга</a:t>
            </a:r>
            <a:r>
              <a:rPr lang="en-US" dirty="0" smtClean="0">
                <a:solidFill>
                  <a:schemeClr val="accent2"/>
                </a:solidFill>
                <a:latin typeface="Arial" pitchFamily="34" charset="0"/>
                <a:cs typeface="Arial" pitchFamily="34" charset="0"/>
              </a:rPr>
              <a:t>;</a:t>
            </a:r>
          </a:p>
          <a:p>
            <a:r>
              <a:rPr lang="mn-MN" dirty="0" smtClean="0">
                <a:latin typeface="Arial" pitchFamily="34" charset="0"/>
                <a:cs typeface="Arial" pitchFamily="34" charset="0"/>
              </a:rPr>
              <a:t>      </a:t>
            </a:r>
            <a:r>
              <a:rPr lang="en-US" dirty="0" smtClean="0">
                <a:solidFill>
                  <a:schemeClr val="accent2"/>
                </a:solidFill>
                <a:latin typeface="Arial" pitchFamily="34" charset="0"/>
                <a:cs typeface="Arial" pitchFamily="34" charset="0"/>
              </a:rPr>
              <a:t>60.1.3. </a:t>
            </a:r>
            <a:r>
              <a:rPr lang="en-US" dirty="0" err="1" smtClean="0">
                <a:solidFill>
                  <a:schemeClr val="accent2"/>
                </a:solidFill>
                <a:latin typeface="Arial" pitchFamily="34" charset="0"/>
                <a:cs typeface="Arial" pitchFamily="34" charset="0"/>
              </a:rPr>
              <a:t>газрын</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төлөв</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байдал</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чанар</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түүнийг</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үр</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ашигтай</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зохистой</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ашиглах</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хамгаалах</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талаар</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үүссэн</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маргааныг</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хууль</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тогтоомжийн</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дагуу</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зохих</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мэргэжлийн</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байгууллагын</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хяналт</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хариуцсан</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албан</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тушаалтан</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буюу</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тухайн</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шатны</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Засаг</a:t>
            </a:r>
            <a:r>
              <a:rPr lang="en-US" dirty="0" smtClean="0">
                <a:solidFill>
                  <a:schemeClr val="accent2"/>
                </a:solidFill>
                <a:latin typeface="Arial" pitchFamily="34" charset="0"/>
                <a:cs typeface="Arial" pitchFamily="34" charset="0"/>
              </a:rPr>
              <a:t> </a:t>
            </a:r>
            <a:r>
              <a:rPr lang="en-US" dirty="0" err="1" smtClean="0">
                <a:solidFill>
                  <a:schemeClr val="accent2"/>
                </a:solidFill>
                <a:latin typeface="Arial" pitchFamily="34" charset="0"/>
                <a:cs typeface="Arial" pitchFamily="34" charset="0"/>
              </a:rPr>
              <a:t>дарга</a:t>
            </a:r>
            <a:r>
              <a:rPr lang="en-US" dirty="0" smtClean="0">
                <a:solidFill>
                  <a:schemeClr val="accent2"/>
                </a:solidFill>
                <a:latin typeface="Arial" pitchFamily="34" charset="0"/>
                <a:cs typeface="Arial" pitchFamily="34" charset="0"/>
              </a:rPr>
              <a:t>;</a:t>
            </a:r>
          </a:p>
          <a:p>
            <a:endParaRPr lang="en-US" dirty="0">
              <a:latin typeface="Arial" pitchFamily="34" charset="0"/>
              <a:cs typeface="Arial" pitchFamily="34"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r>
              <a:rPr lang="en-US" sz="2400" dirty="0" smtClean="0">
                <a:latin typeface="Arial" pitchFamily="34" charset="0"/>
                <a:cs typeface="Arial" pitchFamily="34" charset="0"/>
              </a:rPr>
              <a:t>60.1.4. </a:t>
            </a:r>
            <a:r>
              <a:rPr lang="en-US" sz="2400" dirty="0" err="1" smtClean="0">
                <a:latin typeface="Arial" pitchFamily="34" charset="0"/>
                <a:cs typeface="Arial" pitchFamily="34" charset="0"/>
              </a:rPr>
              <a:t>бусдын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эзэмшил</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ашиглалтад</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байгаа</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газрыг</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хязгаарлагдмал</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эрхтэйгээр</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ашиглах</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талаар</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болон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газартай</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холбогдон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үүссэн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эд</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хөрөнгийн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маргааныг</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арбитрын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хэлэлцээртэй</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бол</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арбитрын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журмаар</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бусад</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тохиолдолд</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шүүх</a:t>
            </a:r>
            <a:r>
              <a:rPr lang="en-US" sz="2400" dirty="0" smtClean="0">
                <a:latin typeface="Arial" pitchFamily="34" charset="0"/>
                <a:cs typeface="Arial" pitchFamily="34" charset="0"/>
              </a:rPr>
              <a:t>.</a:t>
            </a:r>
            <a:endParaRPr lang="mn-MN" sz="2400" dirty="0" smtClean="0">
              <a:latin typeface="Arial" pitchFamily="34" charset="0"/>
              <a:cs typeface="Arial" pitchFamily="34" charset="0"/>
            </a:endParaRPr>
          </a:p>
          <a:p>
            <a:r>
              <a:rPr lang="en-US" sz="2400" dirty="0" smtClean="0">
                <a:solidFill>
                  <a:schemeClr val="accent2"/>
                </a:solidFill>
                <a:latin typeface="Arial" pitchFamily="34" charset="0"/>
                <a:cs typeface="Arial" pitchFamily="34" charset="0"/>
              </a:rPr>
              <a:t>60.2. </a:t>
            </a:r>
            <a:r>
              <a:rPr lang="en-US" sz="2400" dirty="0" err="1" smtClean="0">
                <a:solidFill>
                  <a:schemeClr val="accent2"/>
                </a:solidFill>
                <a:latin typeface="Arial" pitchFamily="34" charset="0"/>
                <a:cs typeface="Arial" pitchFamily="34" charset="0"/>
              </a:rPr>
              <a:t>Иргэн</a:t>
            </a:r>
            <a:r>
              <a:rPr lang="en-US" sz="2400" dirty="0" smtClean="0">
                <a:solidFill>
                  <a:schemeClr val="accent2"/>
                </a:solidFill>
                <a:latin typeface="Arial" pitchFamily="34" charset="0"/>
                <a:cs typeface="Arial" pitchFamily="34" charset="0"/>
              </a:rPr>
              <a:t>, </a:t>
            </a:r>
            <a:r>
              <a:rPr lang="en-US" sz="2400" dirty="0" err="1" smtClean="0">
                <a:solidFill>
                  <a:schemeClr val="accent2"/>
                </a:solidFill>
                <a:latin typeface="Arial" pitchFamily="34" charset="0"/>
                <a:cs typeface="Arial" pitchFamily="34" charset="0"/>
              </a:rPr>
              <a:t>аж</a:t>
            </a:r>
            <a:r>
              <a:rPr lang="en-US" sz="2400" dirty="0" smtClean="0">
                <a:solidFill>
                  <a:schemeClr val="accent2"/>
                </a:solidFill>
                <a:latin typeface="Arial" pitchFamily="34" charset="0"/>
                <a:cs typeface="Arial" pitchFamily="34" charset="0"/>
              </a:rPr>
              <a:t> </a:t>
            </a:r>
            <a:r>
              <a:rPr lang="en-US" sz="2400" dirty="0" err="1" smtClean="0">
                <a:solidFill>
                  <a:schemeClr val="accent2"/>
                </a:solidFill>
                <a:latin typeface="Arial" pitchFamily="34" charset="0"/>
                <a:cs typeface="Arial" pitchFamily="34" charset="0"/>
              </a:rPr>
              <a:t>ахуйн</a:t>
            </a:r>
            <a:r>
              <a:rPr lang="en-US" sz="2400" dirty="0" smtClean="0">
                <a:solidFill>
                  <a:schemeClr val="accent2"/>
                </a:solidFill>
                <a:latin typeface="Arial" pitchFamily="34" charset="0"/>
                <a:cs typeface="Arial" pitchFamily="34" charset="0"/>
              </a:rPr>
              <a:t> </a:t>
            </a:r>
            <a:r>
              <a:rPr lang="en-US" sz="2400" dirty="0" err="1" smtClean="0">
                <a:solidFill>
                  <a:schemeClr val="accent2"/>
                </a:solidFill>
                <a:latin typeface="Arial" pitchFamily="34" charset="0"/>
                <a:cs typeface="Arial" pitchFamily="34" charset="0"/>
              </a:rPr>
              <a:t>нэгж</a:t>
            </a:r>
            <a:r>
              <a:rPr lang="en-US" sz="2400" dirty="0" smtClean="0">
                <a:solidFill>
                  <a:schemeClr val="accent2"/>
                </a:solidFill>
                <a:latin typeface="Arial" pitchFamily="34" charset="0"/>
                <a:cs typeface="Arial" pitchFamily="34" charset="0"/>
              </a:rPr>
              <a:t>, </a:t>
            </a:r>
            <a:r>
              <a:rPr lang="en-US" sz="2400" dirty="0" err="1" smtClean="0">
                <a:solidFill>
                  <a:schemeClr val="accent2"/>
                </a:solidFill>
                <a:latin typeface="Arial" pitchFamily="34" charset="0"/>
                <a:cs typeface="Arial" pitchFamily="34" charset="0"/>
              </a:rPr>
              <a:t>байгууллага</a:t>
            </a:r>
            <a:r>
              <a:rPr lang="en-US" sz="2400" dirty="0" smtClean="0">
                <a:solidFill>
                  <a:schemeClr val="accent2"/>
                </a:solidFill>
                <a:latin typeface="Arial" pitchFamily="34" charset="0"/>
                <a:cs typeface="Arial" pitchFamily="34" charset="0"/>
              </a:rPr>
              <a:t> </a:t>
            </a:r>
            <a:r>
              <a:rPr lang="en-US" sz="2400" dirty="0" err="1" smtClean="0">
                <a:solidFill>
                  <a:schemeClr val="accent2"/>
                </a:solidFill>
                <a:latin typeface="Arial" pitchFamily="34" charset="0"/>
                <a:cs typeface="Arial" pitchFamily="34" charset="0"/>
              </a:rPr>
              <a:t>газартай</a:t>
            </a:r>
            <a:r>
              <a:rPr lang="en-US" sz="2400" dirty="0" smtClean="0">
                <a:solidFill>
                  <a:schemeClr val="accent2"/>
                </a:solidFill>
                <a:latin typeface="Arial" pitchFamily="34" charset="0"/>
                <a:cs typeface="Arial" pitchFamily="34" charset="0"/>
              </a:rPr>
              <a:t> </a:t>
            </a:r>
            <a:r>
              <a:rPr lang="en-US" sz="2400" dirty="0" err="1" smtClean="0">
                <a:solidFill>
                  <a:schemeClr val="accent2"/>
                </a:solidFill>
                <a:latin typeface="Arial" pitchFamily="34" charset="0"/>
                <a:cs typeface="Arial" pitchFamily="34" charset="0"/>
              </a:rPr>
              <a:t>холбогдон</a:t>
            </a:r>
            <a:r>
              <a:rPr lang="en-US" sz="2400" dirty="0" smtClean="0">
                <a:solidFill>
                  <a:schemeClr val="accent2"/>
                </a:solidFill>
                <a:latin typeface="Arial" pitchFamily="34" charset="0"/>
                <a:cs typeface="Arial" pitchFamily="34" charset="0"/>
              </a:rPr>
              <a:t> </a:t>
            </a:r>
            <a:r>
              <a:rPr lang="en-US" sz="2400" dirty="0" err="1" smtClean="0">
                <a:solidFill>
                  <a:schemeClr val="accent2"/>
                </a:solidFill>
                <a:latin typeface="Arial" pitchFamily="34" charset="0"/>
                <a:cs typeface="Arial" pitchFamily="34" charset="0"/>
              </a:rPr>
              <a:t>үүссэн</a:t>
            </a:r>
            <a:r>
              <a:rPr lang="en-US" sz="2400" dirty="0" smtClean="0">
                <a:solidFill>
                  <a:schemeClr val="accent2"/>
                </a:solidFill>
                <a:latin typeface="Arial" pitchFamily="34" charset="0"/>
                <a:cs typeface="Arial" pitchFamily="34" charset="0"/>
              </a:rPr>
              <a:t> </a:t>
            </a:r>
            <a:r>
              <a:rPr lang="en-US" sz="2400" dirty="0" err="1" smtClean="0">
                <a:solidFill>
                  <a:schemeClr val="accent2"/>
                </a:solidFill>
                <a:latin typeface="Arial" pitchFamily="34" charset="0"/>
                <a:cs typeface="Arial" pitchFamily="34" charset="0"/>
              </a:rPr>
              <a:t>маргааны</a:t>
            </a:r>
            <a:r>
              <a:rPr lang="en-US" sz="2400" dirty="0" smtClean="0">
                <a:solidFill>
                  <a:schemeClr val="accent2"/>
                </a:solidFill>
                <a:latin typeface="Arial" pitchFamily="34" charset="0"/>
                <a:cs typeface="Arial" pitchFamily="34" charset="0"/>
              </a:rPr>
              <a:t> </a:t>
            </a:r>
            <a:r>
              <a:rPr lang="en-US" sz="2400" dirty="0" err="1" smtClean="0">
                <a:solidFill>
                  <a:schemeClr val="accent2"/>
                </a:solidFill>
                <a:latin typeface="Arial" pitchFamily="34" charset="0"/>
                <a:cs typeface="Arial" pitchFamily="34" charset="0"/>
              </a:rPr>
              <a:t>талаар</a:t>
            </a:r>
            <a:r>
              <a:rPr lang="en-US" sz="2400" dirty="0" smtClean="0">
                <a:solidFill>
                  <a:schemeClr val="accent2"/>
                </a:solidFill>
                <a:latin typeface="Arial" pitchFamily="34" charset="0"/>
                <a:cs typeface="Arial" pitchFamily="34" charset="0"/>
              </a:rPr>
              <a:t> </a:t>
            </a:r>
            <a:r>
              <a:rPr lang="en-US" sz="2400" dirty="0" err="1" smtClean="0">
                <a:solidFill>
                  <a:schemeClr val="accent2"/>
                </a:solidFill>
                <a:latin typeface="Arial" pitchFamily="34" charset="0"/>
                <a:cs typeface="Arial" pitchFamily="34" charset="0"/>
              </a:rPr>
              <a:t>энэ</a:t>
            </a:r>
            <a:r>
              <a:rPr lang="en-US" sz="2400" dirty="0" smtClean="0">
                <a:solidFill>
                  <a:schemeClr val="accent2"/>
                </a:solidFill>
                <a:latin typeface="Arial" pitchFamily="34" charset="0"/>
                <a:cs typeface="Arial" pitchFamily="34" charset="0"/>
              </a:rPr>
              <a:t> </a:t>
            </a:r>
            <a:r>
              <a:rPr lang="en-US" sz="2400" dirty="0" err="1" smtClean="0">
                <a:solidFill>
                  <a:schemeClr val="accent2"/>
                </a:solidFill>
                <a:latin typeface="Arial" pitchFamily="34" charset="0"/>
                <a:cs typeface="Arial" pitchFamily="34" charset="0"/>
              </a:rPr>
              <a:t>хуулийн</a:t>
            </a:r>
            <a:r>
              <a:rPr lang="en-US" sz="2400" dirty="0" smtClean="0">
                <a:solidFill>
                  <a:schemeClr val="accent2"/>
                </a:solidFill>
                <a:latin typeface="Arial" pitchFamily="34" charset="0"/>
                <a:cs typeface="Arial" pitchFamily="34" charset="0"/>
              </a:rPr>
              <a:t> 60.1.1, 60.1.2, 60.1.З-т </a:t>
            </a:r>
            <a:r>
              <a:rPr lang="en-US" sz="2400" dirty="0" err="1" smtClean="0">
                <a:solidFill>
                  <a:schemeClr val="accent2"/>
                </a:solidFill>
                <a:latin typeface="Arial" pitchFamily="34" charset="0"/>
                <a:cs typeface="Arial" pitchFamily="34" charset="0"/>
              </a:rPr>
              <a:t>заасан</a:t>
            </a:r>
            <a:r>
              <a:rPr lang="en-US" sz="2400" dirty="0" smtClean="0">
                <a:solidFill>
                  <a:schemeClr val="accent2"/>
                </a:solidFill>
                <a:latin typeface="Arial" pitchFamily="34" charset="0"/>
                <a:cs typeface="Arial" pitchFamily="34" charset="0"/>
              </a:rPr>
              <a:t> </a:t>
            </a:r>
            <a:r>
              <a:rPr lang="en-US" sz="2400" dirty="0" err="1" smtClean="0">
                <a:solidFill>
                  <a:schemeClr val="accent2"/>
                </a:solidFill>
                <a:latin typeface="Arial" pitchFamily="34" charset="0"/>
                <a:cs typeface="Arial" pitchFamily="34" charset="0"/>
              </a:rPr>
              <a:t>байгууллага</a:t>
            </a:r>
            <a:r>
              <a:rPr lang="en-US" sz="2400" dirty="0" smtClean="0">
                <a:solidFill>
                  <a:schemeClr val="accent2"/>
                </a:solidFill>
                <a:latin typeface="Arial" pitchFamily="34" charset="0"/>
                <a:cs typeface="Arial" pitchFamily="34" charset="0"/>
              </a:rPr>
              <a:t>, </a:t>
            </a:r>
            <a:r>
              <a:rPr lang="en-US" sz="2400" dirty="0" err="1" smtClean="0">
                <a:solidFill>
                  <a:schemeClr val="accent2"/>
                </a:solidFill>
                <a:latin typeface="Arial" pitchFamily="34" charset="0"/>
                <a:cs typeface="Arial" pitchFamily="34" charset="0"/>
              </a:rPr>
              <a:t>албан</a:t>
            </a:r>
            <a:r>
              <a:rPr lang="en-US" sz="2400" dirty="0" smtClean="0">
                <a:solidFill>
                  <a:schemeClr val="accent2"/>
                </a:solidFill>
                <a:latin typeface="Arial" pitchFamily="34" charset="0"/>
                <a:cs typeface="Arial" pitchFamily="34" charset="0"/>
              </a:rPr>
              <a:t> </a:t>
            </a:r>
            <a:r>
              <a:rPr lang="en-US" sz="2400" dirty="0" err="1" smtClean="0">
                <a:solidFill>
                  <a:schemeClr val="accent2"/>
                </a:solidFill>
                <a:latin typeface="Arial" pitchFamily="34" charset="0"/>
                <a:cs typeface="Arial" pitchFamily="34" charset="0"/>
              </a:rPr>
              <a:t>тушаалтны</a:t>
            </a:r>
            <a:r>
              <a:rPr lang="en-US" sz="2400" dirty="0" smtClean="0">
                <a:solidFill>
                  <a:schemeClr val="accent2"/>
                </a:solidFill>
                <a:latin typeface="Arial" pitchFamily="34" charset="0"/>
                <a:cs typeface="Arial" pitchFamily="34" charset="0"/>
              </a:rPr>
              <a:t> </a:t>
            </a:r>
            <a:r>
              <a:rPr lang="en-US" sz="2400" dirty="0" err="1" smtClean="0">
                <a:solidFill>
                  <a:schemeClr val="accent2"/>
                </a:solidFill>
                <a:latin typeface="Arial" pitchFamily="34" charset="0"/>
                <a:cs typeface="Arial" pitchFamily="34" charset="0"/>
              </a:rPr>
              <a:t>гаргасан</a:t>
            </a:r>
            <a:r>
              <a:rPr lang="en-US" sz="2400" dirty="0" smtClean="0">
                <a:solidFill>
                  <a:schemeClr val="accent2"/>
                </a:solidFill>
                <a:latin typeface="Arial" pitchFamily="34" charset="0"/>
                <a:cs typeface="Arial" pitchFamily="34" charset="0"/>
              </a:rPr>
              <a:t> </a:t>
            </a:r>
            <a:r>
              <a:rPr lang="en-US" sz="2400" dirty="0" err="1" smtClean="0">
                <a:solidFill>
                  <a:schemeClr val="accent2"/>
                </a:solidFill>
                <a:latin typeface="Arial" pitchFamily="34" charset="0"/>
                <a:cs typeface="Arial" pitchFamily="34" charset="0"/>
              </a:rPr>
              <a:t>шийдвэрийг</a:t>
            </a:r>
            <a:r>
              <a:rPr lang="en-US" sz="2400" dirty="0" smtClean="0">
                <a:solidFill>
                  <a:schemeClr val="accent2"/>
                </a:solidFill>
                <a:latin typeface="Arial" pitchFamily="34" charset="0"/>
                <a:cs typeface="Arial" pitchFamily="34" charset="0"/>
              </a:rPr>
              <a:t> </a:t>
            </a:r>
            <a:r>
              <a:rPr lang="en-US" sz="2400" dirty="0" err="1" smtClean="0">
                <a:solidFill>
                  <a:schemeClr val="accent2"/>
                </a:solidFill>
                <a:latin typeface="Arial" pitchFamily="34" charset="0"/>
                <a:cs typeface="Arial" pitchFamily="34" charset="0"/>
              </a:rPr>
              <a:t>эс</a:t>
            </a:r>
            <a:r>
              <a:rPr lang="en-US" sz="2400" dirty="0" smtClean="0">
                <a:solidFill>
                  <a:schemeClr val="accent2"/>
                </a:solidFill>
                <a:latin typeface="Arial" pitchFamily="34" charset="0"/>
                <a:cs typeface="Arial" pitchFamily="34" charset="0"/>
              </a:rPr>
              <a:t> </a:t>
            </a:r>
            <a:r>
              <a:rPr lang="en-US" sz="2400" dirty="0" err="1" smtClean="0">
                <a:solidFill>
                  <a:schemeClr val="accent2"/>
                </a:solidFill>
                <a:latin typeface="Arial" pitchFamily="34" charset="0"/>
                <a:cs typeface="Arial" pitchFamily="34" charset="0"/>
              </a:rPr>
              <a:t>зөвшөөрвөл</a:t>
            </a:r>
            <a:r>
              <a:rPr lang="en-US" sz="2400" dirty="0" smtClean="0">
                <a:solidFill>
                  <a:schemeClr val="accent2"/>
                </a:solidFill>
                <a:latin typeface="Arial" pitchFamily="34" charset="0"/>
                <a:cs typeface="Arial" pitchFamily="34" charset="0"/>
              </a:rPr>
              <a:t> </a:t>
            </a:r>
            <a:r>
              <a:rPr lang="en-US" sz="2400" dirty="0" err="1" smtClean="0">
                <a:solidFill>
                  <a:schemeClr val="accent2"/>
                </a:solidFill>
                <a:latin typeface="Arial" pitchFamily="34" charset="0"/>
                <a:cs typeface="Arial" pitchFamily="34" charset="0"/>
              </a:rPr>
              <a:t>уг</a:t>
            </a:r>
            <a:r>
              <a:rPr lang="en-US" sz="2400" dirty="0" smtClean="0">
                <a:solidFill>
                  <a:schemeClr val="accent2"/>
                </a:solidFill>
                <a:latin typeface="Arial" pitchFamily="34" charset="0"/>
                <a:cs typeface="Arial" pitchFamily="34" charset="0"/>
              </a:rPr>
              <a:t> </a:t>
            </a:r>
            <a:r>
              <a:rPr lang="en-US" sz="2400" dirty="0" err="1" smtClean="0">
                <a:solidFill>
                  <a:schemeClr val="accent2"/>
                </a:solidFill>
                <a:latin typeface="Arial" pitchFamily="34" charset="0"/>
                <a:cs typeface="Arial" pitchFamily="34" charset="0"/>
              </a:rPr>
              <a:t>маргааныг</a:t>
            </a:r>
            <a:r>
              <a:rPr lang="en-US" sz="2400" dirty="0" smtClean="0">
                <a:solidFill>
                  <a:schemeClr val="accent2"/>
                </a:solidFill>
                <a:latin typeface="Arial" pitchFamily="34" charset="0"/>
                <a:cs typeface="Arial" pitchFamily="34" charset="0"/>
              </a:rPr>
              <a:t> </a:t>
            </a:r>
            <a:r>
              <a:rPr lang="en-US" sz="2400" dirty="0" err="1" smtClean="0">
                <a:solidFill>
                  <a:schemeClr val="accent2"/>
                </a:solidFill>
                <a:latin typeface="Arial" pitchFamily="34" charset="0"/>
                <a:cs typeface="Arial" pitchFamily="34" charset="0"/>
              </a:rPr>
              <a:t>тэдгээрийн</a:t>
            </a:r>
            <a:r>
              <a:rPr lang="en-US" sz="2400" dirty="0" smtClean="0">
                <a:solidFill>
                  <a:schemeClr val="accent2"/>
                </a:solidFill>
                <a:latin typeface="Arial" pitchFamily="34" charset="0"/>
                <a:cs typeface="Arial" pitchFamily="34" charset="0"/>
              </a:rPr>
              <a:t> </a:t>
            </a:r>
            <a:r>
              <a:rPr lang="en-US" sz="2400" dirty="0" err="1" smtClean="0">
                <a:solidFill>
                  <a:schemeClr val="accent2"/>
                </a:solidFill>
                <a:latin typeface="Arial" pitchFamily="34" charset="0"/>
                <a:cs typeface="Arial" pitchFamily="34" charset="0"/>
              </a:rPr>
              <a:t>дээд</a:t>
            </a:r>
            <a:r>
              <a:rPr lang="en-US" sz="2400" dirty="0" smtClean="0">
                <a:solidFill>
                  <a:schemeClr val="accent2"/>
                </a:solidFill>
                <a:latin typeface="Arial" pitchFamily="34" charset="0"/>
                <a:cs typeface="Arial" pitchFamily="34" charset="0"/>
              </a:rPr>
              <a:t> </a:t>
            </a:r>
            <a:r>
              <a:rPr lang="en-US" sz="2400" dirty="0" err="1" smtClean="0">
                <a:solidFill>
                  <a:schemeClr val="accent2"/>
                </a:solidFill>
                <a:latin typeface="Arial" pitchFamily="34" charset="0"/>
                <a:cs typeface="Arial" pitchFamily="34" charset="0"/>
              </a:rPr>
              <a:t>шатны</a:t>
            </a:r>
            <a:r>
              <a:rPr lang="en-US" sz="2400" dirty="0" smtClean="0">
                <a:solidFill>
                  <a:schemeClr val="accent2"/>
                </a:solidFill>
                <a:latin typeface="Arial" pitchFamily="34" charset="0"/>
                <a:cs typeface="Arial" pitchFamily="34" charset="0"/>
              </a:rPr>
              <a:t> </a:t>
            </a:r>
            <a:r>
              <a:rPr lang="en-US" sz="2400" dirty="0" err="1" smtClean="0">
                <a:solidFill>
                  <a:schemeClr val="accent2"/>
                </a:solidFill>
                <a:latin typeface="Arial" pitchFamily="34" charset="0"/>
                <a:cs typeface="Arial" pitchFamily="34" charset="0"/>
              </a:rPr>
              <a:t>албан</a:t>
            </a:r>
            <a:r>
              <a:rPr lang="en-US" sz="2400" dirty="0" smtClean="0">
                <a:solidFill>
                  <a:schemeClr val="accent2"/>
                </a:solidFill>
                <a:latin typeface="Arial" pitchFamily="34" charset="0"/>
                <a:cs typeface="Arial" pitchFamily="34" charset="0"/>
              </a:rPr>
              <a:t> </a:t>
            </a:r>
            <a:r>
              <a:rPr lang="en-US" sz="2400" dirty="0" err="1" smtClean="0">
                <a:solidFill>
                  <a:schemeClr val="accent2"/>
                </a:solidFill>
                <a:latin typeface="Arial" pitchFamily="34" charset="0"/>
                <a:cs typeface="Arial" pitchFamily="34" charset="0"/>
              </a:rPr>
              <a:t>тушаалтан</a:t>
            </a:r>
            <a:r>
              <a:rPr lang="en-US" sz="2400" dirty="0" smtClean="0">
                <a:solidFill>
                  <a:schemeClr val="accent2"/>
                </a:solidFill>
                <a:latin typeface="Arial" pitchFamily="34" charset="0"/>
                <a:cs typeface="Arial" pitchFamily="34" charset="0"/>
              </a:rPr>
              <a:t>, </a:t>
            </a:r>
            <a:r>
              <a:rPr lang="en-US" sz="2400" dirty="0" err="1" smtClean="0">
                <a:solidFill>
                  <a:schemeClr val="accent2"/>
                </a:solidFill>
                <a:latin typeface="Arial" pitchFamily="34" charset="0"/>
                <a:cs typeface="Arial" pitchFamily="34" charset="0"/>
              </a:rPr>
              <a:t>байгууллага</a:t>
            </a:r>
            <a:r>
              <a:rPr lang="en-US" sz="2400" dirty="0" smtClean="0">
                <a:solidFill>
                  <a:schemeClr val="accent2"/>
                </a:solidFill>
                <a:latin typeface="Arial" pitchFamily="34" charset="0"/>
                <a:cs typeface="Arial" pitchFamily="34" charset="0"/>
              </a:rPr>
              <a:t>, </a:t>
            </a:r>
            <a:r>
              <a:rPr lang="en-US" sz="2400" dirty="0" err="1" smtClean="0">
                <a:solidFill>
                  <a:schemeClr val="accent2"/>
                </a:solidFill>
                <a:latin typeface="Arial" pitchFamily="34" charset="0"/>
                <a:cs typeface="Arial" pitchFamily="34" charset="0"/>
              </a:rPr>
              <a:t>эсхүл</a:t>
            </a:r>
            <a:r>
              <a:rPr lang="en-US" sz="2400" dirty="0" smtClean="0">
                <a:solidFill>
                  <a:schemeClr val="accent2"/>
                </a:solidFill>
                <a:latin typeface="Arial" pitchFamily="34" charset="0"/>
                <a:cs typeface="Arial" pitchFamily="34" charset="0"/>
              </a:rPr>
              <a:t> </a:t>
            </a:r>
            <a:r>
              <a:rPr lang="en-US" sz="2400" dirty="0" err="1" smtClean="0">
                <a:solidFill>
                  <a:schemeClr val="accent2"/>
                </a:solidFill>
                <a:latin typeface="Arial" pitchFamily="34" charset="0"/>
                <a:cs typeface="Arial" pitchFamily="34" charset="0"/>
              </a:rPr>
              <a:t>шүүхээр</a:t>
            </a:r>
            <a:r>
              <a:rPr lang="en-US" sz="2400" dirty="0" smtClean="0">
                <a:solidFill>
                  <a:schemeClr val="accent2"/>
                </a:solidFill>
                <a:latin typeface="Arial" pitchFamily="34" charset="0"/>
                <a:cs typeface="Arial" pitchFamily="34" charset="0"/>
              </a:rPr>
              <a:t> </a:t>
            </a:r>
            <a:r>
              <a:rPr lang="en-US" sz="2400" dirty="0" err="1" smtClean="0">
                <a:solidFill>
                  <a:schemeClr val="accent2"/>
                </a:solidFill>
                <a:latin typeface="Arial" pitchFamily="34" charset="0"/>
                <a:cs typeface="Arial" pitchFamily="34" charset="0"/>
              </a:rPr>
              <a:t>шийдвэрлүүлнэ</a:t>
            </a:r>
            <a:r>
              <a:rPr lang="en-US" sz="2400" dirty="0" smtClean="0">
                <a:solidFill>
                  <a:schemeClr val="accent2"/>
                </a:solidFill>
                <a:latin typeface="Arial" pitchFamily="34" charset="0"/>
                <a:cs typeface="Arial" pitchFamily="34" charset="0"/>
              </a:rPr>
              <a:t>.</a:t>
            </a:r>
          </a:p>
          <a:p>
            <a:r>
              <a:rPr lang="en-US" sz="2400" dirty="0" smtClean="0">
                <a:latin typeface="Arial" pitchFamily="34" charset="0"/>
                <a:cs typeface="Arial" pitchFamily="34" charset="0"/>
              </a:rPr>
              <a:t>60.З. </a:t>
            </a:r>
            <a:r>
              <a:rPr lang="en-US" sz="2400" dirty="0" err="1" smtClean="0">
                <a:latin typeface="Arial" pitchFamily="34" charset="0"/>
                <a:cs typeface="Arial" pitchFamily="34" charset="0"/>
              </a:rPr>
              <a:t>Гадаадын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хөрөнгө</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оруулалттай</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аж</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ахуйн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нэгжийн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ашиглаж</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буй</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газартай</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холбогдон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үүссэн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маргааныг</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талуудын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хооронд</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байгуулсан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гэрээнд</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өөрөөр</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заагаагүй</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бол</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энэ</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зүйлд</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заасан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журмын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дагуу</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шийдвэрлэнэ</a:t>
            </a:r>
            <a:r>
              <a:rPr lang="en-US" sz="2400" dirty="0" smtClean="0">
                <a:latin typeface="Arial" pitchFamily="34" charset="0"/>
                <a:cs typeface="Arial" pitchFamily="34" charset="0"/>
              </a:rPr>
              <a:t>.</a:t>
            </a:r>
          </a:p>
          <a:p>
            <a:endParaRPr lang="en-US" sz="2400" dirty="0" smtClean="0">
              <a:latin typeface="Arial" pitchFamily="34" charset="0"/>
              <a:cs typeface="Arial" pitchFamily="34" charset="0"/>
            </a:endParaRPr>
          </a:p>
          <a:p>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r>
              <a:rPr lang="en-US" sz="2000" dirty="0" smtClean="0">
                <a:latin typeface="Arial" pitchFamily="34" charset="0"/>
                <a:cs typeface="Arial" pitchFamily="34" charset="0"/>
              </a:rPr>
              <a:t>61.1. </a:t>
            </a:r>
            <a:r>
              <a:rPr lang="en-US" sz="2000" dirty="0" err="1" smtClean="0">
                <a:latin typeface="Arial" pitchFamily="34" charset="0"/>
                <a:cs typeface="Arial" pitchFamily="34" charset="0"/>
              </a:rPr>
              <a:t>Төрийн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эрх</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бүхий</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байгууллага</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албан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тушаалтан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өөрийн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шийдвэр</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үйлдэл</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эс</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үйлдэхүй</a:t>
            </a:r>
            <a:r>
              <a:rPr lang="en-US" sz="2000" dirty="0" smtClean="0">
                <a:latin typeface="Arial" pitchFamily="34" charset="0"/>
                <a:cs typeface="Arial" pitchFamily="34" charset="0"/>
              </a:rPr>
              <a:t>/-</a:t>
            </a:r>
            <a:r>
              <a:rPr lang="en-US" sz="2000" dirty="0" err="1" smtClean="0">
                <a:latin typeface="Arial" pitchFamily="34" charset="0"/>
                <a:cs typeface="Arial" pitchFamily="34" charset="0"/>
              </a:rPr>
              <a:t>ээрээ</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газрын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тухай</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хууль</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тогтоомж</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газар</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эзэмшигч</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ашиглагчийн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хууль</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ёсны</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ашиг</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сонирхлыг</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зөрчсөн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бол</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уг</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байгууллага</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албан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тушаалтан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өөрөө</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буюу</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түүний</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дээд</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шатны</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байгууллага</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албан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тушаалтан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эсхүл</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шүүх</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уг</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хууль</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бус</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шийдвэрийг</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хүчингүй</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болгож</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үйлдлийг</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таслан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зогсооно</a:t>
            </a:r>
            <a:r>
              <a:rPr lang="en-US" sz="2000" dirty="0" smtClean="0">
                <a:latin typeface="Arial" pitchFamily="34" charset="0"/>
                <a:cs typeface="Arial" pitchFamily="34" charset="0"/>
              </a:rPr>
              <a:t>.</a:t>
            </a:r>
          </a:p>
          <a:p>
            <a:r>
              <a:rPr lang="en-US" sz="2200" b="1" dirty="0" smtClean="0">
                <a:latin typeface="Arial" pitchFamily="34" charset="0"/>
                <a:cs typeface="Arial" pitchFamily="34" charset="0"/>
              </a:rPr>
              <a:t>62 </a:t>
            </a:r>
            <a:r>
              <a:rPr lang="en-US" sz="2200" b="1" dirty="0" err="1" smtClean="0">
                <a:latin typeface="Arial" pitchFamily="34" charset="0"/>
                <a:cs typeface="Arial" pitchFamily="34" charset="0"/>
              </a:rPr>
              <a:t>дугаар</a:t>
            </a:r>
            <a:r>
              <a:rPr lang="en-US" sz="2200" b="1" dirty="0" smtClean="0">
                <a:latin typeface="Arial" pitchFamily="34" charset="0"/>
                <a:cs typeface="Arial" pitchFamily="34" charset="0"/>
              </a:rPr>
              <a:t> </a:t>
            </a:r>
            <a:r>
              <a:rPr lang="en-US" sz="2200" b="1" dirty="0" err="1" smtClean="0">
                <a:latin typeface="Arial" pitchFamily="34" charset="0"/>
                <a:cs typeface="Arial" pitchFamily="34" charset="0"/>
              </a:rPr>
              <a:t>зүйл</a:t>
            </a:r>
            <a:r>
              <a:rPr lang="en-US" sz="2200" b="1" dirty="0" smtClean="0">
                <a:latin typeface="Arial" pitchFamily="34" charset="0"/>
                <a:cs typeface="Arial" pitchFamily="34" charset="0"/>
              </a:rPr>
              <a:t>. </a:t>
            </a:r>
            <a:r>
              <a:rPr lang="en-US" sz="2200" b="1" dirty="0" err="1" smtClean="0">
                <a:latin typeface="Arial" pitchFamily="34" charset="0"/>
                <a:cs typeface="Arial" pitchFamily="34" charset="0"/>
              </a:rPr>
              <a:t>Хохирлыг</a:t>
            </a:r>
            <a:r>
              <a:rPr lang="en-US" sz="2200" b="1" dirty="0" smtClean="0">
                <a:latin typeface="Arial" pitchFamily="34" charset="0"/>
                <a:cs typeface="Arial" pitchFamily="34" charset="0"/>
              </a:rPr>
              <a:t> </a:t>
            </a:r>
            <a:r>
              <a:rPr lang="en-US" sz="2200" b="1" dirty="0" err="1" smtClean="0">
                <a:latin typeface="Arial" pitchFamily="34" charset="0"/>
                <a:cs typeface="Arial" pitchFamily="34" charset="0"/>
              </a:rPr>
              <a:t>нөхөн</a:t>
            </a:r>
            <a:r>
              <a:rPr lang="en-US" sz="2200" b="1" dirty="0" smtClean="0">
                <a:latin typeface="Arial" pitchFamily="34" charset="0"/>
                <a:cs typeface="Arial" pitchFamily="34" charset="0"/>
              </a:rPr>
              <a:t> </a:t>
            </a:r>
            <a:r>
              <a:rPr lang="en-US" sz="2200" b="1" dirty="0" err="1" smtClean="0">
                <a:latin typeface="Arial" pitchFamily="34" charset="0"/>
                <a:cs typeface="Arial" pitchFamily="34" charset="0"/>
              </a:rPr>
              <a:t>төлүүлэх</a:t>
            </a:r>
            <a:endParaRPr lang="en-US" sz="2200" dirty="0" smtClean="0">
              <a:latin typeface="Arial" pitchFamily="34" charset="0"/>
              <a:cs typeface="Arial" pitchFamily="34" charset="0"/>
            </a:endParaRPr>
          </a:p>
          <a:p>
            <a:r>
              <a:rPr lang="en-US" sz="2200" dirty="0" smtClean="0">
                <a:latin typeface="Arial" pitchFamily="34" charset="0"/>
                <a:cs typeface="Arial" pitchFamily="34" charset="0"/>
              </a:rPr>
              <a:t>62.1. </a:t>
            </a:r>
            <a:r>
              <a:rPr lang="en-US" sz="2200" dirty="0" err="1" smtClean="0">
                <a:latin typeface="Arial" pitchFamily="34" charset="0"/>
                <a:cs typeface="Arial" pitchFamily="34" charset="0"/>
              </a:rPr>
              <a:t>Газарт</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хохирол</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учруулсан</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гэм</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буруутай</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этгээд</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нь</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Эрүүгийн</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хууль</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эсхүл</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Зөрчлийн</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тухай</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хуульд</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заасан</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хариуцлага</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хүлээсэн</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эсэхээс</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үл</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хамааран</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уг</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хохирлыг</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өөрийн</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хүч</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хөрөнгөөр</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арилгах</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арга</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хэмжээ</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авах</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бөгөөд</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хэрэв</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мэргэжлийн</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байгууллагаар</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гүйцэтгүүлсэн</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бол</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үүнтэй</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холбогдон</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гарсан</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зардлыг</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бүрэн</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хариуцна</a:t>
            </a:r>
            <a:r>
              <a:rPr lang="en-US" sz="2200" dirty="0" smtClean="0">
                <a:latin typeface="Arial" pitchFamily="34" charset="0"/>
                <a:cs typeface="Arial" pitchFamily="34" charset="0"/>
              </a:rPr>
              <a:t>.</a:t>
            </a:r>
            <a:endParaRPr lang="mn-MN" sz="2200" dirty="0" smtClean="0">
              <a:latin typeface="Arial" pitchFamily="34" charset="0"/>
              <a:cs typeface="Arial" pitchFamily="34" charset="0"/>
            </a:endParaRPr>
          </a:p>
          <a:p>
            <a:r>
              <a:rPr lang="en-US" sz="2400" dirty="0" smtClean="0">
                <a:latin typeface="Arial" pitchFamily="34" charset="0"/>
                <a:cs typeface="Arial" pitchFamily="34" charset="0"/>
              </a:rPr>
              <a:t>62.2. </a:t>
            </a:r>
            <a:r>
              <a:rPr lang="en-US" sz="2400" dirty="0" err="1" smtClean="0">
                <a:latin typeface="Arial" pitchFamily="34" charset="0"/>
                <a:cs typeface="Arial" pitchFamily="34" charset="0"/>
              </a:rPr>
              <a:t>Газарт</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учирсан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хохирол</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мэдэгдэж</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байхад</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уг</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газрыг</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эзэмшилдээ</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шилжүүлэн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авсан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иргэн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аж</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ахуйн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нэгж</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байгууллага</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уг</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хохирлыг</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өөрийн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хөрөнгөөр</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барагдуулна</a:t>
            </a:r>
            <a:r>
              <a:rPr lang="en-US" sz="2400" dirty="0" smtClean="0">
                <a:latin typeface="Arial" pitchFamily="34" charset="0"/>
                <a:cs typeface="Arial" pitchFamily="34" charset="0"/>
              </a:rPr>
              <a:t>.</a:t>
            </a:r>
          </a:p>
          <a:p>
            <a:endParaRPr lang="en-US" sz="2200" dirty="0" smtClean="0">
              <a:latin typeface="Arial" pitchFamily="34" charset="0"/>
              <a:cs typeface="Arial" pitchFamily="34" charset="0"/>
            </a:endParaRP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5852" y="357166"/>
            <a:ext cx="6715172" cy="654032"/>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mn-MN" sz="2200" b="1" dirty="0" smtClean="0">
                <a:solidFill>
                  <a:schemeClr val="tx1"/>
                </a:solidFill>
                <a:latin typeface="Arial" pitchFamily="34" charset="0"/>
                <a:cs typeface="Arial" pitchFamily="34" charset="0"/>
              </a:rPr>
              <a:t/>
            </a:r>
            <a:br>
              <a:rPr lang="mn-MN" sz="2200" b="1" dirty="0" smtClean="0">
                <a:solidFill>
                  <a:schemeClr val="tx1"/>
                </a:solidFill>
                <a:latin typeface="Arial" pitchFamily="34" charset="0"/>
                <a:cs typeface="Arial" pitchFamily="34" charset="0"/>
              </a:rPr>
            </a:br>
            <a:r>
              <a:rPr lang="en-US" sz="2200" b="1" dirty="0" smtClean="0">
                <a:solidFill>
                  <a:schemeClr val="tx1"/>
                </a:solidFill>
                <a:latin typeface="Arial" pitchFamily="34" charset="0"/>
                <a:cs typeface="Arial" pitchFamily="34" charset="0"/>
              </a:rPr>
              <a:t>6 </a:t>
            </a:r>
            <a:r>
              <a:rPr lang="en-US" sz="2200" b="1" dirty="0" err="1">
                <a:solidFill>
                  <a:schemeClr val="tx1"/>
                </a:solidFill>
                <a:latin typeface="Arial" pitchFamily="34" charset="0"/>
                <a:cs typeface="Arial" pitchFamily="34" charset="0"/>
              </a:rPr>
              <a:t>дугаар</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зүйл</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Газар</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эзэмшигч</a:t>
            </a:r>
            <a:r>
              <a:rPr lang="en-US" sz="2200" b="1" dirty="0">
                <a:solidFill>
                  <a:schemeClr val="tx1"/>
                </a:solidFill>
                <a:latin typeface="Arial" pitchFamily="34" charset="0"/>
                <a:cs typeface="Arial" pitchFamily="34" charset="0"/>
              </a:rPr>
              <a:t>, </a:t>
            </a:r>
            <a:r>
              <a:rPr lang="en-US" sz="2200" b="1" dirty="0" err="1">
                <a:solidFill>
                  <a:schemeClr val="tx1"/>
                </a:solidFill>
                <a:latin typeface="Arial" pitchFamily="34" charset="0"/>
                <a:cs typeface="Arial" pitchFamily="34" charset="0"/>
              </a:rPr>
              <a:t>ашиглагч</a:t>
            </a:r>
            <a:r>
              <a:rPr lang="en-US" sz="2000" dirty="0"/>
              <a:t/>
            </a:r>
            <a:br>
              <a:rPr lang="en-US" sz="2000" dirty="0"/>
            </a:br>
            <a:endParaRPr lang="en-US" sz="2000" dirty="0">
              <a:latin typeface="Arial" pitchFamily="34" charset="0"/>
              <a:cs typeface="Arial" pitchFamily="34" charset="0"/>
            </a:endParaRPr>
          </a:p>
        </p:txBody>
      </p:sp>
      <p:sp>
        <p:nvSpPr>
          <p:cNvPr id="3" name="Content Placeholder 2"/>
          <p:cNvSpPr>
            <a:spLocks noGrp="1"/>
          </p:cNvSpPr>
          <p:nvPr>
            <p:ph idx="1"/>
          </p:nvPr>
        </p:nvSpPr>
        <p:spPr>
          <a:xfrm>
            <a:off x="457200" y="1214422"/>
            <a:ext cx="8229600" cy="4911741"/>
          </a:xfrm>
        </p:spPr>
        <p:style>
          <a:lnRef idx="1">
            <a:schemeClr val="accent3"/>
          </a:lnRef>
          <a:fillRef idx="2">
            <a:schemeClr val="accent3"/>
          </a:fillRef>
          <a:effectRef idx="1">
            <a:schemeClr val="accent3"/>
          </a:effectRef>
          <a:fontRef idx="minor">
            <a:schemeClr val="dk1"/>
          </a:fontRef>
        </p:style>
        <p:txBody>
          <a:bodyPr>
            <a:normAutofit/>
          </a:bodyPr>
          <a:lstStyle/>
          <a:p>
            <a:r>
              <a:rPr lang="en-US" sz="2200" dirty="0">
                <a:latin typeface="Arial" pitchFamily="34" charset="0"/>
                <a:cs typeface="Arial" pitchFamily="34" charset="0"/>
              </a:rPr>
              <a:t>6.1. </a:t>
            </a:r>
            <a:r>
              <a:rPr lang="en-US" sz="2200" dirty="0" err="1">
                <a:latin typeface="Arial" pitchFamily="34" charset="0"/>
                <a:cs typeface="Arial" pitchFamily="34" charset="0"/>
              </a:rPr>
              <a:t>Газрыг</a:t>
            </a:r>
            <a:r>
              <a:rPr lang="en-US" sz="2200" dirty="0">
                <a:latin typeface="Arial" pitchFamily="34" charset="0"/>
                <a:cs typeface="Arial" pitchFamily="34" charset="0"/>
              </a:rPr>
              <a:t> </a:t>
            </a:r>
            <a:r>
              <a:rPr lang="en-US" sz="2200" dirty="0" err="1">
                <a:latin typeface="Arial" pitchFamily="34" charset="0"/>
                <a:cs typeface="Arial" pitchFamily="34" charset="0"/>
              </a:rPr>
              <a:t>Монгол</a:t>
            </a:r>
            <a:r>
              <a:rPr lang="en-US" sz="2200" dirty="0">
                <a:latin typeface="Arial" pitchFamily="34" charset="0"/>
                <a:cs typeface="Arial" pitchFamily="34" charset="0"/>
              </a:rPr>
              <a:t> </a:t>
            </a:r>
            <a:r>
              <a:rPr lang="en-US" sz="2200" dirty="0" err="1">
                <a:latin typeface="Arial" pitchFamily="34" charset="0"/>
                <a:cs typeface="Arial" pitchFamily="34" charset="0"/>
              </a:rPr>
              <a:t>Улсын</a:t>
            </a:r>
            <a:r>
              <a:rPr lang="en-US" sz="2200" dirty="0">
                <a:latin typeface="Arial" pitchFamily="34" charset="0"/>
                <a:cs typeface="Arial" pitchFamily="34" charset="0"/>
              </a:rPr>
              <a:t> 18 </a:t>
            </a:r>
            <a:r>
              <a:rPr lang="en-US" sz="2200" dirty="0" err="1">
                <a:latin typeface="Arial" pitchFamily="34" charset="0"/>
                <a:cs typeface="Arial" pitchFamily="34" charset="0"/>
              </a:rPr>
              <a:t>насанд</a:t>
            </a:r>
            <a:r>
              <a:rPr lang="en-US" sz="2200" dirty="0">
                <a:latin typeface="Arial" pitchFamily="34" charset="0"/>
                <a:cs typeface="Arial" pitchFamily="34" charset="0"/>
              </a:rPr>
              <a:t> </a:t>
            </a:r>
            <a:r>
              <a:rPr lang="en-US" sz="2200" dirty="0" err="1">
                <a:latin typeface="Arial" pitchFamily="34" charset="0"/>
                <a:cs typeface="Arial" pitchFamily="34" charset="0"/>
              </a:rPr>
              <a:t>хүрсэн</a:t>
            </a:r>
            <a:r>
              <a:rPr lang="en-US" sz="2200" dirty="0">
                <a:latin typeface="Arial" pitchFamily="34" charset="0"/>
                <a:cs typeface="Arial" pitchFamily="34" charset="0"/>
              </a:rPr>
              <a:t> </a:t>
            </a:r>
            <a:r>
              <a:rPr lang="en-US" sz="2200" dirty="0" err="1">
                <a:latin typeface="Arial" pitchFamily="34" charset="0"/>
                <a:cs typeface="Arial" pitchFamily="34" charset="0"/>
              </a:rPr>
              <a:t>иргэн</a:t>
            </a:r>
            <a:r>
              <a:rPr lang="en-US" sz="2200" dirty="0">
                <a:latin typeface="Arial" pitchFamily="34" charset="0"/>
                <a:cs typeface="Arial" pitchFamily="34" charset="0"/>
              </a:rPr>
              <a:t> /</a:t>
            </a:r>
            <a:r>
              <a:rPr lang="en-US" sz="2200" dirty="0" err="1">
                <a:latin typeface="Arial" pitchFamily="34" charset="0"/>
                <a:cs typeface="Arial" pitchFamily="34" charset="0"/>
              </a:rPr>
              <a:t>цаашид</a:t>
            </a:r>
            <a:r>
              <a:rPr lang="en-US" sz="2200" dirty="0">
                <a:latin typeface="Arial" pitchFamily="34" charset="0"/>
                <a:cs typeface="Arial" pitchFamily="34" charset="0"/>
              </a:rPr>
              <a:t> "</a:t>
            </a:r>
            <a:r>
              <a:rPr lang="en-US" sz="2200" dirty="0" err="1">
                <a:latin typeface="Arial" pitchFamily="34" charset="0"/>
                <a:cs typeface="Arial" pitchFamily="34" charset="0"/>
              </a:rPr>
              <a:t>иргэн</a:t>
            </a:r>
            <a:r>
              <a:rPr lang="en-US" sz="2200" dirty="0">
                <a:latin typeface="Arial" pitchFamily="34" charset="0"/>
                <a:cs typeface="Arial" pitchFamily="34" charset="0"/>
              </a:rPr>
              <a:t>" </a:t>
            </a:r>
            <a:r>
              <a:rPr lang="en-US" sz="2200" dirty="0" err="1">
                <a:latin typeface="Arial" pitchFamily="34" charset="0"/>
                <a:cs typeface="Arial" pitchFamily="34" charset="0"/>
              </a:rPr>
              <a:t>гэх</a:t>
            </a:r>
            <a:r>
              <a:rPr lang="en-US" sz="2200" dirty="0">
                <a:latin typeface="Arial" pitchFamily="34" charset="0"/>
                <a:cs typeface="Arial" pitchFamily="34" charset="0"/>
              </a:rPr>
              <a:t>/, </a:t>
            </a:r>
            <a:r>
              <a:rPr lang="en-US" sz="2200" dirty="0" err="1">
                <a:latin typeface="Arial" pitchFamily="34" charset="0"/>
                <a:cs typeface="Arial" pitchFamily="34" charset="0"/>
              </a:rPr>
              <a:t>аж</a:t>
            </a:r>
            <a:r>
              <a:rPr lang="en-US" sz="2200" dirty="0">
                <a:latin typeface="Arial" pitchFamily="34" charset="0"/>
                <a:cs typeface="Arial" pitchFamily="34" charset="0"/>
              </a:rPr>
              <a:t> </a:t>
            </a:r>
            <a:r>
              <a:rPr lang="en-US" sz="2200" dirty="0" err="1">
                <a:latin typeface="Arial" pitchFamily="34" charset="0"/>
                <a:cs typeface="Arial" pitchFamily="34" charset="0"/>
              </a:rPr>
              <a:t>ахуйн</a:t>
            </a:r>
            <a:r>
              <a:rPr lang="en-US" sz="2200" dirty="0">
                <a:latin typeface="Arial" pitchFamily="34" charset="0"/>
                <a:cs typeface="Arial" pitchFamily="34" charset="0"/>
              </a:rPr>
              <a:t> </a:t>
            </a:r>
            <a:r>
              <a:rPr lang="en-US" sz="2200" dirty="0" err="1">
                <a:latin typeface="Arial" pitchFamily="34" charset="0"/>
                <a:cs typeface="Arial" pitchFamily="34" charset="0"/>
              </a:rPr>
              <a:t>нэгж</a:t>
            </a:r>
            <a:r>
              <a:rPr lang="en-US" sz="2200" dirty="0">
                <a:latin typeface="Arial" pitchFamily="34" charset="0"/>
                <a:cs typeface="Arial" pitchFamily="34" charset="0"/>
              </a:rPr>
              <a:t>, </a:t>
            </a:r>
            <a:r>
              <a:rPr lang="en-US" sz="2200" dirty="0" err="1">
                <a:latin typeface="Arial" pitchFamily="34" charset="0"/>
                <a:cs typeface="Arial" pitchFamily="34" charset="0"/>
              </a:rPr>
              <a:t>байгууллага</a:t>
            </a:r>
            <a:r>
              <a:rPr lang="en-US" sz="2200" dirty="0">
                <a:latin typeface="Arial" pitchFamily="34" charset="0"/>
                <a:cs typeface="Arial" pitchFamily="34" charset="0"/>
              </a:rPr>
              <a:t> </a:t>
            </a:r>
            <a:r>
              <a:rPr lang="en-US" sz="2200" dirty="0" err="1">
                <a:latin typeface="Arial" pitchFamily="34" charset="0"/>
                <a:cs typeface="Arial" pitchFamily="34" charset="0"/>
              </a:rPr>
              <a:t>энэ</a:t>
            </a:r>
            <a:r>
              <a:rPr lang="en-US" sz="2200" dirty="0">
                <a:latin typeface="Arial" pitchFamily="34" charset="0"/>
                <a:cs typeface="Arial" pitchFamily="34" charset="0"/>
              </a:rPr>
              <a:t> </a:t>
            </a:r>
            <a:r>
              <a:rPr lang="en-US" sz="2200" dirty="0" err="1">
                <a:latin typeface="Arial" pitchFamily="34" charset="0"/>
                <a:cs typeface="Arial" pitchFamily="34" charset="0"/>
              </a:rPr>
              <a:t>хуульд</a:t>
            </a:r>
            <a:r>
              <a:rPr lang="en-US" sz="2200" dirty="0">
                <a:latin typeface="Arial" pitchFamily="34" charset="0"/>
                <a:cs typeface="Arial" pitchFamily="34" charset="0"/>
              </a:rPr>
              <a:t> </a:t>
            </a:r>
            <a:r>
              <a:rPr lang="en-US" sz="2200" dirty="0" err="1">
                <a:latin typeface="Arial" pitchFamily="34" charset="0"/>
                <a:cs typeface="Arial" pitchFamily="34" charset="0"/>
              </a:rPr>
              <a:t>заасны</a:t>
            </a:r>
            <a:r>
              <a:rPr lang="en-US" sz="2200" dirty="0">
                <a:latin typeface="Arial" pitchFamily="34" charset="0"/>
                <a:cs typeface="Arial" pitchFamily="34" charset="0"/>
              </a:rPr>
              <a:t> </a:t>
            </a:r>
            <a:r>
              <a:rPr lang="en-US" sz="2200" dirty="0" err="1">
                <a:latin typeface="Arial" pitchFamily="34" charset="0"/>
                <a:cs typeface="Arial" pitchFamily="34" charset="0"/>
              </a:rPr>
              <a:t>дагуу</a:t>
            </a:r>
            <a:r>
              <a:rPr lang="en-US" sz="2200" dirty="0">
                <a:latin typeface="Arial" pitchFamily="34" charset="0"/>
                <a:cs typeface="Arial" pitchFamily="34" charset="0"/>
              </a:rPr>
              <a:t> </a:t>
            </a:r>
            <a:r>
              <a:rPr lang="en-US" sz="2200" dirty="0" err="1">
                <a:latin typeface="Arial" pitchFamily="34" charset="0"/>
                <a:cs typeface="Arial" pitchFamily="34" charset="0"/>
              </a:rPr>
              <a:t>эзэмшиж</a:t>
            </a:r>
            <a:r>
              <a:rPr lang="en-US" sz="2200" dirty="0">
                <a:latin typeface="Arial" pitchFamily="34" charset="0"/>
                <a:cs typeface="Arial" pitchFamily="34" charset="0"/>
              </a:rPr>
              <a:t> </a:t>
            </a:r>
            <a:r>
              <a:rPr lang="en-US" sz="2200" dirty="0" err="1">
                <a:latin typeface="Arial" pitchFamily="34" charset="0"/>
                <a:cs typeface="Arial" pitchFamily="34" charset="0"/>
              </a:rPr>
              <a:t>ашиглана</a:t>
            </a:r>
            <a:r>
              <a:rPr lang="en-US" sz="2200" dirty="0">
                <a:latin typeface="Arial" pitchFamily="34" charset="0"/>
                <a:cs typeface="Arial" pitchFamily="34" charset="0"/>
              </a:rPr>
              <a:t>.</a:t>
            </a:r>
          </a:p>
          <a:p>
            <a:r>
              <a:rPr lang="en-US" sz="2200" dirty="0">
                <a:latin typeface="Arial" pitchFamily="34" charset="0"/>
                <a:cs typeface="Arial" pitchFamily="34" charset="0"/>
              </a:rPr>
              <a:t>6.2</a:t>
            </a:r>
            <a:r>
              <a:rPr lang="en-US" sz="2200" dirty="0">
                <a:solidFill>
                  <a:srgbClr val="FF0000"/>
                </a:solidFill>
                <a:latin typeface="Arial" pitchFamily="34" charset="0"/>
                <a:cs typeface="Arial" pitchFamily="34" charset="0"/>
              </a:rPr>
              <a:t>. </a:t>
            </a:r>
            <a:r>
              <a:rPr lang="en-US" sz="2200" dirty="0" err="1">
                <a:solidFill>
                  <a:srgbClr val="FF0000"/>
                </a:solidFill>
                <a:latin typeface="Arial" pitchFamily="34" charset="0"/>
                <a:cs typeface="Arial" pitchFamily="34" charset="0"/>
              </a:rPr>
              <a:t>Хуульд</a:t>
            </a:r>
            <a:r>
              <a:rPr lang="en-US" sz="2200" dirty="0">
                <a:solidFill>
                  <a:srgbClr val="FF0000"/>
                </a:solidFill>
                <a:latin typeface="Arial" pitchFamily="34" charset="0"/>
                <a:cs typeface="Arial" pitchFamily="34" charset="0"/>
              </a:rPr>
              <a:t> </a:t>
            </a:r>
            <a:r>
              <a:rPr lang="en-US" sz="2200" dirty="0" err="1">
                <a:solidFill>
                  <a:srgbClr val="FF0000"/>
                </a:solidFill>
                <a:latin typeface="Arial" pitchFamily="34" charset="0"/>
                <a:cs typeface="Arial" pitchFamily="34" charset="0"/>
              </a:rPr>
              <a:t>өөрөөр</a:t>
            </a:r>
            <a:r>
              <a:rPr lang="en-US" sz="2200" dirty="0">
                <a:solidFill>
                  <a:srgbClr val="FF0000"/>
                </a:solidFill>
                <a:latin typeface="Arial" pitchFamily="34" charset="0"/>
                <a:cs typeface="Arial" pitchFamily="34" charset="0"/>
              </a:rPr>
              <a:t> </a:t>
            </a:r>
            <a:r>
              <a:rPr lang="en-US" sz="2200" dirty="0" err="1">
                <a:solidFill>
                  <a:srgbClr val="FF0000"/>
                </a:solidFill>
                <a:latin typeface="Arial" pitchFamily="34" charset="0"/>
                <a:cs typeface="Arial" pitchFamily="34" charset="0"/>
              </a:rPr>
              <a:t>заагаагүй</a:t>
            </a:r>
            <a:r>
              <a:rPr lang="en-US" sz="2200" dirty="0">
                <a:solidFill>
                  <a:srgbClr val="FF0000"/>
                </a:solidFill>
                <a:latin typeface="Arial" pitchFamily="34" charset="0"/>
                <a:cs typeface="Arial" pitchFamily="34" charset="0"/>
              </a:rPr>
              <a:t> </a:t>
            </a:r>
            <a:r>
              <a:rPr lang="en-US" sz="2200" dirty="0" err="1">
                <a:solidFill>
                  <a:srgbClr val="FF0000"/>
                </a:solidFill>
                <a:latin typeface="Arial" pitchFamily="34" charset="0"/>
                <a:cs typeface="Arial" pitchFamily="34" charset="0"/>
              </a:rPr>
              <a:t>бол</a:t>
            </a:r>
            <a:r>
              <a:rPr lang="en-US" sz="2200" dirty="0">
                <a:solidFill>
                  <a:srgbClr val="FF0000"/>
                </a:solidFill>
                <a:latin typeface="Arial" pitchFamily="34" charset="0"/>
                <a:cs typeface="Arial" pitchFamily="34" charset="0"/>
              </a:rPr>
              <a:t> </a:t>
            </a:r>
            <a:r>
              <a:rPr lang="en-US" sz="2200" dirty="0" err="1">
                <a:solidFill>
                  <a:srgbClr val="FF0000"/>
                </a:solidFill>
                <a:latin typeface="Arial" pitchFamily="34" charset="0"/>
                <a:cs typeface="Arial" pitchFamily="34" charset="0"/>
              </a:rPr>
              <a:t>дараахь</a:t>
            </a:r>
            <a:r>
              <a:rPr lang="en-US" sz="2200" dirty="0">
                <a:solidFill>
                  <a:srgbClr val="FF0000"/>
                </a:solidFill>
                <a:latin typeface="Arial" pitchFamily="34" charset="0"/>
                <a:cs typeface="Arial" pitchFamily="34" charset="0"/>
              </a:rPr>
              <a:t> </a:t>
            </a:r>
            <a:r>
              <a:rPr lang="en-US" sz="2200" dirty="0" err="1">
                <a:solidFill>
                  <a:srgbClr val="FF0000"/>
                </a:solidFill>
                <a:latin typeface="Arial" pitchFamily="34" charset="0"/>
                <a:cs typeface="Arial" pitchFamily="34" charset="0"/>
              </a:rPr>
              <a:t>газрыг</a:t>
            </a:r>
            <a:r>
              <a:rPr lang="en-US" sz="2200" dirty="0">
                <a:solidFill>
                  <a:srgbClr val="FF0000"/>
                </a:solidFill>
                <a:latin typeface="Arial" pitchFamily="34" charset="0"/>
                <a:cs typeface="Arial" pitchFamily="34" charset="0"/>
              </a:rPr>
              <a:t> </a:t>
            </a:r>
            <a:r>
              <a:rPr lang="en-US" sz="2200" dirty="0" err="1">
                <a:solidFill>
                  <a:srgbClr val="FF0000"/>
                </a:solidFill>
                <a:latin typeface="Arial" pitchFamily="34" charset="0"/>
                <a:cs typeface="Arial" pitchFamily="34" charset="0"/>
              </a:rPr>
              <a:t>төрийн</a:t>
            </a:r>
            <a:r>
              <a:rPr lang="en-US" sz="2200" dirty="0">
                <a:solidFill>
                  <a:srgbClr val="FF0000"/>
                </a:solidFill>
                <a:latin typeface="Arial" pitchFamily="34" charset="0"/>
                <a:cs typeface="Arial" pitchFamily="34" charset="0"/>
              </a:rPr>
              <a:t> </a:t>
            </a:r>
            <a:r>
              <a:rPr lang="en-US" sz="2200" dirty="0" err="1">
                <a:solidFill>
                  <a:srgbClr val="FF0000"/>
                </a:solidFill>
                <a:latin typeface="Arial" pitchFamily="34" charset="0"/>
                <a:cs typeface="Arial" pitchFamily="34" charset="0"/>
              </a:rPr>
              <a:t>зохих</a:t>
            </a:r>
            <a:r>
              <a:rPr lang="en-US" sz="2200" dirty="0">
                <a:solidFill>
                  <a:srgbClr val="FF0000"/>
                </a:solidFill>
                <a:latin typeface="Arial" pitchFamily="34" charset="0"/>
                <a:cs typeface="Arial" pitchFamily="34" charset="0"/>
              </a:rPr>
              <a:t> </a:t>
            </a:r>
            <a:r>
              <a:rPr lang="en-US" sz="2200" dirty="0" err="1">
                <a:solidFill>
                  <a:srgbClr val="FF0000"/>
                </a:solidFill>
                <a:latin typeface="Arial" pitchFamily="34" charset="0"/>
                <a:cs typeface="Arial" pitchFamily="34" charset="0"/>
              </a:rPr>
              <a:t>шатны</a:t>
            </a:r>
            <a:r>
              <a:rPr lang="en-US" sz="2200" dirty="0">
                <a:solidFill>
                  <a:srgbClr val="FF0000"/>
                </a:solidFill>
                <a:latin typeface="Arial" pitchFamily="34" charset="0"/>
                <a:cs typeface="Arial" pitchFamily="34" charset="0"/>
              </a:rPr>
              <a:t> </a:t>
            </a:r>
            <a:r>
              <a:rPr lang="en-US" sz="2200" dirty="0" err="1">
                <a:solidFill>
                  <a:srgbClr val="FF0000"/>
                </a:solidFill>
                <a:latin typeface="Arial" pitchFamily="34" charset="0"/>
                <a:cs typeface="Arial" pitchFamily="34" charset="0"/>
              </a:rPr>
              <a:t>байгууллагын</a:t>
            </a:r>
            <a:r>
              <a:rPr lang="en-US" sz="2200" dirty="0">
                <a:solidFill>
                  <a:srgbClr val="FF0000"/>
                </a:solidFill>
                <a:latin typeface="Arial" pitchFamily="34" charset="0"/>
                <a:cs typeface="Arial" pitchFamily="34" charset="0"/>
              </a:rPr>
              <a:t> </a:t>
            </a:r>
            <a:r>
              <a:rPr lang="en-US" sz="2200" dirty="0" err="1">
                <a:solidFill>
                  <a:srgbClr val="FF0000"/>
                </a:solidFill>
                <a:latin typeface="Arial" pitchFamily="34" charset="0"/>
                <a:cs typeface="Arial" pitchFamily="34" charset="0"/>
              </a:rPr>
              <a:t>хяналт</a:t>
            </a:r>
            <a:r>
              <a:rPr lang="en-US" sz="2200" dirty="0">
                <a:solidFill>
                  <a:srgbClr val="FF0000"/>
                </a:solidFill>
                <a:latin typeface="Arial" pitchFamily="34" charset="0"/>
                <a:cs typeface="Arial" pitchFamily="34" charset="0"/>
              </a:rPr>
              <a:t>, </a:t>
            </a:r>
            <a:r>
              <a:rPr lang="en-US" sz="2200" dirty="0" err="1">
                <a:solidFill>
                  <a:srgbClr val="FF0000"/>
                </a:solidFill>
                <a:latin typeface="Arial" pitchFamily="34" charset="0"/>
                <a:cs typeface="Arial" pitchFamily="34" charset="0"/>
              </a:rPr>
              <a:t>зохицуулалттайгаар</a:t>
            </a:r>
            <a:r>
              <a:rPr lang="en-US" sz="2200" dirty="0">
                <a:solidFill>
                  <a:srgbClr val="FF0000"/>
                </a:solidFill>
                <a:latin typeface="Arial" pitchFamily="34" charset="0"/>
                <a:cs typeface="Arial" pitchFamily="34" charset="0"/>
              </a:rPr>
              <a:t> </a:t>
            </a:r>
            <a:r>
              <a:rPr lang="en-US" sz="2200" dirty="0" err="1">
                <a:solidFill>
                  <a:srgbClr val="FF0000"/>
                </a:solidFill>
                <a:latin typeface="Arial" pitchFamily="34" charset="0"/>
                <a:cs typeface="Arial" pitchFamily="34" charset="0"/>
              </a:rPr>
              <a:t>нийтээр</a:t>
            </a:r>
            <a:r>
              <a:rPr lang="en-US" sz="2200" dirty="0">
                <a:solidFill>
                  <a:srgbClr val="FF0000"/>
                </a:solidFill>
                <a:latin typeface="Arial" pitchFamily="34" charset="0"/>
                <a:cs typeface="Arial" pitchFamily="34" charset="0"/>
              </a:rPr>
              <a:t> </a:t>
            </a:r>
            <a:r>
              <a:rPr lang="en-US" sz="2200" dirty="0" err="1">
                <a:solidFill>
                  <a:srgbClr val="FF0000"/>
                </a:solidFill>
                <a:latin typeface="Arial" pitchFamily="34" charset="0"/>
                <a:cs typeface="Arial" pitchFamily="34" charset="0"/>
              </a:rPr>
              <a:t>ашиглана</a:t>
            </a:r>
            <a:r>
              <a:rPr lang="en-US" sz="2200" dirty="0">
                <a:solidFill>
                  <a:srgbClr val="FF0000"/>
                </a:solidFill>
                <a:latin typeface="Arial" pitchFamily="34" charset="0"/>
                <a:cs typeface="Arial" pitchFamily="34" charset="0"/>
              </a:rPr>
              <a:t>:</a:t>
            </a:r>
          </a:p>
          <a:p>
            <a:r>
              <a:rPr lang="en-US" sz="2200" dirty="0">
                <a:solidFill>
                  <a:srgbClr val="FF0000"/>
                </a:solidFill>
                <a:latin typeface="Arial" pitchFamily="34" charset="0"/>
                <a:cs typeface="Arial" pitchFamily="34" charset="0"/>
              </a:rPr>
              <a:t>6.2.1. </a:t>
            </a:r>
            <a:r>
              <a:rPr lang="en-US" sz="2200" dirty="0" err="1">
                <a:solidFill>
                  <a:srgbClr val="FF0000"/>
                </a:solidFill>
                <a:latin typeface="Arial" pitchFamily="34" charset="0"/>
                <a:cs typeface="Arial" pitchFamily="34" charset="0"/>
              </a:rPr>
              <a:t>бэлчээр</a:t>
            </a:r>
            <a:r>
              <a:rPr lang="en-US" sz="2200" dirty="0">
                <a:solidFill>
                  <a:srgbClr val="FF0000"/>
                </a:solidFill>
                <a:latin typeface="Arial" pitchFamily="34" charset="0"/>
                <a:cs typeface="Arial" pitchFamily="34" charset="0"/>
              </a:rPr>
              <a:t>, </a:t>
            </a:r>
            <a:r>
              <a:rPr lang="en-US" sz="2200" dirty="0" err="1">
                <a:solidFill>
                  <a:srgbClr val="FF0000"/>
                </a:solidFill>
                <a:latin typeface="Arial" pitchFamily="34" charset="0"/>
                <a:cs typeface="Arial" pitchFamily="34" charset="0"/>
              </a:rPr>
              <a:t>бэлчээр</a:t>
            </a:r>
            <a:r>
              <a:rPr lang="en-US" sz="2200" dirty="0">
                <a:solidFill>
                  <a:srgbClr val="FF0000"/>
                </a:solidFill>
                <a:latin typeface="Arial" pitchFamily="34" charset="0"/>
                <a:cs typeface="Arial" pitchFamily="34" charset="0"/>
              </a:rPr>
              <a:t> </a:t>
            </a:r>
            <a:r>
              <a:rPr lang="en-US" sz="2200" dirty="0" err="1">
                <a:solidFill>
                  <a:srgbClr val="FF0000"/>
                </a:solidFill>
                <a:latin typeface="Arial" pitchFamily="34" charset="0"/>
                <a:cs typeface="Arial" pitchFamily="34" charset="0"/>
              </a:rPr>
              <a:t>дэх</a:t>
            </a:r>
            <a:r>
              <a:rPr lang="en-US" sz="2200" dirty="0">
                <a:solidFill>
                  <a:srgbClr val="FF0000"/>
                </a:solidFill>
                <a:latin typeface="Arial" pitchFamily="34" charset="0"/>
                <a:cs typeface="Arial" pitchFamily="34" charset="0"/>
              </a:rPr>
              <a:t> </a:t>
            </a:r>
            <a:r>
              <a:rPr lang="en-US" sz="2200" dirty="0" err="1">
                <a:solidFill>
                  <a:srgbClr val="FF0000"/>
                </a:solidFill>
                <a:latin typeface="Arial" pitchFamily="34" charset="0"/>
                <a:cs typeface="Arial" pitchFamily="34" charset="0"/>
              </a:rPr>
              <a:t>уст</a:t>
            </a:r>
            <a:r>
              <a:rPr lang="en-US" sz="2200" dirty="0">
                <a:solidFill>
                  <a:srgbClr val="FF0000"/>
                </a:solidFill>
                <a:latin typeface="Arial" pitchFamily="34" charset="0"/>
                <a:cs typeface="Arial" pitchFamily="34" charset="0"/>
              </a:rPr>
              <a:t> </a:t>
            </a:r>
            <a:r>
              <a:rPr lang="en-US" sz="2200" dirty="0" err="1">
                <a:solidFill>
                  <a:srgbClr val="FF0000"/>
                </a:solidFill>
                <a:latin typeface="Arial" pitchFamily="34" charset="0"/>
                <a:cs typeface="Arial" pitchFamily="34" charset="0"/>
              </a:rPr>
              <a:t>цэг</a:t>
            </a:r>
            <a:r>
              <a:rPr lang="en-US" sz="2200" dirty="0">
                <a:solidFill>
                  <a:srgbClr val="FF0000"/>
                </a:solidFill>
                <a:latin typeface="Arial" pitchFamily="34" charset="0"/>
                <a:cs typeface="Arial" pitchFamily="34" charset="0"/>
              </a:rPr>
              <a:t>, </a:t>
            </a:r>
            <a:r>
              <a:rPr lang="en-US" sz="2200" dirty="0" err="1">
                <a:solidFill>
                  <a:srgbClr val="FF0000"/>
                </a:solidFill>
                <a:latin typeface="Arial" pitchFamily="34" charset="0"/>
                <a:cs typeface="Arial" pitchFamily="34" charset="0"/>
              </a:rPr>
              <a:t>хужир</a:t>
            </a:r>
            <a:r>
              <a:rPr lang="en-US" sz="2200" dirty="0">
                <a:solidFill>
                  <a:srgbClr val="FF0000"/>
                </a:solidFill>
                <a:latin typeface="Arial" pitchFamily="34" charset="0"/>
                <a:cs typeface="Arial" pitchFamily="34" charset="0"/>
              </a:rPr>
              <a:t> </a:t>
            </a:r>
            <a:r>
              <a:rPr lang="en-US" sz="2200" dirty="0" err="1">
                <a:solidFill>
                  <a:srgbClr val="FF0000"/>
                </a:solidFill>
                <a:latin typeface="Arial" pitchFamily="34" charset="0"/>
                <a:cs typeface="Arial" pitchFamily="34" charset="0"/>
              </a:rPr>
              <a:t>мараа</a:t>
            </a:r>
            <a:r>
              <a:rPr lang="en-US" sz="2200" dirty="0">
                <a:solidFill>
                  <a:srgbClr val="FF0000"/>
                </a:solidFill>
                <a:latin typeface="Arial" pitchFamily="34" charset="0"/>
                <a:cs typeface="Arial" pitchFamily="34" charset="0"/>
              </a:rPr>
              <a:t> </a:t>
            </a:r>
            <a:r>
              <a:rPr lang="en-US" sz="2200" dirty="0" err="1">
                <a:solidFill>
                  <a:srgbClr val="FF0000"/>
                </a:solidFill>
                <a:latin typeface="Arial" pitchFamily="34" charset="0"/>
                <a:cs typeface="Arial" pitchFamily="34" charset="0"/>
              </a:rPr>
              <a:t>бүхий</a:t>
            </a:r>
            <a:r>
              <a:rPr lang="en-US" sz="2200" dirty="0">
                <a:solidFill>
                  <a:srgbClr val="FF0000"/>
                </a:solidFill>
                <a:latin typeface="Arial" pitchFamily="34" charset="0"/>
                <a:cs typeface="Arial" pitchFamily="34" charset="0"/>
              </a:rPr>
              <a:t> </a:t>
            </a:r>
            <a:r>
              <a:rPr lang="en-US" sz="2200" dirty="0" err="1">
                <a:solidFill>
                  <a:srgbClr val="FF0000"/>
                </a:solidFill>
                <a:latin typeface="Arial" pitchFamily="34" charset="0"/>
                <a:cs typeface="Arial" pitchFamily="34" charset="0"/>
              </a:rPr>
              <a:t>газар</a:t>
            </a:r>
            <a:r>
              <a:rPr lang="en-US" sz="2200" dirty="0">
                <a:solidFill>
                  <a:srgbClr val="FF0000"/>
                </a:solidFill>
                <a:latin typeface="Arial" pitchFamily="34" charset="0"/>
                <a:cs typeface="Arial" pitchFamily="34" charset="0"/>
              </a:rPr>
              <a:t>;</a:t>
            </a:r>
          </a:p>
          <a:p>
            <a:r>
              <a:rPr lang="en-US" sz="2200" dirty="0">
                <a:latin typeface="Arial" pitchFamily="34" charset="0"/>
                <a:cs typeface="Arial" pitchFamily="34" charset="0"/>
              </a:rPr>
              <a:t>6.2.2. </a:t>
            </a:r>
            <a:r>
              <a:rPr lang="en-US" sz="2200" dirty="0" err="1">
                <a:latin typeface="Arial" pitchFamily="34" charset="0"/>
                <a:cs typeface="Arial" pitchFamily="34" charset="0"/>
              </a:rPr>
              <a:t>хот</a:t>
            </a:r>
            <a:r>
              <a:rPr lang="en-US" sz="2200" dirty="0">
                <a:latin typeface="Arial" pitchFamily="34" charset="0"/>
                <a:cs typeface="Arial" pitchFamily="34" charset="0"/>
              </a:rPr>
              <a:t>, </a:t>
            </a:r>
            <a:r>
              <a:rPr lang="en-US" sz="2200" dirty="0" err="1">
                <a:latin typeface="Arial" pitchFamily="34" charset="0"/>
                <a:cs typeface="Arial" pitchFamily="34" charset="0"/>
              </a:rPr>
              <a:t>тосгон</a:t>
            </a:r>
            <a:r>
              <a:rPr lang="en-US" sz="2200" dirty="0">
                <a:latin typeface="Arial" pitchFamily="34" charset="0"/>
                <a:cs typeface="Arial" pitchFamily="34" charset="0"/>
              </a:rPr>
              <a:t>, </a:t>
            </a:r>
            <a:r>
              <a:rPr lang="en-US" sz="2200" dirty="0" err="1">
                <a:latin typeface="Arial" pitchFamily="34" charset="0"/>
                <a:cs typeface="Arial" pitchFamily="34" charset="0"/>
              </a:rPr>
              <a:t>бусад</a:t>
            </a:r>
            <a:r>
              <a:rPr lang="en-US" sz="2200" dirty="0">
                <a:latin typeface="Arial" pitchFamily="34" charset="0"/>
                <a:cs typeface="Arial" pitchFamily="34" charset="0"/>
              </a:rPr>
              <a:t> </a:t>
            </a:r>
            <a:r>
              <a:rPr lang="en-US" sz="2200" dirty="0" err="1">
                <a:latin typeface="Arial" pitchFamily="34" charset="0"/>
                <a:cs typeface="Arial" pitchFamily="34" charset="0"/>
              </a:rPr>
              <a:t>суурины</a:t>
            </a:r>
            <a:r>
              <a:rPr lang="en-US" sz="2200" dirty="0">
                <a:latin typeface="Arial" pitchFamily="34" charset="0"/>
                <a:cs typeface="Arial" pitchFamily="34" charset="0"/>
              </a:rPr>
              <a:t> </a:t>
            </a:r>
            <a:r>
              <a:rPr lang="en-US" sz="2200" dirty="0" err="1">
                <a:latin typeface="Arial" pitchFamily="34" charset="0"/>
                <a:cs typeface="Arial" pitchFamily="34" charset="0"/>
              </a:rPr>
              <a:t>нийтийн</a:t>
            </a:r>
            <a:r>
              <a:rPr lang="en-US" sz="2200" dirty="0">
                <a:latin typeface="Arial" pitchFamily="34" charset="0"/>
                <a:cs typeface="Arial" pitchFamily="34" charset="0"/>
              </a:rPr>
              <a:t> </a:t>
            </a:r>
            <a:r>
              <a:rPr lang="en-US" sz="2200" dirty="0" err="1">
                <a:latin typeface="Arial" pitchFamily="34" charset="0"/>
                <a:cs typeface="Arial" pitchFamily="34" charset="0"/>
              </a:rPr>
              <a:t>эдэлбэрийн</a:t>
            </a:r>
            <a:r>
              <a:rPr lang="en-US" sz="2200" dirty="0">
                <a:latin typeface="Arial" pitchFamily="34" charset="0"/>
                <a:cs typeface="Arial" pitchFamily="34" charset="0"/>
              </a:rPr>
              <a:t> </a:t>
            </a:r>
            <a:r>
              <a:rPr lang="en-US" sz="2200" dirty="0" err="1">
                <a:latin typeface="Arial" pitchFamily="34" charset="0"/>
                <a:cs typeface="Arial" pitchFamily="34" charset="0"/>
              </a:rPr>
              <a:t>газар</a:t>
            </a:r>
            <a:r>
              <a:rPr lang="en-US" sz="2200" dirty="0">
                <a:latin typeface="Arial" pitchFamily="34" charset="0"/>
                <a:cs typeface="Arial" pitchFamily="34" charset="0"/>
              </a:rPr>
              <a:t>;</a:t>
            </a:r>
          </a:p>
          <a:p>
            <a:r>
              <a:rPr lang="en-US" sz="2200" dirty="0">
                <a:latin typeface="Arial" pitchFamily="34" charset="0"/>
                <a:cs typeface="Arial" pitchFamily="34" charset="0"/>
              </a:rPr>
              <a:t>6.2.3. </a:t>
            </a:r>
            <a:r>
              <a:rPr lang="en-US" sz="2200" dirty="0" err="1">
                <a:latin typeface="Arial" pitchFamily="34" charset="0"/>
                <a:cs typeface="Arial" pitchFamily="34" charset="0"/>
              </a:rPr>
              <a:t>зам</a:t>
            </a:r>
            <a:r>
              <a:rPr lang="en-US" sz="2200" dirty="0">
                <a:latin typeface="Arial" pitchFamily="34" charset="0"/>
                <a:cs typeface="Arial" pitchFamily="34" charset="0"/>
              </a:rPr>
              <a:t>, </a:t>
            </a:r>
            <a:r>
              <a:rPr lang="en-US" sz="2200" dirty="0" err="1">
                <a:latin typeface="Arial" pitchFamily="34" charset="0"/>
                <a:cs typeface="Arial" pitchFamily="34" charset="0"/>
              </a:rPr>
              <a:t>шугам</a:t>
            </a:r>
            <a:r>
              <a:rPr lang="en-US" sz="2200" dirty="0">
                <a:latin typeface="Arial" pitchFamily="34" charset="0"/>
                <a:cs typeface="Arial" pitchFamily="34" charset="0"/>
              </a:rPr>
              <a:t> </a:t>
            </a:r>
            <a:r>
              <a:rPr lang="en-US" sz="2200" dirty="0" err="1">
                <a:latin typeface="Arial" pitchFamily="34" charset="0"/>
                <a:cs typeface="Arial" pitchFamily="34" charset="0"/>
              </a:rPr>
              <a:t>сүлжээний</a:t>
            </a:r>
            <a:r>
              <a:rPr lang="en-US" sz="2200" dirty="0">
                <a:latin typeface="Arial" pitchFamily="34" charset="0"/>
                <a:cs typeface="Arial" pitchFamily="34" charset="0"/>
              </a:rPr>
              <a:t> </a:t>
            </a:r>
            <a:r>
              <a:rPr lang="en-US" sz="2200" dirty="0" err="1">
                <a:latin typeface="Arial" pitchFamily="34" charset="0"/>
                <a:cs typeface="Arial" pitchFamily="34" charset="0"/>
              </a:rPr>
              <a:t>газар</a:t>
            </a:r>
            <a:r>
              <a:rPr lang="en-US" sz="2200" dirty="0">
                <a:latin typeface="Arial" pitchFamily="34" charset="0"/>
                <a:cs typeface="Arial" pitchFamily="34" charset="0"/>
              </a:rPr>
              <a:t>;</a:t>
            </a:r>
          </a:p>
          <a:p>
            <a:r>
              <a:rPr lang="en-US" sz="2200" dirty="0">
                <a:latin typeface="Arial" pitchFamily="34" charset="0"/>
                <a:cs typeface="Arial" pitchFamily="34" charset="0"/>
              </a:rPr>
              <a:t>6.2.4. </a:t>
            </a:r>
            <a:r>
              <a:rPr lang="en-US" sz="2200" dirty="0" err="1">
                <a:latin typeface="Arial" pitchFamily="34" charset="0"/>
                <a:cs typeface="Arial" pitchFamily="34" charset="0"/>
              </a:rPr>
              <a:t>ойн</a:t>
            </a:r>
            <a:r>
              <a:rPr lang="en-US" sz="2200" dirty="0">
                <a:latin typeface="Arial" pitchFamily="34" charset="0"/>
                <a:cs typeface="Arial" pitchFamily="34" charset="0"/>
              </a:rPr>
              <a:t> </a:t>
            </a:r>
            <a:r>
              <a:rPr lang="en-US" sz="2200" dirty="0" err="1">
                <a:latin typeface="Arial" pitchFamily="34" charset="0"/>
                <a:cs typeface="Arial" pitchFamily="34" charset="0"/>
              </a:rPr>
              <a:t>сан</a:t>
            </a:r>
            <a:r>
              <a:rPr lang="en-US" sz="2200" dirty="0">
                <a:latin typeface="Arial" pitchFamily="34" charset="0"/>
                <a:cs typeface="Arial" pitchFamily="34" charset="0"/>
              </a:rPr>
              <a:t> </a:t>
            </a:r>
            <a:r>
              <a:rPr lang="en-US" sz="2200" dirty="0" err="1">
                <a:latin typeface="Arial" pitchFamily="34" charset="0"/>
                <a:cs typeface="Arial" pitchFamily="34" charset="0"/>
              </a:rPr>
              <a:t>бүхий</a:t>
            </a:r>
            <a:r>
              <a:rPr lang="en-US" sz="2200" dirty="0">
                <a:latin typeface="Arial" pitchFamily="34" charset="0"/>
                <a:cs typeface="Arial" pitchFamily="34" charset="0"/>
              </a:rPr>
              <a:t> </a:t>
            </a:r>
            <a:r>
              <a:rPr lang="en-US" sz="2200" dirty="0" err="1">
                <a:latin typeface="Arial" pitchFamily="34" charset="0"/>
                <a:cs typeface="Arial" pitchFamily="34" charset="0"/>
              </a:rPr>
              <a:t>газар</a:t>
            </a:r>
            <a:r>
              <a:rPr lang="en-US" sz="2200" dirty="0">
                <a:latin typeface="Arial" pitchFamily="34" charset="0"/>
                <a:cs typeface="Arial" pitchFamily="34" charset="0"/>
              </a:rPr>
              <a:t>;</a:t>
            </a:r>
          </a:p>
          <a:p>
            <a:r>
              <a:rPr lang="en-US" sz="2200" dirty="0">
                <a:latin typeface="Arial" pitchFamily="34" charset="0"/>
                <a:cs typeface="Arial" pitchFamily="34" charset="0"/>
              </a:rPr>
              <a:t>6.2.5. </a:t>
            </a:r>
            <a:r>
              <a:rPr lang="en-US" sz="2200" dirty="0" err="1">
                <a:latin typeface="Arial" pitchFamily="34" charset="0"/>
                <a:cs typeface="Arial" pitchFamily="34" charset="0"/>
              </a:rPr>
              <a:t>усны</a:t>
            </a:r>
            <a:r>
              <a:rPr lang="en-US" sz="2200" dirty="0">
                <a:latin typeface="Arial" pitchFamily="34" charset="0"/>
                <a:cs typeface="Arial" pitchFamily="34" charset="0"/>
              </a:rPr>
              <a:t> </a:t>
            </a:r>
            <a:r>
              <a:rPr lang="en-US" sz="2200" dirty="0" err="1">
                <a:latin typeface="Arial" pitchFamily="34" charset="0"/>
                <a:cs typeface="Arial" pitchFamily="34" charset="0"/>
              </a:rPr>
              <a:t>сан</a:t>
            </a:r>
            <a:r>
              <a:rPr lang="en-US" sz="2200" dirty="0">
                <a:latin typeface="Arial" pitchFamily="34" charset="0"/>
                <a:cs typeface="Arial" pitchFamily="34" charset="0"/>
              </a:rPr>
              <a:t> </a:t>
            </a:r>
            <a:r>
              <a:rPr lang="en-US" sz="2200" dirty="0" err="1">
                <a:latin typeface="Arial" pitchFamily="34" charset="0"/>
                <a:cs typeface="Arial" pitchFamily="34" charset="0"/>
              </a:rPr>
              <a:t>бүхий</a:t>
            </a:r>
            <a:r>
              <a:rPr lang="en-US" sz="2200" dirty="0">
                <a:latin typeface="Arial" pitchFamily="34" charset="0"/>
                <a:cs typeface="Arial" pitchFamily="34" charset="0"/>
              </a:rPr>
              <a:t> </a:t>
            </a:r>
            <a:r>
              <a:rPr lang="en-US" sz="2200" dirty="0" err="1">
                <a:latin typeface="Arial" pitchFamily="34" charset="0"/>
                <a:cs typeface="Arial" pitchFamily="34" charset="0"/>
              </a:rPr>
              <a:t>газар</a:t>
            </a:r>
            <a:r>
              <a:rPr lang="en-US" sz="2200" dirty="0">
                <a:latin typeface="Arial" pitchFamily="34" charset="0"/>
                <a:cs typeface="Arial" pitchFamily="34" charset="0"/>
              </a:rPr>
              <a:t>.</a:t>
            </a:r>
          </a:p>
          <a:p>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endParaRPr lang="mn-MN" sz="2400" dirty="0" smtClean="0">
              <a:latin typeface="Arial" pitchFamily="34" charset="0"/>
              <a:cs typeface="Arial" pitchFamily="34" charset="0"/>
            </a:endParaRPr>
          </a:p>
          <a:p>
            <a:r>
              <a:rPr lang="en-US" sz="2400" dirty="0" smtClean="0">
                <a:latin typeface="Arial" pitchFamily="34" charset="0"/>
                <a:cs typeface="Arial" pitchFamily="34" charset="0"/>
              </a:rPr>
              <a:t>63.1.Энэ </a:t>
            </a:r>
            <a:r>
              <a:rPr lang="en-US" sz="2400" dirty="0" err="1" smtClean="0">
                <a:latin typeface="Arial" pitchFamily="34" charset="0"/>
                <a:cs typeface="Arial" pitchFamily="34" charset="0"/>
              </a:rPr>
              <a:t>хуулийг</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зөрчсөн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албан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тушаалтны</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үйлдэл</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нь</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гэмт</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хэргийн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шинжгүй</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бол</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Төрийн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албаны</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тухай</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хуульд</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заасан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хариуцлага</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хүлээлгэнэ</a:t>
            </a:r>
            <a:r>
              <a:rPr lang="en-US" sz="2400" dirty="0" smtClean="0">
                <a:latin typeface="Arial" pitchFamily="34" charset="0"/>
                <a:cs typeface="Arial" pitchFamily="34" charset="0"/>
              </a:rPr>
              <a:t>.</a:t>
            </a:r>
          </a:p>
          <a:p>
            <a:r>
              <a:rPr lang="en-US" sz="2400" dirty="0" smtClean="0">
                <a:latin typeface="Arial" pitchFamily="34" charset="0"/>
                <a:cs typeface="Arial" pitchFamily="34" charset="0"/>
              </a:rPr>
              <a:t> 63.2.Энэ </a:t>
            </a:r>
            <a:r>
              <a:rPr lang="en-US" sz="2400" dirty="0" err="1" smtClean="0">
                <a:latin typeface="Arial" pitchFamily="34" charset="0"/>
                <a:cs typeface="Arial" pitchFamily="34" charset="0"/>
              </a:rPr>
              <a:t>хуулийг</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зөрчсөн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хүн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хуулийн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этгээдэд</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Эрүүгийн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хууль</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эсхүл</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Зөрчлийн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тухай</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хуульд</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заасан</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хариуцлага</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хүлээлгэнэ</a:t>
            </a:r>
            <a:r>
              <a:rPr lang="en-US" sz="2400" dirty="0" smtClean="0">
                <a:latin typeface="Arial" pitchFamily="34" charset="0"/>
                <a:cs typeface="Arial" pitchFamily="34" charset="0"/>
              </a:rPr>
              <a:t>.</a:t>
            </a:r>
          </a:p>
          <a:p>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654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457200" y="1285860"/>
            <a:ext cx="8229600" cy="4840303"/>
          </a:xfrm>
        </p:spPr>
        <p:style>
          <a:lnRef idx="1">
            <a:schemeClr val="accent3"/>
          </a:lnRef>
          <a:fillRef idx="2">
            <a:schemeClr val="accent3"/>
          </a:fillRef>
          <a:effectRef idx="1">
            <a:schemeClr val="accent3"/>
          </a:effectRef>
          <a:fontRef idx="minor">
            <a:schemeClr val="dk1"/>
          </a:fontRef>
        </p:style>
        <p:txBody>
          <a:bodyPr>
            <a:normAutofit/>
          </a:bodyPr>
          <a:lstStyle/>
          <a:p>
            <a:r>
              <a:rPr lang="mn-MN" sz="1600" b="1" dirty="0" smtClean="0">
                <a:latin typeface="Arial" pitchFamily="34" charset="0"/>
                <a:cs typeface="Arial" pitchFamily="34" charset="0"/>
              </a:rPr>
              <a:t>НАЙМДУГААР БҮЛЭГ</a:t>
            </a:r>
            <a:br>
              <a:rPr lang="mn-MN" sz="1600" b="1" dirty="0" smtClean="0">
                <a:latin typeface="Arial" pitchFamily="34" charset="0"/>
                <a:cs typeface="Arial" pitchFamily="34" charset="0"/>
              </a:rPr>
            </a:br>
            <a:r>
              <a:rPr lang="mn-MN" sz="1600" b="1" dirty="0" smtClean="0">
                <a:latin typeface="Arial" pitchFamily="34" charset="0"/>
                <a:cs typeface="Arial" pitchFamily="34" charset="0"/>
              </a:rPr>
              <a:t>НИЙТИЙН ӨМЧ, ӨМЧЛӨХ ЭРХИЙН ЭСРЭГ ЗӨРЧИЛ</a:t>
            </a:r>
          </a:p>
          <a:p>
            <a:r>
              <a:rPr lang="mn-MN" sz="1600" b="1" dirty="0" smtClean="0">
                <a:latin typeface="Arial" pitchFamily="34" charset="0"/>
                <a:cs typeface="Arial" pitchFamily="34" charset="0"/>
              </a:rPr>
              <a:t>8.1 дүгээр зүйл.Газрын тухай хууль зөрчих</a:t>
            </a:r>
            <a:br>
              <a:rPr lang="mn-MN" sz="1600" b="1" dirty="0" smtClean="0">
                <a:latin typeface="Arial" pitchFamily="34" charset="0"/>
                <a:cs typeface="Arial" pitchFamily="34" charset="0"/>
              </a:rPr>
            </a:br>
            <a:endParaRPr lang="mn-MN" sz="1600" dirty="0" smtClean="0">
              <a:latin typeface="Arial" pitchFamily="34" charset="0"/>
              <a:cs typeface="Arial" pitchFamily="34" charset="0"/>
            </a:endParaRPr>
          </a:p>
          <a:p>
            <a:r>
              <a:rPr lang="mn-MN" sz="1600" dirty="0" smtClean="0">
                <a:latin typeface="Arial" pitchFamily="34" charset="0"/>
                <a:cs typeface="Arial" pitchFamily="34" charset="0"/>
              </a:rPr>
              <a:t>1.Бусдын эзэмшил, ашиглалтад байгаа газарт нэвтрэх, дайран өнгөрөхийг хориглосон дохио тэмдэг тавих, хашаа барих зэргээр тусгайлан хамгаалсан газарт зөвшөөрөлгүйгээр нэвтэрсэн бол хүнийг хорин таван нэгжтэй тэнцэх хэмжээний төгрөгөөр, хуулийн этгээдийг хоёр зуун тавин нэгжтэй тэнцэх хэмжээний төгрөгөөр торгоно.</a:t>
            </a:r>
          </a:p>
          <a:p>
            <a:r>
              <a:rPr lang="mn-MN" sz="1600" dirty="0" smtClean="0">
                <a:latin typeface="Arial" pitchFamily="34" charset="0"/>
                <a:cs typeface="Arial" pitchFamily="34" charset="0"/>
              </a:rPr>
              <a:t>2.Үл хөдлөх эд хөрөнгө өмчлөгч нь эд хөрөнгөө ашиглах, хамгаалах зорилгоор бусдын газраар дайран өнгөрөх зам, цахилгаан, холбооны, инженерийн шугам татах, гарц гаргах, бусад зориулалтаар бусдын эзэмшил, ашиглалтад байгаа газрыг хязгаарлагдмал эрхтэйгээр ашиглах журам зөрчсөн бол хүнийг нэг зуун тавин нэгжтэй тэнцэх хэмжээний төгрөгөөр, хуулийн этгээдийг нэг мянга таван зуун нэгжтэй тэнцэх хэмжээний төгрөгөөр торгоно.</a:t>
            </a:r>
          </a:p>
          <a:p>
            <a:r>
              <a:rPr lang="mn-MN" sz="1600" dirty="0" smtClean="0">
                <a:latin typeface="Arial" pitchFamily="34" charset="0"/>
                <a:cs typeface="Arial" pitchFamily="34" charset="0"/>
              </a:rPr>
              <a:t>3.Газар эзэмшигч, ашиглагч газар чөлөөлөх үүргээ тогтоосон хугацаанд биелүүлээгүй бол хүнийг нэг мянган нэгжтэй тэнцэх хэмжээний төгрөгөөр, хуулийн этгээдийг арван мянган нэгжтэй тэнцэх хэмжээний төгрөгөөр торгоно.</a:t>
            </a:r>
            <a:endParaRPr lang="en-US" sz="1600" dirty="0">
              <a:latin typeface="Arial" pitchFamily="34" charset="0"/>
              <a:cs typeface="Arial" pitchFamily="34" charset="0"/>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725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457200" y="1214422"/>
            <a:ext cx="8229600" cy="4911741"/>
          </a:xfrm>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r>
              <a:rPr lang="mn-MN" dirty="0" smtClean="0">
                <a:latin typeface="Arial" pitchFamily="34" charset="0"/>
                <a:cs typeface="Arial" pitchFamily="34" charset="0"/>
              </a:rPr>
              <a:t>4.Хуульд заасан журмын дагуу газар эзэмших эрхийн гэрчилгээгээ барьцаалах, шилжүүлэх тохиолдолд улсын бүртгэлд бүртгүүлэх, эсхүл газар эзэмших эрхийн гэрчилгээг хуулиар зөвшөөрсөн хэлбэрээр зөвхөн Монгол Улсын иргэн, хуулийн этгээдэд шилжүүлэх, эсхүл барьцаалах журам зөрчсөн бол газар эзэмших, ашиглах гэрээг цуцалж хүнийг нэг мянган нэгжтэй тэнцэх хэмжээний төгрөгөөр, хуулийн этгээдийг арван мянган нэгжтэй тэнцэх хэмжээний төгрөгөөр торгоно.</a:t>
            </a:r>
          </a:p>
          <a:p>
            <a:r>
              <a:rPr lang="mn-MN" dirty="0" smtClean="0">
                <a:latin typeface="Arial" pitchFamily="34" charset="0"/>
                <a:cs typeface="Arial" pitchFamily="34" charset="0"/>
              </a:rPr>
              <a:t>5.Эрх бүхий байгууллагын шийдвэргүйгээр шинээр тариалангийн талбай бий болгосон бол учруулсан хохирол, нөхөн төлбөрийг гаргуулж хүнийг гурван зуун нэгжтэй тэнцэх хэмжээний төгрөгөөр, хуулийн этгээдийг гурван мянган нэгжтэй тэнцэх хэмжээний төгрөгөөр торгоно.</a:t>
            </a:r>
          </a:p>
          <a:p>
            <a:r>
              <a:rPr lang="mn-MN" dirty="0" smtClean="0">
                <a:latin typeface="Arial" pitchFamily="34" charset="0"/>
                <a:cs typeface="Arial" pitchFamily="34" charset="0"/>
              </a:rPr>
              <a:t>6.Бэлчээрийг зохистой ашиглах, эсхүл хамгаалах журам зөрчсөн бол хүнийг нэг зуун нэгжтэй тэнцэх хэмжээний төгрөгөөр, хуулийн этгээдийг нэг мянган нэгжтэй тэнцэх хэмжээний төгрөгөөр торгоно.</a:t>
            </a:r>
          </a:p>
          <a:p>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725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endParaRPr lang="mn-MN" dirty="0" smtClean="0">
              <a:latin typeface="Arial" pitchFamily="34" charset="0"/>
              <a:cs typeface="Arial" pitchFamily="34" charset="0"/>
            </a:endParaRPr>
          </a:p>
          <a:p>
            <a:r>
              <a:rPr lang="mn-MN" dirty="0" smtClean="0">
                <a:latin typeface="Arial" pitchFamily="34" charset="0"/>
                <a:cs typeface="Arial" pitchFamily="34" charset="0"/>
              </a:rPr>
              <a:t>7.Хуульд заасан гэрээний дагуу хэсэг бүлгээр ашиглуулахаар шийдвэр гаргасан этгээдийн зөвшөөрөлгүйгээр газар эзэмших эрхээ бусдад шилжүүлсэн, барьцаалсан, эсхүл 183 хоногоос дээш хугацаагаар бусдад ашиглуулах журам зөрчсөн бол хүнийг таван зуун нэгжтэй тэнцэх хэмжээний төгрөгөөр, хуулийн этгээдийг таван мянган нэгжтэй тэнцэх хэмжээний төгрөгөөр торгоно.</a:t>
            </a:r>
          </a:p>
          <a:p>
            <a:r>
              <a:rPr lang="mn-MN" dirty="0" smtClean="0">
                <a:latin typeface="Arial" pitchFamily="34" charset="0"/>
                <a:cs typeface="Arial" pitchFamily="34" charset="0"/>
              </a:rPr>
              <a:t>8.Газрын нэгдмэл сангийн ангилалд бүртгэгдсэн хадлангийн талбайд хадлан авч дуустал мал бэлчээх, эсхүл тариалангийн газрыг өмчлөгч, эзэмшигч, ашиглагчийн албан ёсны зөвшөөрөлгүйгээр тухайн газарт мал, амьтан оруулах, бэлчээхийг хориглосон хязгаарлалтыг зөрчсөн бол учруулсан хохирол, нөхөн төлбөрийг гаргуулж хүнийг гурван зуун нэгжтэй тэнцэх хэмжээний төгрөгөөр, хуулийн этгээдийг гурван мянган нэгжтэй тэнцэх хэмжээний төгрөгөөр торгоно.</a:t>
            </a:r>
          </a:p>
          <a:p>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725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55000" lnSpcReduction="20000"/>
          </a:bodyPr>
          <a:lstStyle/>
          <a:p>
            <a:r>
              <a:rPr lang="mn-MN" dirty="0" smtClean="0">
                <a:latin typeface="Arial" pitchFamily="34" charset="0"/>
                <a:cs typeface="Arial" pitchFamily="34" charset="0"/>
              </a:rPr>
              <a:t>9.Хуульд заасныг зөрчиж:</a:t>
            </a:r>
          </a:p>
          <a:p>
            <a:r>
              <a:rPr lang="mn-MN" dirty="0" smtClean="0">
                <a:latin typeface="Arial" pitchFamily="34" charset="0"/>
                <a:cs typeface="Arial" pitchFamily="34" charset="0"/>
              </a:rPr>
              <a:t>9.1.газар эзэмшигч, ашиглагч газрыг үр ашигтай, зохистой ашиглах, хамгаалах шаардлагыг биелүүлээгүй;</a:t>
            </a:r>
          </a:p>
          <a:p>
            <a:r>
              <a:rPr lang="mn-MN" dirty="0" smtClean="0">
                <a:latin typeface="Arial" pitchFamily="34" charset="0"/>
                <a:cs typeface="Arial" pitchFamily="34" charset="0"/>
              </a:rPr>
              <a:t>9.2.иргэн, аж ахуйн нэгж, байгууллага газар ашиглахтай холбогдолтой зураг төсөл боловсруулах, эсхүл шинэ технологи нэвтрүүлэх, эсхүл Монгол Улсад өмнө нь сорьж, шалгаагүй химийн бодис, бордоог газарт хэрэглэхдээ мэргэжлийн эрх бүхий байгууллагаар байгаль орчинд нөлөөлөх байдлын үнэлгээг хийлгээгүй;</a:t>
            </a:r>
          </a:p>
          <a:p>
            <a:r>
              <a:rPr lang="mn-MN" dirty="0" smtClean="0">
                <a:latin typeface="Arial" pitchFamily="34" charset="0"/>
                <a:cs typeface="Arial" pitchFamily="34" charset="0"/>
              </a:rPr>
              <a:t>9.3.иргэн, хуулийн этгээд нь байгаль орчны тэнцвэрт байдал, хүн амын эрүүл мэнд, мал, амьтан, агаар, ой, ус, ургамалд сөрөг нөлөө үзүүлж болзошгүй барилга байгууламж барих, эсхүл тоног төхөөрөмж байршуулах, эсхүл үйлдвэрийн хаягдал, бохир ус, хортой, бусад бодисыг газрын доор хадгалах, эсхүл булах ажлыг мэргэжлийн эрх бүхий байгууллагын зөвшөөрөлгүйгээр гүйцэтгэсэн;</a:t>
            </a:r>
          </a:p>
          <a:p>
            <a:r>
              <a:rPr lang="mn-MN" dirty="0" smtClean="0">
                <a:latin typeface="Arial" pitchFamily="34" charset="0"/>
                <a:cs typeface="Arial" pitchFamily="34" charset="0"/>
              </a:rPr>
              <a:t>9.4.газрыг бохирдуулсан нь эрүүгийн хариуцлага хүлээлгэхээргүй бол учруулсан хохирол, нөхөн төлбөрийг гаргуулж хүнийг нэг мянган нэгжтэй тэнцэх хэмжээний төгрөгөөр, хуулийн этгээдийг арван мянган нэгжтэй тэнцэх хэмжээний төгрөгөөр торгоно.</a:t>
            </a:r>
          </a:p>
          <a:p>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654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55000" lnSpcReduction="20000"/>
          </a:bodyPr>
          <a:lstStyle/>
          <a:p>
            <a:r>
              <a:rPr lang="mn-MN" dirty="0" smtClean="0">
                <a:latin typeface="Arial" pitchFamily="34" charset="0"/>
                <a:cs typeface="Arial" pitchFamily="34" charset="0"/>
              </a:rPr>
              <a:t>10.Хуульд заасныг зөрчиж:</a:t>
            </a:r>
          </a:p>
          <a:p>
            <a:r>
              <a:rPr lang="mn-MN" dirty="0" smtClean="0">
                <a:latin typeface="Arial" pitchFamily="34" charset="0"/>
                <a:cs typeface="Arial" pitchFamily="34" charset="0"/>
              </a:rPr>
              <a:t>10.1.эрх бүхий байгууллагын зөвшөөрөлгүйгээр газар ашигласан;</a:t>
            </a:r>
          </a:p>
          <a:p>
            <a:r>
              <a:rPr lang="mn-MN" dirty="0" smtClean="0">
                <a:latin typeface="Arial" pitchFamily="34" charset="0"/>
                <a:cs typeface="Arial" pitchFamily="34" charset="0"/>
              </a:rPr>
              <a:t>10.2.улсын тусгай хэрэгцээний газарт дур мэдэн үйл ажиллагаа явуулсан;</a:t>
            </a:r>
          </a:p>
          <a:p>
            <a:r>
              <a:rPr lang="mn-MN" dirty="0" smtClean="0">
                <a:latin typeface="Arial" pitchFamily="34" charset="0"/>
                <a:cs typeface="Arial" pitchFamily="34" charset="0"/>
              </a:rPr>
              <a:t>10.3.газар зохион байгуулалтын төлөвлөгөөний дагуу эзэмшүүлэхээр зааснаас бусад газарт газар эзэмшсэн;</a:t>
            </a:r>
          </a:p>
          <a:p>
            <a:r>
              <a:rPr lang="mn-MN" dirty="0" smtClean="0">
                <a:latin typeface="Arial" pitchFamily="34" charset="0"/>
                <a:cs typeface="Arial" pitchFamily="34" charset="0"/>
              </a:rPr>
              <a:t>10.4.газар эзэмших, ашиглах эрх дуусгавар болоход хууль, гэрээнд өөрөөр заагаагүй бол тухайн газрыг эзэмшиж, ашиглаж байсан иргэн, хуулийн этгээд газрыг нөхөн сэргээгээгүй, сайжруулаагүй;</a:t>
            </a:r>
          </a:p>
          <a:p>
            <a:r>
              <a:rPr lang="mn-MN" dirty="0" smtClean="0">
                <a:latin typeface="Arial" pitchFamily="34" charset="0"/>
                <a:cs typeface="Arial" pitchFamily="34" charset="0"/>
              </a:rPr>
              <a:t>10.5.хот, тосгоны өнгө үзэмж, эрүүл ахуйн нөхцөлийг сайжруулах, газрыг хамгаалах, нөхөн сэргээх шаардлагын дагуу газар эзэмшигч нь эзэмшилд авсан газрын 10-аас доошгүй хувийг ногоон байгууламжтай байлгах үүргээ биелүүлээгүй бол учруулсан хохирол, нөхөн төлбөрийг гаргуулж хүнийг таван зуун нэгжтэй тэнцэх хэмжээний төгрөгөөр, хуулийн этгээдийг таван мянган нэгжтэй тэнцэх хэмжээний төгрөгөөр торгоно.</a:t>
            </a:r>
          </a:p>
          <a:p>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fontScale="90000"/>
          </a:bodyPr>
          <a:lstStyle/>
          <a:p>
            <a:endParaRPr lang="en-US" dirty="0"/>
          </a:p>
        </p:txBody>
      </p:sp>
      <p:sp>
        <p:nvSpPr>
          <p:cNvPr id="3" name="Content Placeholder 2"/>
          <p:cNvSpPr>
            <a:spLocks noGrp="1"/>
          </p:cNvSpPr>
          <p:nvPr>
            <p:ph idx="1"/>
          </p:nvPr>
        </p:nvSpPr>
        <p:spPr>
          <a:xfrm>
            <a:off x="457200" y="1357298"/>
            <a:ext cx="8229600" cy="4768865"/>
          </a:xfrm>
        </p:spPr>
        <p:style>
          <a:lnRef idx="1">
            <a:schemeClr val="accent3"/>
          </a:lnRef>
          <a:fillRef idx="2">
            <a:schemeClr val="accent3"/>
          </a:fillRef>
          <a:effectRef idx="1">
            <a:schemeClr val="accent3"/>
          </a:effectRef>
          <a:fontRef idx="minor">
            <a:schemeClr val="dk1"/>
          </a:fontRef>
        </p:style>
        <p:txBody>
          <a:bodyPr>
            <a:normAutofit fontScale="47500" lnSpcReduction="20000"/>
          </a:bodyPr>
          <a:lstStyle/>
          <a:p>
            <a:endParaRPr lang="mn-MN" dirty="0" smtClean="0"/>
          </a:p>
          <a:p>
            <a:r>
              <a:rPr lang="mn-MN" sz="3400" dirty="0" smtClean="0">
                <a:latin typeface="Arial" pitchFamily="34" charset="0"/>
                <a:cs typeface="Arial" pitchFamily="34" charset="0"/>
              </a:rPr>
              <a:t>11.Газрын тухай хуульд заасныг зөрчиж:</a:t>
            </a:r>
          </a:p>
          <a:p>
            <a:r>
              <a:rPr lang="mn-MN" sz="3400" dirty="0" smtClean="0">
                <a:latin typeface="Arial" pitchFamily="34" charset="0"/>
                <a:cs typeface="Arial" pitchFamily="34" charset="0"/>
              </a:rPr>
              <a:t>11.1.албан ёсны баримт бичиг, арга хэмжээнд газар усны давхар нэр хэрэглэсэн;</a:t>
            </a:r>
          </a:p>
          <a:p>
            <a:r>
              <a:rPr lang="mn-MN" sz="3400" dirty="0" smtClean="0">
                <a:latin typeface="Arial" pitchFamily="34" charset="0"/>
                <a:cs typeface="Arial" pitchFamily="34" charset="0"/>
              </a:rPr>
              <a:t>11.2.газар усны албан ёсны нэрийг монгол хэлнээс бусад хэлээр орчуулсан, эсхүл бусад хэлний дуудлагаар галиглан бичсэн бол хүнийг гурван зуун нэгжтэй тэнцэх хэмжээний төгрөгөөр, хуулийн этгээдийг гурван мянган нэгжтэй тэнцэх хэмжээний төгрөгөөр торгоно.</a:t>
            </a:r>
          </a:p>
          <a:p>
            <a:r>
              <a:rPr lang="mn-MN" sz="3400" dirty="0" smtClean="0">
                <a:latin typeface="Arial" pitchFamily="34" charset="0"/>
                <a:cs typeface="Arial" pitchFamily="34" charset="0"/>
              </a:rPr>
              <a:t>12.Бусдын эзэмшил, ашиглалтад байгаа газрыг хязгаарлагдмал эрхтэйгээр ашиглах эрх бүхий этгээдэд хуульд заасан зориулалтаар уг газрыг ашиглахад нь санаатайгаар саад учруулсан бол хүнийг таван зуун нэгжтэй тэнцэх хэмжээний төгрөгөөр, хуулийн этгээдийг таван мянган нэгжтэй тэнцэх хэмжээний төгрөгөөр торгоно.</a:t>
            </a:r>
          </a:p>
          <a:p>
            <a:r>
              <a:rPr lang="mn-MN" sz="3400" dirty="0" smtClean="0">
                <a:latin typeface="Arial" pitchFamily="34" charset="0"/>
                <a:cs typeface="Arial" pitchFamily="34" charset="0"/>
              </a:rPr>
              <a:t>13.Газрын төлөв байдал, чанарын улсын хянан баталгааг тогтоосон журмын дагуу хийлгээгүй бол хүнийг таван зуун нэгжтэй тэнцэх хэмжээний төгрөгөөр, хуулийн этгээдийг таван мянган нэгжтэй тэнцэх хэмжээний төгрөгөөр торгоно.</a:t>
            </a:r>
          </a:p>
          <a:p>
            <a:r>
              <a:rPr lang="mn-MN" sz="3400" dirty="0" smtClean="0">
                <a:latin typeface="Arial" pitchFamily="34" charset="0"/>
                <a:cs typeface="Arial" pitchFamily="34" charset="0"/>
              </a:rPr>
              <a:t>14.Газрыг үр ашигтай, зохистой ашиглах, хамгаалах болон эрүүл ахуйн нийтлэг шаардлагыг биелүүлээгүй бол газар эзэмших, ашиглах гэрээг цуцалж хүнийг таван зуун нэгжтэй тэнцэх хэмжээний төгрөгөөр, хуулийн этгээдийг таван мянган нэгжтэй тэнцэх хэмжээний төгрөгөөр торгоно.</a:t>
            </a:r>
          </a:p>
          <a:p>
            <a:endParaRPr lang="en-US" sz="3400" dirty="0">
              <a:latin typeface="Arial" pitchFamily="34" charset="0"/>
              <a:cs typeface="Arial" pitchFamily="34" charset="0"/>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1348232" y="2856930"/>
            <a:ext cx="6686550" cy="37776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mn-MN" sz="4000" b="1" dirty="0" smtClean="0">
                <a:latin typeface="Arial" panose="020B0604020202020204" pitchFamily="34" charset="0"/>
                <a:cs typeface="Arial" panose="020B0604020202020204" pitchFamily="34" charset="0"/>
              </a:rPr>
              <a:t>АНХААРАЛ ТАВЬСАНД БАЯРЛАЛАА</a:t>
            </a:r>
            <a:endParaRPr lang="mn-MN" sz="4000" b="1" dirty="0">
              <a:latin typeface="Arial" panose="020B0604020202020204" pitchFamily="34" charset="0"/>
              <a:cs typeface="Arial" panose="020B0604020202020204" pitchFamily="34" charset="0"/>
            </a:endParaRPr>
          </a:p>
        </p:txBody>
      </p:sp>
      <p:pic>
        <p:nvPicPr>
          <p:cNvPr id="3" name="Content Placeholder 4" descr="2-28-638.jpg"/>
          <p:cNvPicPr>
            <a:picLocks noGrp="1" noChangeAspect="1"/>
          </p:cNvPicPr>
          <p:nvPr>
            <p:ph idx="1"/>
          </p:nvPr>
        </p:nvPicPr>
        <p:blipFill>
          <a:blip r:embed="rId3"/>
          <a:stretch>
            <a:fillRect/>
          </a:stretch>
        </p:blipFill>
        <p:spPr>
          <a:xfrm>
            <a:off x="1447800" y="714356"/>
            <a:ext cx="7339042" cy="5679966"/>
          </a:xfrm>
          <a:prstGeom prst="roundRect">
            <a:avLst>
              <a:gd name="adj" fmla="val 16667"/>
            </a:avLst>
          </a:prstGeom>
          <a:ln/>
        </p:spPr>
        <p:style>
          <a:lnRef idx="1">
            <a:schemeClr val="accent3"/>
          </a:lnRef>
          <a:fillRef idx="3">
            <a:schemeClr val="accent3"/>
          </a:fillRef>
          <a:effectRef idx="2">
            <a:schemeClr val="accent3"/>
          </a:effectRef>
          <a:fontRef idx="minor">
            <a:schemeClr val="lt1"/>
          </a:fontRef>
        </p:style>
      </p:pic>
    </p:spTree>
    <p:extLst>
      <p:ext uri="{BB962C8B-B14F-4D97-AF65-F5344CB8AC3E}">
        <p14:creationId xmlns:p14="http://schemas.microsoft.com/office/powerpoint/2010/main" xmlns="" val="13878917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11222"/>
          </a:xfrm>
        </p:spPr>
        <p:style>
          <a:lnRef idx="3">
            <a:schemeClr val="lt1"/>
          </a:lnRef>
          <a:fillRef idx="1">
            <a:schemeClr val="accent3"/>
          </a:fillRef>
          <a:effectRef idx="1">
            <a:schemeClr val="accent3"/>
          </a:effectRef>
          <a:fontRef idx="minor">
            <a:schemeClr val="lt1"/>
          </a:fontRef>
        </p:style>
        <p:txBody>
          <a:bodyPr>
            <a:noAutofit/>
          </a:bodyPr>
          <a:lstStyle/>
          <a:p>
            <a:r>
              <a:rPr lang="en-US" sz="2000" b="1" dirty="0" smtClean="0">
                <a:solidFill>
                  <a:schemeClr val="tx1"/>
                </a:solidFill>
                <a:latin typeface="Arial" pitchFamily="34" charset="0"/>
                <a:cs typeface="Arial" pitchFamily="34" charset="0"/>
              </a:rPr>
              <a:t>6 </a:t>
            </a:r>
            <a:r>
              <a:rPr lang="en-US" sz="2000" b="1" dirty="0" err="1" smtClean="0">
                <a:solidFill>
                  <a:schemeClr val="tx1"/>
                </a:solidFill>
                <a:latin typeface="Arial" pitchFamily="34" charset="0"/>
                <a:cs typeface="Arial" pitchFamily="34" charset="0"/>
              </a:rPr>
              <a:t>дугаар</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зүйл</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Газар</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эзэмшигч</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ашиглагч</a:t>
            </a:r>
            <a:endParaRPr lang="en-US" sz="2000" dirty="0"/>
          </a:p>
        </p:txBody>
      </p:sp>
      <p:sp>
        <p:nvSpPr>
          <p:cNvPr id="3" name="Content Placeholder 2"/>
          <p:cNvSpPr>
            <a:spLocks noGrp="1"/>
          </p:cNvSpPr>
          <p:nvPr>
            <p:ph idx="1"/>
          </p:nvPr>
        </p:nvSpPr>
        <p:spPr>
          <a:xfrm>
            <a:off x="457200" y="1357298"/>
            <a:ext cx="8229600" cy="4768865"/>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en-US" dirty="0">
                <a:latin typeface="Arial" pitchFamily="34" charset="0"/>
                <a:cs typeface="Arial" pitchFamily="34" charset="0"/>
              </a:rPr>
              <a:t>6.3. </a:t>
            </a:r>
            <a:r>
              <a:rPr lang="en-US" dirty="0" err="1">
                <a:latin typeface="Arial" pitchFamily="34" charset="0"/>
                <a:cs typeface="Arial" pitchFamily="34" charset="0"/>
              </a:rPr>
              <a:t>Гадаад</a:t>
            </a:r>
            <a:r>
              <a:rPr lang="en-US" dirty="0">
                <a:latin typeface="Arial" pitchFamily="34" charset="0"/>
                <a:cs typeface="Arial" pitchFamily="34" charset="0"/>
              </a:rPr>
              <a:t> </a:t>
            </a:r>
            <a:r>
              <a:rPr lang="en-US" dirty="0" err="1">
                <a:latin typeface="Arial" pitchFamily="34" charset="0"/>
                <a:cs typeface="Arial" pitchFamily="34" charset="0"/>
              </a:rPr>
              <a:t>улс</a:t>
            </a:r>
            <a:r>
              <a:rPr lang="en-US" dirty="0">
                <a:latin typeface="Arial" pitchFamily="34" charset="0"/>
                <a:cs typeface="Arial" pitchFamily="34" charset="0"/>
              </a:rPr>
              <a:t>, </a:t>
            </a:r>
            <a:r>
              <a:rPr lang="en-US" dirty="0" err="1">
                <a:latin typeface="Arial" pitchFamily="34" charset="0"/>
                <a:cs typeface="Arial" pitchFamily="34" charset="0"/>
              </a:rPr>
              <a:t>олон</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байгууллага</a:t>
            </a:r>
            <a:r>
              <a:rPr lang="en-US" dirty="0">
                <a:latin typeface="Arial" pitchFamily="34" charset="0"/>
                <a:cs typeface="Arial" pitchFamily="34" charset="0"/>
              </a:rPr>
              <a:t>, </a:t>
            </a:r>
            <a:r>
              <a:rPr lang="en-US" dirty="0" err="1">
                <a:latin typeface="Arial" pitchFamily="34" charset="0"/>
                <a:cs typeface="Arial" pitchFamily="34" charset="0"/>
              </a:rPr>
              <a:t>гадаад</a:t>
            </a:r>
            <a:r>
              <a:rPr lang="en-US" dirty="0">
                <a:latin typeface="Arial" pitchFamily="34" charset="0"/>
                <a:cs typeface="Arial" pitchFamily="34" charset="0"/>
              </a:rPr>
              <a:t> </a:t>
            </a:r>
            <a:r>
              <a:rPr lang="en-US" dirty="0" err="1">
                <a:latin typeface="Arial" pitchFamily="34" charset="0"/>
                <a:cs typeface="Arial" pitchFamily="34" charset="0"/>
              </a:rPr>
              <a:t>улсын</a:t>
            </a:r>
            <a:r>
              <a:rPr lang="en-US" dirty="0">
                <a:latin typeface="Arial" pitchFamily="34" charset="0"/>
                <a:cs typeface="Arial" pitchFamily="34" charset="0"/>
              </a:rPr>
              <a:t> </a:t>
            </a:r>
            <a:r>
              <a:rPr lang="en-US" dirty="0" err="1">
                <a:latin typeface="Arial" pitchFamily="34" charset="0"/>
                <a:cs typeface="Arial" pitchFamily="34" charset="0"/>
              </a:rPr>
              <a:t>хуулийн</a:t>
            </a:r>
            <a:r>
              <a:rPr lang="en-US" dirty="0">
                <a:latin typeface="Arial" pitchFamily="34" charset="0"/>
                <a:cs typeface="Arial" pitchFamily="34" charset="0"/>
              </a:rPr>
              <a:t> </a:t>
            </a:r>
            <a:r>
              <a:rPr lang="en-US" dirty="0" err="1">
                <a:latin typeface="Arial" pitchFamily="34" charset="0"/>
                <a:cs typeface="Arial" pitchFamily="34" charset="0"/>
              </a:rPr>
              <a:t>этгээд</a:t>
            </a:r>
            <a:r>
              <a:rPr lang="en-US" dirty="0">
                <a:latin typeface="Arial" pitchFamily="34" charset="0"/>
                <a:cs typeface="Arial" pitchFamily="34" charset="0"/>
              </a:rPr>
              <a:t>, </a:t>
            </a:r>
            <a:r>
              <a:rPr lang="en-US" dirty="0" err="1">
                <a:latin typeface="Arial" pitchFamily="34" charset="0"/>
                <a:cs typeface="Arial" pitchFamily="34" charset="0"/>
              </a:rPr>
              <a:t>гадаадын</a:t>
            </a:r>
            <a:r>
              <a:rPr lang="en-US" dirty="0">
                <a:latin typeface="Arial" pitchFamily="34" charset="0"/>
                <a:cs typeface="Arial" pitchFamily="34" charset="0"/>
              </a:rPr>
              <a:t> </a:t>
            </a:r>
            <a:r>
              <a:rPr lang="en-US" dirty="0" err="1">
                <a:latin typeface="Arial" pitchFamily="34" charset="0"/>
                <a:cs typeface="Arial" pitchFamily="34" charset="0"/>
              </a:rPr>
              <a:t>хөрөнгө</a:t>
            </a:r>
            <a:r>
              <a:rPr lang="en-US" dirty="0">
                <a:latin typeface="Arial" pitchFamily="34" charset="0"/>
                <a:cs typeface="Arial" pitchFamily="34" charset="0"/>
              </a:rPr>
              <a:t> </a:t>
            </a:r>
            <a:r>
              <a:rPr lang="en-US" dirty="0" err="1">
                <a:latin typeface="Arial" pitchFamily="34" charset="0"/>
                <a:cs typeface="Arial" pitchFamily="34" charset="0"/>
              </a:rPr>
              <a:t>оруулалттай</a:t>
            </a:r>
            <a:r>
              <a:rPr lang="en-US" dirty="0">
                <a:latin typeface="Arial" pitchFamily="34" charset="0"/>
                <a:cs typeface="Arial" pitchFamily="34" charset="0"/>
              </a:rPr>
              <a:t> </a:t>
            </a:r>
            <a:r>
              <a:rPr lang="en-US" dirty="0" err="1">
                <a:latin typeface="Arial" pitchFamily="34" charset="0"/>
                <a:cs typeface="Arial" pitchFamily="34" charset="0"/>
              </a:rPr>
              <a:t>аж</a:t>
            </a:r>
            <a:r>
              <a:rPr lang="en-US" dirty="0">
                <a:latin typeface="Arial" pitchFamily="34" charset="0"/>
                <a:cs typeface="Arial" pitchFamily="34" charset="0"/>
              </a:rPr>
              <a:t> </a:t>
            </a:r>
            <a:r>
              <a:rPr lang="en-US" dirty="0" err="1">
                <a:latin typeface="Arial" pitchFamily="34" charset="0"/>
                <a:cs typeface="Arial" pitchFamily="34" charset="0"/>
              </a:rPr>
              <a:t>ахуйн</a:t>
            </a:r>
            <a:r>
              <a:rPr lang="en-US" dirty="0">
                <a:latin typeface="Arial" pitchFamily="34" charset="0"/>
                <a:cs typeface="Arial" pitchFamily="34" charset="0"/>
              </a:rPr>
              <a:t> </a:t>
            </a:r>
            <a:r>
              <a:rPr lang="en-US" dirty="0" err="1">
                <a:latin typeface="Arial" pitchFamily="34" charset="0"/>
                <a:cs typeface="Arial" pitchFamily="34" charset="0"/>
              </a:rPr>
              <a:t>нэгж</a:t>
            </a:r>
            <a:r>
              <a:rPr lang="en-US" dirty="0">
                <a:latin typeface="Arial" pitchFamily="34" charset="0"/>
                <a:cs typeface="Arial" pitchFamily="34" charset="0"/>
              </a:rPr>
              <a:t>, </a:t>
            </a:r>
            <a:r>
              <a:rPr lang="en-US" dirty="0" err="1">
                <a:latin typeface="Arial" pitchFamily="34" charset="0"/>
                <a:cs typeface="Arial" pitchFamily="34" charset="0"/>
              </a:rPr>
              <a:t>гадаадын</a:t>
            </a:r>
            <a:r>
              <a:rPr lang="en-US" dirty="0">
                <a:latin typeface="Arial" pitchFamily="34" charset="0"/>
                <a:cs typeface="Arial" pitchFamily="34" charset="0"/>
              </a:rPr>
              <a:t> </a:t>
            </a:r>
            <a:r>
              <a:rPr lang="en-US" dirty="0" err="1">
                <a:latin typeface="Arial" pitchFamily="34" charset="0"/>
                <a:cs typeface="Arial" pitchFamily="34" charset="0"/>
              </a:rPr>
              <a:t>иргэн</a:t>
            </a:r>
            <a:r>
              <a:rPr lang="en-US" dirty="0">
                <a:latin typeface="Arial" pitchFamily="34" charset="0"/>
                <a:cs typeface="Arial" pitchFamily="34" charset="0"/>
              </a:rPr>
              <a:t>, </a:t>
            </a:r>
            <a:r>
              <a:rPr lang="en-US" dirty="0" err="1">
                <a:latin typeface="Arial" pitchFamily="34" charset="0"/>
                <a:cs typeface="Arial" pitchFamily="34" charset="0"/>
              </a:rPr>
              <a:t>харъяалалгүй</a:t>
            </a:r>
            <a:r>
              <a:rPr lang="en-US" dirty="0">
                <a:latin typeface="Arial" pitchFamily="34" charset="0"/>
                <a:cs typeface="Arial" pitchFamily="34" charset="0"/>
              </a:rPr>
              <a:t> </a:t>
            </a:r>
            <a:r>
              <a:rPr lang="en-US" dirty="0" err="1">
                <a:latin typeface="Arial" pitchFamily="34" charset="0"/>
                <a:cs typeface="Arial" pitchFamily="34" charset="0"/>
              </a:rPr>
              <a:t>хүн</a:t>
            </a:r>
            <a:r>
              <a:rPr lang="en-US" dirty="0">
                <a:latin typeface="Arial" pitchFamily="34" charset="0"/>
                <a:cs typeface="Arial" pitchFamily="34" charset="0"/>
              </a:rPr>
              <a:t> </a:t>
            </a:r>
            <a:r>
              <a:rPr lang="en-US" dirty="0" err="1">
                <a:latin typeface="Arial" pitchFamily="34" charset="0"/>
                <a:cs typeface="Arial" pitchFamily="34" charset="0"/>
              </a:rPr>
              <a:t>тодорхой</a:t>
            </a:r>
            <a:r>
              <a:rPr lang="en-US" dirty="0">
                <a:latin typeface="Arial" pitchFamily="34" charset="0"/>
                <a:cs typeface="Arial" pitchFamily="34" charset="0"/>
              </a:rPr>
              <a:t> </a:t>
            </a:r>
            <a:r>
              <a:rPr lang="en-US" dirty="0" err="1">
                <a:latin typeface="Arial" pitchFamily="34" charset="0"/>
                <a:cs typeface="Arial" pitchFamily="34" charset="0"/>
              </a:rPr>
              <a:t>зориулалт</a:t>
            </a:r>
            <a:r>
              <a:rPr lang="en-US" dirty="0">
                <a:latin typeface="Arial" pitchFamily="34" charset="0"/>
                <a:cs typeface="Arial" pitchFamily="34" charset="0"/>
              </a:rPr>
              <a:t>, </a:t>
            </a:r>
            <a:r>
              <a:rPr lang="en-US" dirty="0" err="1">
                <a:latin typeface="Arial" pitchFamily="34" charset="0"/>
                <a:cs typeface="Arial" pitchFamily="34" charset="0"/>
              </a:rPr>
              <a:t>хугацаа</a:t>
            </a:r>
            <a:r>
              <a:rPr lang="en-US" dirty="0">
                <a:latin typeface="Arial" pitchFamily="34" charset="0"/>
                <a:cs typeface="Arial" pitchFamily="34" charset="0"/>
              </a:rPr>
              <a:t>, </a:t>
            </a:r>
            <a:r>
              <a:rPr lang="en-US" dirty="0" err="1">
                <a:latin typeface="Arial" pitchFamily="34" charset="0"/>
                <a:cs typeface="Arial" pitchFamily="34" charset="0"/>
              </a:rPr>
              <a:t>болзол</a:t>
            </a:r>
            <a:r>
              <a:rPr lang="en-US" dirty="0">
                <a:latin typeface="Arial" pitchFamily="34" charset="0"/>
                <a:cs typeface="Arial" pitchFamily="34" charset="0"/>
              </a:rPr>
              <a:t>, </a:t>
            </a:r>
            <a:r>
              <a:rPr lang="en-US" dirty="0" err="1">
                <a:latin typeface="Arial" pitchFamily="34" charset="0"/>
                <a:cs typeface="Arial" pitchFamily="34" charset="0"/>
              </a:rPr>
              <a:t>гэрээний</a:t>
            </a:r>
            <a:r>
              <a:rPr lang="en-US" dirty="0">
                <a:latin typeface="Arial" pitchFamily="34" charset="0"/>
                <a:cs typeface="Arial" pitchFamily="34" charset="0"/>
              </a:rPr>
              <a:t> </a:t>
            </a:r>
            <a:r>
              <a:rPr lang="en-US" dirty="0" err="1">
                <a:latin typeface="Arial" pitchFamily="34" charset="0"/>
                <a:cs typeface="Arial" pitchFamily="34" charset="0"/>
              </a:rPr>
              <a:t>үндсэн</a:t>
            </a:r>
            <a:r>
              <a:rPr lang="en-US" dirty="0">
                <a:latin typeface="Arial" pitchFamily="34" charset="0"/>
                <a:cs typeface="Arial" pitchFamily="34" charset="0"/>
              </a:rPr>
              <a:t> </a:t>
            </a:r>
            <a:r>
              <a:rPr lang="en-US" dirty="0" err="1">
                <a:latin typeface="Arial" pitchFamily="34" charset="0"/>
                <a:cs typeface="Arial" pitchFamily="34" charset="0"/>
              </a:rPr>
              <a:t>дээр</a:t>
            </a:r>
            <a:r>
              <a:rPr lang="en-US" dirty="0">
                <a:latin typeface="Arial" pitchFamily="34" charset="0"/>
                <a:cs typeface="Arial" pitchFamily="34" charset="0"/>
              </a:rPr>
              <a:t> </a:t>
            </a:r>
            <a:r>
              <a:rPr lang="en-US" dirty="0" err="1">
                <a:latin typeface="Arial" pitchFamily="34" charset="0"/>
                <a:cs typeface="Arial" pitchFamily="34" charset="0"/>
              </a:rPr>
              <a:t>хууль</a:t>
            </a:r>
            <a:r>
              <a:rPr lang="en-US" dirty="0">
                <a:latin typeface="Arial" pitchFamily="34" charset="0"/>
                <a:cs typeface="Arial" pitchFamily="34" charset="0"/>
              </a:rPr>
              <a:t> </a:t>
            </a:r>
            <a:r>
              <a:rPr lang="en-US" dirty="0" err="1">
                <a:latin typeface="Arial" pitchFamily="34" charset="0"/>
                <a:cs typeface="Arial" pitchFamily="34" charset="0"/>
              </a:rPr>
              <a:t>тогтоомжийн</a:t>
            </a:r>
            <a:r>
              <a:rPr lang="en-US" dirty="0">
                <a:latin typeface="Arial" pitchFamily="34" charset="0"/>
                <a:cs typeface="Arial" pitchFamily="34" charset="0"/>
              </a:rPr>
              <a:t> </a:t>
            </a:r>
            <a:r>
              <a:rPr lang="en-US" dirty="0" err="1">
                <a:latin typeface="Arial" pitchFamily="34" charset="0"/>
                <a:cs typeface="Arial" pitchFamily="34" charset="0"/>
              </a:rPr>
              <a:t>дагуу</a:t>
            </a:r>
            <a:r>
              <a:rPr lang="en-US" dirty="0">
                <a:latin typeface="Arial" pitchFamily="34" charset="0"/>
                <a:cs typeface="Arial" pitchFamily="34" charset="0"/>
              </a:rPr>
              <a:t> </a:t>
            </a:r>
            <a:r>
              <a:rPr lang="en-US" dirty="0" err="1">
                <a:latin typeface="Arial" pitchFamily="34" charset="0"/>
                <a:cs typeface="Arial" pitchFamily="34" charset="0"/>
              </a:rPr>
              <a:t>газар</a:t>
            </a:r>
            <a:r>
              <a:rPr lang="en-US" dirty="0">
                <a:latin typeface="Arial" pitchFamily="34" charset="0"/>
                <a:cs typeface="Arial" pitchFamily="34" charset="0"/>
              </a:rPr>
              <a:t> </a:t>
            </a:r>
            <a:r>
              <a:rPr lang="en-US" dirty="0" err="1">
                <a:latin typeface="Arial" pitchFamily="34" charset="0"/>
                <a:cs typeface="Arial" pitchFamily="34" charset="0"/>
              </a:rPr>
              <a:t>ашиглагч</a:t>
            </a:r>
            <a:r>
              <a:rPr lang="en-US" dirty="0">
                <a:latin typeface="Arial" pitchFamily="34" charset="0"/>
                <a:cs typeface="Arial" pitchFamily="34" charset="0"/>
              </a:rPr>
              <a:t> </a:t>
            </a:r>
            <a:r>
              <a:rPr lang="en-US" dirty="0" err="1">
                <a:latin typeface="Arial" pitchFamily="34" charset="0"/>
                <a:cs typeface="Arial" pitchFamily="34" charset="0"/>
              </a:rPr>
              <a:t>байж</a:t>
            </a:r>
            <a:r>
              <a:rPr lang="en-US" dirty="0">
                <a:latin typeface="Arial" pitchFamily="34" charset="0"/>
                <a:cs typeface="Arial" pitchFamily="34" charset="0"/>
              </a:rPr>
              <a:t> </a:t>
            </a:r>
            <a:r>
              <a:rPr lang="en-US" dirty="0" err="1">
                <a:latin typeface="Arial" pitchFamily="34" charset="0"/>
                <a:cs typeface="Arial" pitchFamily="34" charset="0"/>
              </a:rPr>
              <a:t>болно</a:t>
            </a:r>
            <a:r>
              <a:rPr lang="en-US" dirty="0">
                <a:latin typeface="Arial" pitchFamily="34" charset="0"/>
                <a:cs typeface="Arial" pitchFamily="34" charset="0"/>
              </a:rPr>
              <a:t>.</a:t>
            </a:r>
          </a:p>
          <a:p>
            <a:r>
              <a:rPr lang="en-US" dirty="0">
                <a:latin typeface="Arial" pitchFamily="34" charset="0"/>
                <a:cs typeface="Arial" pitchFamily="34" charset="0"/>
              </a:rPr>
              <a:t>6.4.Нийтийн </a:t>
            </a:r>
            <a:r>
              <a:rPr lang="en-US" dirty="0" err="1">
                <a:latin typeface="Arial" pitchFamily="34" charset="0"/>
                <a:cs typeface="Arial" pitchFamily="34" charset="0"/>
              </a:rPr>
              <a:t>зориулалттай</a:t>
            </a:r>
            <a:r>
              <a:rPr lang="en-US" dirty="0">
                <a:latin typeface="Arial" pitchFamily="34" charset="0"/>
                <a:cs typeface="Arial" pitchFamily="34" charset="0"/>
              </a:rPr>
              <a:t> </a:t>
            </a:r>
            <a:r>
              <a:rPr lang="en-US" dirty="0" err="1">
                <a:latin typeface="Arial" pitchFamily="34" charset="0"/>
                <a:cs typeface="Arial" pitchFamily="34" charset="0"/>
              </a:rPr>
              <a:t>орон</a:t>
            </a:r>
            <a:r>
              <a:rPr lang="en-US" dirty="0">
                <a:latin typeface="Arial" pitchFamily="34" charset="0"/>
                <a:cs typeface="Arial" pitchFamily="34" charset="0"/>
              </a:rPr>
              <a:t> </a:t>
            </a:r>
            <a:r>
              <a:rPr lang="en-US" dirty="0" err="1">
                <a:latin typeface="Arial" pitchFamily="34" charset="0"/>
                <a:cs typeface="Arial" pitchFamily="34" charset="0"/>
              </a:rPr>
              <a:t>сууцны</a:t>
            </a:r>
            <a:r>
              <a:rPr lang="en-US" dirty="0">
                <a:latin typeface="Arial" pitchFamily="34" charset="0"/>
                <a:cs typeface="Arial" pitchFamily="34" charset="0"/>
              </a:rPr>
              <a:t> </a:t>
            </a:r>
            <a:r>
              <a:rPr lang="en-US" dirty="0" err="1">
                <a:latin typeface="Arial" pitchFamily="34" charset="0"/>
                <a:cs typeface="Arial" pitchFamily="34" charset="0"/>
              </a:rPr>
              <a:t>байшингийн</a:t>
            </a:r>
            <a:r>
              <a:rPr lang="en-US" dirty="0">
                <a:latin typeface="Arial" pitchFamily="34" charset="0"/>
                <a:cs typeface="Arial" pitchFamily="34" charset="0"/>
              </a:rPr>
              <a:t> </a:t>
            </a:r>
            <a:r>
              <a:rPr lang="en-US" dirty="0" err="1">
                <a:latin typeface="Arial" pitchFamily="34" charset="0"/>
                <a:cs typeface="Arial" pitchFamily="34" charset="0"/>
              </a:rPr>
              <a:t>суугчид</a:t>
            </a:r>
            <a:r>
              <a:rPr lang="en-US" dirty="0">
                <a:latin typeface="Arial" pitchFamily="34" charset="0"/>
                <a:cs typeface="Arial" pitchFamily="34" charset="0"/>
              </a:rPr>
              <a:t>, </a:t>
            </a:r>
            <a:r>
              <a:rPr lang="en-US" dirty="0" err="1">
                <a:latin typeface="Arial" pitchFamily="34" charset="0"/>
                <a:cs typeface="Arial" pitchFamily="34" charset="0"/>
              </a:rPr>
              <a:t>өмчлөгчдөд</a:t>
            </a:r>
            <a:r>
              <a:rPr lang="en-US" dirty="0">
                <a:latin typeface="Arial" pitchFamily="34" charset="0"/>
                <a:cs typeface="Arial" pitchFamily="34" charset="0"/>
              </a:rPr>
              <a:t> </a:t>
            </a:r>
            <a:r>
              <a:rPr lang="en-US" dirty="0" err="1">
                <a:latin typeface="Arial" pitchFamily="34" charset="0"/>
                <a:cs typeface="Arial" pitchFamily="34" charset="0"/>
              </a:rPr>
              <a:t>зориулагдсан</a:t>
            </a:r>
            <a:r>
              <a:rPr lang="en-US" dirty="0">
                <a:latin typeface="Arial" pitchFamily="34" charset="0"/>
                <a:cs typeface="Arial" pitchFamily="34" charset="0"/>
              </a:rPr>
              <a:t> </a:t>
            </a:r>
            <a:r>
              <a:rPr lang="en-US" dirty="0" err="1">
                <a:latin typeface="Arial" pitchFamily="34" charset="0"/>
                <a:cs typeface="Arial" pitchFamily="34" charset="0"/>
              </a:rPr>
              <a:t>ногоон</a:t>
            </a:r>
            <a:r>
              <a:rPr lang="en-US" dirty="0">
                <a:latin typeface="Arial" pitchFamily="34" charset="0"/>
                <a:cs typeface="Arial" pitchFamily="34" charset="0"/>
              </a:rPr>
              <a:t> </a:t>
            </a:r>
            <a:r>
              <a:rPr lang="en-US" dirty="0" err="1">
                <a:latin typeface="Arial" pitchFamily="34" charset="0"/>
                <a:cs typeface="Arial" pitchFamily="34" charset="0"/>
              </a:rPr>
              <a:t>зүлэг</a:t>
            </a:r>
            <a:r>
              <a:rPr lang="en-US" dirty="0">
                <a:latin typeface="Arial" pitchFamily="34" charset="0"/>
                <a:cs typeface="Arial" pitchFamily="34" charset="0"/>
              </a:rPr>
              <a:t>, </a:t>
            </a:r>
            <a:r>
              <a:rPr lang="en-US" dirty="0" err="1">
                <a:latin typeface="Arial" pitchFamily="34" charset="0"/>
                <a:cs typeface="Arial" pitchFamily="34" charset="0"/>
              </a:rPr>
              <a:t>мод</a:t>
            </a:r>
            <a:r>
              <a:rPr lang="en-US" dirty="0">
                <a:latin typeface="Arial" pitchFamily="34" charset="0"/>
                <a:cs typeface="Arial" pitchFamily="34" charset="0"/>
              </a:rPr>
              <a:t>, </a:t>
            </a:r>
            <a:r>
              <a:rPr lang="en-US" dirty="0" err="1">
                <a:latin typeface="Arial" pitchFamily="34" charset="0"/>
                <a:cs typeface="Arial" pitchFamily="34" charset="0"/>
              </a:rPr>
              <a:t>бут</a:t>
            </a:r>
            <a:r>
              <a:rPr lang="en-US" dirty="0">
                <a:latin typeface="Arial" pitchFamily="34" charset="0"/>
                <a:cs typeface="Arial" pitchFamily="34" charset="0"/>
              </a:rPr>
              <a:t>, </a:t>
            </a:r>
            <a:r>
              <a:rPr lang="en-US" dirty="0" err="1">
                <a:latin typeface="Arial" pitchFamily="34" charset="0"/>
                <a:cs typeface="Arial" pitchFamily="34" charset="0"/>
              </a:rPr>
              <a:t>сөөг</a:t>
            </a:r>
            <a:r>
              <a:rPr lang="en-US" dirty="0">
                <a:latin typeface="Arial" pitchFamily="34" charset="0"/>
                <a:cs typeface="Arial" pitchFamily="34" charset="0"/>
              </a:rPr>
              <a:t>, </a:t>
            </a:r>
            <a:r>
              <a:rPr lang="en-US" dirty="0" err="1">
                <a:latin typeface="Arial" pitchFamily="34" charset="0"/>
                <a:cs typeface="Arial" pitchFamily="34" charset="0"/>
              </a:rPr>
              <a:t>хүүхдийн</a:t>
            </a:r>
            <a:r>
              <a:rPr lang="en-US" dirty="0">
                <a:latin typeface="Arial" pitchFamily="34" charset="0"/>
                <a:cs typeface="Arial" pitchFamily="34" charset="0"/>
              </a:rPr>
              <a:t> </a:t>
            </a:r>
            <a:r>
              <a:rPr lang="en-US" dirty="0" err="1">
                <a:latin typeface="Arial" pitchFamily="34" charset="0"/>
                <a:cs typeface="Arial" pitchFamily="34" charset="0"/>
              </a:rPr>
              <a:t>тоглоомын</a:t>
            </a:r>
            <a:r>
              <a:rPr lang="en-US" dirty="0">
                <a:latin typeface="Arial" pitchFamily="34" charset="0"/>
                <a:cs typeface="Arial" pitchFamily="34" charset="0"/>
              </a:rPr>
              <a:t> </a:t>
            </a:r>
            <a:r>
              <a:rPr lang="en-US" dirty="0" err="1">
                <a:latin typeface="Arial" pitchFamily="34" charset="0"/>
                <a:cs typeface="Arial" pitchFamily="34" charset="0"/>
              </a:rPr>
              <a:t>талбай</a:t>
            </a:r>
            <a:r>
              <a:rPr lang="en-US" dirty="0">
                <a:latin typeface="Arial" pitchFamily="34" charset="0"/>
                <a:cs typeface="Arial" pitchFamily="34" charset="0"/>
              </a:rPr>
              <a:t>, </a:t>
            </a:r>
            <a:r>
              <a:rPr lang="en-US" dirty="0" err="1">
                <a:latin typeface="Arial" pitchFamily="34" charset="0"/>
                <a:cs typeface="Arial" pitchFamily="34" charset="0"/>
              </a:rPr>
              <a:t>сүүдрэвч</a:t>
            </a:r>
            <a:r>
              <a:rPr lang="en-US" dirty="0">
                <a:latin typeface="Arial" pitchFamily="34" charset="0"/>
                <a:cs typeface="Arial" pitchFamily="34" charset="0"/>
              </a:rPr>
              <a:t>, </a:t>
            </a:r>
            <a:r>
              <a:rPr lang="en-US" dirty="0" err="1">
                <a:latin typeface="Arial" pitchFamily="34" charset="0"/>
                <a:cs typeface="Arial" pitchFamily="34" charset="0"/>
              </a:rPr>
              <a:t>явган</a:t>
            </a:r>
            <a:r>
              <a:rPr lang="en-US" dirty="0">
                <a:latin typeface="Arial" pitchFamily="34" charset="0"/>
                <a:cs typeface="Arial" pitchFamily="34" charset="0"/>
              </a:rPr>
              <a:t> </a:t>
            </a:r>
            <a:r>
              <a:rPr lang="en-US" dirty="0" err="1">
                <a:latin typeface="Arial" pitchFamily="34" charset="0"/>
                <a:cs typeface="Arial" pitchFamily="34" charset="0"/>
              </a:rPr>
              <a:t>хүний</a:t>
            </a:r>
            <a:r>
              <a:rPr lang="en-US" dirty="0">
                <a:latin typeface="Arial" pitchFamily="34" charset="0"/>
                <a:cs typeface="Arial" pitchFamily="34" charset="0"/>
              </a:rPr>
              <a:t> </a:t>
            </a:r>
            <a:r>
              <a:rPr lang="en-US" dirty="0" err="1">
                <a:latin typeface="Arial" pitchFamily="34" charset="0"/>
                <a:cs typeface="Arial" pitchFamily="34" charset="0"/>
              </a:rPr>
              <a:t>болон</a:t>
            </a:r>
            <a:r>
              <a:rPr lang="en-US" dirty="0">
                <a:latin typeface="Arial" pitchFamily="34" charset="0"/>
                <a:cs typeface="Arial" pitchFamily="34" charset="0"/>
              </a:rPr>
              <a:t> </a:t>
            </a:r>
            <a:r>
              <a:rPr lang="en-US" dirty="0" err="1">
                <a:latin typeface="Arial" pitchFamily="34" charset="0"/>
                <a:cs typeface="Arial" pitchFamily="34" charset="0"/>
              </a:rPr>
              <a:t>автомашины</a:t>
            </a:r>
            <a:r>
              <a:rPr lang="en-US" dirty="0">
                <a:latin typeface="Arial" pitchFamily="34" charset="0"/>
                <a:cs typeface="Arial" pitchFamily="34" charset="0"/>
              </a:rPr>
              <a:t> </a:t>
            </a:r>
            <a:r>
              <a:rPr lang="en-US" dirty="0" err="1">
                <a:latin typeface="Arial" pitchFamily="34" charset="0"/>
                <a:cs typeface="Arial" pitchFamily="34" charset="0"/>
              </a:rPr>
              <a:t>зам</a:t>
            </a:r>
            <a:r>
              <a:rPr lang="en-US" dirty="0">
                <a:latin typeface="Arial" pitchFamily="34" charset="0"/>
                <a:cs typeface="Arial" pitchFamily="34" charset="0"/>
              </a:rPr>
              <a:t>, </a:t>
            </a:r>
            <a:r>
              <a:rPr lang="en-US" dirty="0" err="1">
                <a:latin typeface="Arial" pitchFamily="34" charset="0"/>
                <a:cs typeface="Arial" pitchFamily="34" charset="0"/>
              </a:rPr>
              <a:t>машины</a:t>
            </a:r>
            <a:r>
              <a:rPr lang="en-US" dirty="0">
                <a:latin typeface="Arial" pitchFamily="34" charset="0"/>
                <a:cs typeface="Arial" pitchFamily="34" charset="0"/>
              </a:rPr>
              <a:t> </a:t>
            </a:r>
            <a:r>
              <a:rPr lang="en-US" dirty="0" err="1">
                <a:latin typeface="Arial" pitchFamily="34" charset="0"/>
                <a:cs typeface="Arial" pitchFamily="34" charset="0"/>
              </a:rPr>
              <a:t>зогсоол</a:t>
            </a:r>
            <a:r>
              <a:rPr lang="en-US" dirty="0">
                <a:latin typeface="Arial" pitchFamily="34" charset="0"/>
                <a:cs typeface="Arial" pitchFamily="34" charset="0"/>
              </a:rPr>
              <a:t> </a:t>
            </a:r>
            <a:r>
              <a:rPr lang="en-US" dirty="0" err="1">
                <a:latin typeface="Arial" pitchFamily="34" charset="0"/>
                <a:cs typeface="Arial" pitchFamily="34" charset="0"/>
              </a:rPr>
              <a:t>зэрэг</a:t>
            </a:r>
            <a:r>
              <a:rPr lang="en-US" dirty="0">
                <a:latin typeface="Arial" pitchFamily="34" charset="0"/>
                <a:cs typeface="Arial" pitchFamily="34" charset="0"/>
              </a:rPr>
              <a:t> </a:t>
            </a:r>
            <a:r>
              <a:rPr lang="en-US" dirty="0" err="1">
                <a:latin typeface="Arial" pitchFamily="34" charset="0"/>
                <a:cs typeface="Arial" pitchFamily="34" charset="0"/>
              </a:rPr>
              <a:t>барилгын</a:t>
            </a:r>
            <a:r>
              <a:rPr lang="en-US" dirty="0">
                <a:latin typeface="Arial" pitchFamily="34" charset="0"/>
                <a:cs typeface="Arial" pitchFamily="34" charset="0"/>
              </a:rPr>
              <a:t> </a:t>
            </a:r>
            <a:r>
              <a:rPr lang="en-US" dirty="0" err="1">
                <a:latin typeface="Arial" pitchFamily="34" charset="0"/>
                <a:cs typeface="Arial" pitchFamily="34" charset="0"/>
              </a:rPr>
              <a:t>нормын</a:t>
            </a:r>
            <a:r>
              <a:rPr lang="en-US" dirty="0">
                <a:latin typeface="Arial" pitchFamily="34" charset="0"/>
                <a:cs typeface="Arial" pitchFamily="34" charset="0"/>
              </a:rPr>
              <a:t> </a:t>
            </a:r>
            <a:r>
              <a:rPr lang="en-US" dirty="0" err="1">
                <a:latin typeface="Arial" pitchFamily="34" charset="0"/>
                <a:cs typeface="Arial" pitchFamily="34" charset="0"/>
              </a:rPr>
              <a:t>дагуу</a:t>
            </a:r>
            <a:r>
              <a:rPr lang="en-US" dirty="0">
                <a:latin typeface="Arial" pitchFamily="34" charset="0"/>
                <a:cs typeface="Arial" pitchFamily="34" charset="0"/>
              </a:rPr>
              <a:t> </a:t>
            </a:r>
            <a:r>
              <a:rPr lang="en-US" dirty="0" err="1">
                <a:latin typeface="Arial" pitchFamily="34" charset="0"/>
                <a:cs typeface="Arial" pitchFamily="34" charset="0"/>
              </a:rPr>
              <a:t>баригдсан</a:t>
            </a:r>
            <a:r>
              <a:rPr lang="en-US" dirty="0">
                <a:latin typeface="Arial" pitchFamily="34" charset="0"/>
                <a:cs typeface="Arial" pitchFamily="34" charset="0"/>
              </a:rPr>
              <a:t> </a:t>
            </a:r>
            <a:r>
              <a:rPr lang="en-US" dirty="0" err="1">
                <a:latin typeface="Arial" pitchFamily="34" charset="0"/>
                <a:cs typeface="Arial" pitchFamily="34" charset="0"/>
              </a:rPr>
              <a:t>байгууламжийг</a:t>
            </a:r>
            <a:r>
              <a:rPr lang="en-US" dirty="0">
                <a:latin typeface="Arial" pitchFamily="34" charset="0"/>
                <a:cs typeface="Arial" pitchFamily="34" charset="0"/>
              </a:rPr>
              <a:t> </a:t>
            </a:r>
            <a:r>
              <a:rPr lang="en-US" dirty="0" err="1">
                <a:latin typeface="Arial" pitchFamily="34" charset="0"/>
                <a:cs typeface="Arial" pitchFamily="34" charset="0"/>
              </a:rPr>
              <a:t>арчлан</a:t>
            </a:r>
            <a:r>
              <a:rPr lang="en-US" dirty="0">
                <a:latin typeface="Arial" pitchFamily="34" charset="0"/>
                <a:cs typeface="Arial" pitchFamily="34" charset="0"/>
              </a:rPr>
              <a:t> </a:t>
            </a:r>
            <a:r>
              <a:rPr lang="en-US" dirty="0" err="1">
                <a:latin typeface="Arial" pitchFamily="34" charset="0"/>
                <a:cs typeface="Arial" pitchFamily="34" charset="0"/>
              </a:rPr>
              <a:t>хамгаалах</a:t>
            </a:r>
            <a:r>
              <a:rPr lang="en-US" dirty="0">
                <a:latin typeface="Arial" pitchFamily="34" charset="0"/>
                <a:cs typeface="Arial" pitchFamily="34" charset="0"/>
              </a:rPr>
              <a:t> </a:t>
            </a:r>
            <a:r>
              <a:rPr lang="en-US" dirty="0" err="1">
                <a:latin typeface="Arial" pitchFamily="34" charset="0"/>
                <a:cs typeface="Arial" pitchFamily="34" charset="0"/>
              </a:rPr>
              <a:t>зориулалтаар</a:t>
            </a:r>
            <a:r>
              <a:rPr lang="en-US" dirty="0">
                <a:latin typeface="Arial" pitchFamily="34" charset="0"/>
                <a:cs typeface="Arial" pitchFamily="34" charset="0"/>
              </a:rPr>
              <a:t> </a:t>
            </a:r>
            <a:r>
              <a:rPr lang="en-US" dirty="0" err="1">
                <a:latin typeface="Arial" pitchFamily="34" charset="0"/>
                <a:cs typeface="Arial" pitchFamily="34" charset="0"/>
              </a:rPr>
              <a:t>Сууц</a:t>
            </a:r>
            <a:r>
              <a:rPr lang="en-US" dirty="0">
                <a:latin typeface="Arial" pitchFamily="34" charset="0"/>
                <a:cs typeface="Arial" pitchFamily="34" charset="0"/>
              </a:rPr>
              <a:t> </a:t>
            </a:r>
            <a:r>
              <a:rPr lang="en-US" dirty="0" err="1">
                <a:latin typeface="Arial" pitchFamily="34" charset="0"/>
                <a:cs typeface="Arial" pitchFamily="34" charset="0"/>
              </a:rPr>
              <a:t>өмчлөгчдийн</a:t>
            </a:r>
            <a:r>
              <a:rPr lang="en-US" dirty="0">
                <a:latin typeface="Arial" pitchFamily="34" charset="0"/>
                <a:cs typeface="Arial" pitchFamily="34" charset="0"/>
              </a:rPr>
              <a:t> </a:t>
            </a:r>
            <a:r>
              <a:rPr lang="en-US" dirty="0" err="1">
                <a:latin typeface="Arial" pitchFamily="34" charset="0"/>
                <a:cs typeface="Arial" pitchFamily="34" charset="0"/>
              </a:rPr>
              <a:t>холбооны</a:t>
            </a:r>
            <a:r>
              <a:rPr lang="en-US" dirty="0">
                <a:latin typeface="Arial" pitchFamily="34" charset="0"/>
                <a:cs typeface="Arial" pitchFamily="34" charset="0"/>
              </a:rPr>
              <a:t> </a:t>
            </a:r>
            <a:r>
              <a:rPr lang="en-US" dirty="0" err="1">
                <a:latin typeface="Arial" pitchFamily="34" charset="0"/>
                <a:cs typeface="Arial" pitchFamily="34" charset="0"/>
              </a:rPr>
              <a:t>эрх</a:t>
            </a:r>
            <a:r>
              <a:rPr lang="en-US" dirty="0">
                <a:latin typeface="Arial" pitchFamily="34" charset="0"/>
                <a:cs typeface="Arial" pitchFamily="34" charset="0"/>
              </a:rPr>
              <a:t> </a:t>
            </a:r>
            <a:r>
              <a:rPr lang="en-US" dirty="0" err="1">
                <a:latin typeface="Arial" pitchFamily="34" charset="0"/>
                <a:cs typeface="Arial" pitchFamily="34" charset="0"/>
              </a:rPr>
              <a:t>зүйн</a:t>
            </a:r>
            <a:r>
              <a:rPr lang="en-US" dirty="0">
                <a:latin typeface="Arial" pitchFamily="34" charset="0"/>
                <a:cs typeface="Arial" pitchFamily="34" charset="0"/>
              </a:rPr>
              <a:t> </a:t>
            </a:r>
            <a:r>
              <a:rPr lang="en-US" dirty="0" err="1">
                <a:latin typeface="Arial" pitchFamily="34" charset="0"/>
                <a:cs typeface="Arial" pitchFamily="34" charset="0"/>
              </a:rPr>
              <a:t>байдал</a:t>
            </a:r>
            <a:r>
              <a:rPr lang="en-US" dirty="0">
                <a:latin typeface="Arial" pitchFamily="34" charset="0"/>
                <a:cs typeface="Arial" pitchFamily="34" charset="0"/>
              </a:rPr>
              <a:t>, </a:t>
            </a:r>
            <a:r>
              <a:rPr lang="en-US" dirty="0" err="1">
                <a:latin typeface="Arial" pitchFamily="34" charset="0"/>
                <a:cs typeface="Arial" pitchFamily="34" charset="0"/>
              </a:rPr>
              <a:t>нийтийн</a:t>
            </a:r>
            <a:r>
              <a:rPr lang="en-US" dirty="0">
                <a:latin typeface="Arial" pitchFamily="34" charset="0"/>
                <a:cs typeface="Arial" pitchFamily="34" charset="0"/>
              </a:rPr>
              <a:t> </a:t>
            </a:r>
            <a:r>
              <a:rPr lang="en-US" dirty="0" err="1">
                <a:latin typeface="Arial" pitchFamily="34" charset="0"/>
                <a:cs typeface="Arial" pitchFamily="34" charset="0"/>
              </a:rPr>
              <a:t>зориулалттай</a:t>
            </a:r>
            <a:r>
              <a:rPr lang="en-US" dirty="0">
                <a:latin typeface="Arial" pitchFamily="34" charset="0"/>
                <a:cs typeface="Arial" pitchFamily="34" charset="0"/>
              </a:rPr>
              <a:t> </a:t>
            </a:r>
            <a:r>
              <a:rPr lang="en-US" dirty="0" err="1">
                <a:latin typeface="Arial" pitchFamily="34" charset="0"/>
                <a:cs typeface="Arial" pitchFamily="34" charset="0"/>
              </a:rPr>
              <a:t>орон</a:t>
            </a:r>
            <a:r>
              <a:rPr lang="en-US" dirty="0">
                <a:latin typeface="Arial" pitchFamily="34" charset="0"/>
                <a:cs typeface="Arial" pitchFamily="34" charset="0"/>
              </a:rPr>
              <a:t> </a:t>
            </a:r>
            <a:r>
              <a:rPr lang="en-US" dirty="0" err="1">
                <a:latin typeface="Arial" pitchFamily="34" charset="0"/>
                <a:cs typeface="Arial" pitchFamily="34" charset="0"/>
              </a:rPr>
              <a:t>сууцны</a:t>
            </a:r>
            <a:r>
              <a:rPr lang="en-US" dirty="0">
                <a:latin typeface="Arial" pitchFamily="34" charset="0"/>
                <a:cs typeface="Arial" pitchFamily="34" charset="0"/>
              </a:rPr>
              <a:t> </a:t>
            </a:r>
            <a:r>
              <a:rPr lang="en-US" dirty="0" err="1">
                <a:latin typeface="Arial" pitchFamily="34" charset="0"/>
                <a:cs typeface="Arial" pitchFamily="34" charset="0"/>
              </a:rPr>
              <a:t>байшингийн</a:t>
            </a:r>
            <a:r>
              <a:rPr lang="en-US" dirty="0">
                <a:latin typeface="Arial" pitchFamily="34" charset="0"/>
                <a:cs typeface="Arial" pitchFamily="34" charset="0"/>
              </a:rPr>
              <a:t> </a:t>
            </a:r>
            <a:r>
              <a:rPr lang="en-US" dirty="0" err="1">
                <a:latin typeface="Arial" pitchFamily="34" charset="0"/>
                <a:cs typeface="Arial" pitchFamily="34" charset="0"/>
              </a:rPr>
              <a:t>дундын</a:t>
            </a:r>
            <a:r>
              <a:rPr lang="en-US" dirty="0">
                <a:latin typeface="Arial" pitchFamily="34" charset="0"/>
                <a:cs typeface="Arial" pitchFamily="34" charset="0"/>
              </a:rPr>
              <a:t> </a:t>
            </a:r>
            <a:r>
              <a:rPr lang="en-US" dirty="0" err="1">
                <a:latin typeface="Arial" pitchFamily="34" charset="0"/>
                <a:cs typeface="Arial" pitchFamily="34" charset="0"/>
              </a:rPr>
              <a:t>өмчлөлийн</a:t>
            </a:r>
            <a:r>
              <a:rPr lang="en-US" dirty="0">
                <a:latin typeface="Arial" pitchFamily="34" charset="0"/>
                <a:cs typeface="Arial" pitchFamily="34" charset="0"/>
              </a:rPr>
              <a:t> </a:t>
            </a:r>
            <a:r>
              <a:rPr lang="en-US" dirty="0" err="1">
                <a:latin typeface="Arial" pitchFamily="34" charset="0"/>
                <a:cs typeface="Arial" pitchFamily="34" charset="0"/>
              </a:rPr>
              <a:t>эд</a:t>
            </a:r>
            <a:r>
              <a:rPr lang="en-US" dirty="0">
                <a:latin typeface="Arial" pitchFamily="34" charset="0"/>
                <a:cs typeface="Arial" pitchFamily="34" charset="0"/>
              </a:rPr>
              <a:t> </a:t>
            </a:r>
            <a:r>
              <a:rPr lang="en-US" dirty="0" err="1">
                <a:latin typeface="Arial" pitchFamily="34" charset="0"/>
                <a:cs typeface="Arial" pitchFamily="34" charset="0"/>
              </a:rPr>
              <a:t>хөрөнгийн</a:t>
            </a:r>
            <a:r>
              <a:rPr lang="en-US" dirty="0">
                <a:latin typeface="Arial" pitchFamily="34" charset="0"/>
                <a:cs typeface="Arial" pitchFamily="34" charset="0"/>
              </a:rPr>
              <a:t> </a:t>
            </a:r>
            <a:r>
              <a:rPr lang="en-US" dirty="0" err="1">
                <a:latin typeface="Arial" pitchFamily="34" charset="0"/>
                <a:cs typeface="Arial" pitchFamily="34" charset="0"/>
              </a:rPr>
              <a:t>тухай</a:t>
            </a:r>
            <a:r>
              <a:rPr lang="en-US" dirty="0">
                <a:latin typeface="Arial" pitchFamily="34" charset="0"/>
                <a:cs typeface="Arial" pitchFamily="34" charset="0"/>
              </a:rPr>
              <a:t> </a:t>
            </a:r>
            <a:r>
              <a:rPr lang="en-US" dirty="0" err="1">
                <a:latin typeface="Arial" pitchFamily="34" charset="0"/>
                <a:cs typeface="Arial" pitchFamily="34" charset="0"/>
              </a:rPr>
              <a:t>хуулийн</a:t>
            </a:r>
            <a:r>
              <a:rPr lang="en-US" dirty="0">
                <a:latin typeface="Arial" pitchFamily="34" charset="0"/>
                <a:cs typeface="Arial" pitchFamily="34" charset="0"/>
              </a:rPr>
              <a:t> 4.1.6-д </a:t>
            </a:r>
            <a:r>
              <a:rPr lang="en-US" dirty="0" err="1">
                <a:latin typeface="Arial" pitchFamily="34" charset="0"/>
                <a:cs typeface="Arial" pitchFamily="34" charset="0"/>
              </a:rPr>
              <a:t>заасан</a:t>
            </a:r>
            <a:r>
              <a:rPr lang="en-US" dirty="0">
                <a:latin typeface="Arial" pitchFamily="34" charset="0"/>
                <a:cs typeface="Arial" pitchFamily="34" charset="0"/>
              </a:rPr>
              <a:t> </a:t>
            </a:r>
            <a:r>
              <a:rPr lang="en-US" dirty="0" err="1">
                <a:latin typeface="Arial" pitchFamily="34" charset="0"/>
                <a:cs typeface="Arial" pitchFamily="34" charset="0"/>
              </a:rPr>
              <a:t>орчны</a:t>
            </a:r>
            <a:r>
              <a:rPr lang="en-US" dirty="0">
                <a:latin typeface="Arial" pitchFamily="34" charset="0"/>
                <a:cs typeface="Arial" pitchFamily="34" charset="0"/>
              </a:rPr>
              <a:t> </a:t>
            </a:r>
            <a:r>
              <a:rPr lang="en-US" dirty="0" err="1">
                <a:latin typeface="Arial" pitchFamily="34" charset="0"/>
                <a:cs typeface="Arial" pitchFamily="34" charset="0"/>
              </a:rPr>
              <a:t>газрыг</a:t>
            </a:r>
            <a:r>
              <a:rPr lang="en-US" dirty="0">
                <a:latin typeface="Arial" pitchFamily="34" charset="0"/>
                <a:cs typeface="Arial" pitchFamily="34" charset="0"/>
              </a:rPr>
              <a:t> </a:t>
            </a:r>
            <a:r>
              <a:rPr lang="en-US" dirty="0" err="1">
                <a:latin typeface="Arial" pitchFamily="34" charset="0"/>
                <a:cs typeface="Arial" pitchFamily="34" charset="0"/>
              </a:rPr>
              <a:t>сууц</a:t>
            </a:r>
            <a:r>
              <a:rPr lang="en-US" dirty="0">
                <a:latin typeface="Arial" pitchFamily="34" charset="0"/>
                <a:cs typeface="Arial" pitchFamily="34" charset="0"/>
              </a:rPr>
              <a:t> </a:t>
            </a:r>
            <a:r>
              <a:rPr lang="en-US" dirty="0" err="1">
                <a:latin typeface="Arial" pitchFamily="34" charset="0"/>
                <a:cs typeface="Arial" pitchFamily="34" charset="0"/>
              </a:rPr>
              <a:t>өмчлөгчдийн</a:t>
            </a:r>
            <a:r>
              <a:rPr lang="en-US" dirty="0">
                <a:latin typeface="Arial" pitchFamily="34" charset="0"/>
                <a:cs typeface="Arial" pitchFamily="34" charset="0"/>
              </a:rPr>
              <a:t> </a:t>
            </a:r>
            <a:r>
              <a:rPr lang="en-US" dirty="0" err="1">
                <a:latin typeface="Arial" pitchFamily="34" charset="0"/>
                <a:cs typeface="Arial" pitchFamily="34" charset="0"/>
              </a:rPr>
              <a:t>холбоонд</a:t>
            </a:r>
            <a:r>
              <a:rPr lang="en-US" dirty="0">
                <a:latin typeface="Arial" pitchFamily="34" charset="0"/>
                <a:cs typeface="Arial" pitchFamily="34" charset="0"/>
              </a:rPr>
              <a:t> </a:t>
            </a:r>
            <a:r>
              <a:rPr lang="en-US" dirty="0" err="1">
                <a:latin typeface="Arial" pitchFamily="34" charset="0"/>
                <a:cs typeface="Arial" pitchFamily="34" charset="0"/>
              </a:rPr>
              <a:t>ашиглуулж</a:t>
            </a:r>
            <a:r>
              <a:rPr lang="en-US" dirty="0">
                <a:latin typeface="Arial" pitchFamily="34" charset="0"/>
                <a:cs typeface="Arial" pitchFamily="34" charset="0"/>
              </a:rPr>
              <a:t> </a:t>
            </a:r>
            <a:r>
              <a:rPr lang="en-US" dirty="0" err="1">
                <a:latin typeface="Arial" pitchFamily="34" charset="0"/>
                <a:cs typeface="Arial" pitchFamily="34" charset="0"/>
              </a:rPr>
              <a:t>болно</a:t>
            </a:r>
            <a:r>
              <a:rPr lang="en-US" dirty="0">
                <a:latin typeface="Arial" pitchFamily="34" charset="0"/>
                <a:cs typeface="Arial" pitchFamily="34" charset="0"/>
              </a:rPr>
              <a:t>.</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288</TotalTime>
  <Words>7951</Words>
  <Application>Microsoft Office PowerPoint</Application>
  <PresentationFormat>On-screen Show (4:3)</PresentationFormat>
  <Paragraphs>550</Paragraphs>
  <Slides>87</Slides>
  <Notes>1</Notes>
  <HiddenSlides>0</HiddenSlides>
  <MMClips>0</MMClips>
  <ScaleCrop>false</ScaleCrop>
  <HeadingPairs>
    <vt:vector size="4" baseType="variant">
      <vt:variant>
        <vt:lpstr>Theme</vt:lpstr>
      </vt:variant>
      <vt:variant>
        <vt:i4>1</vt:i4>
      </vt:variant>
      <vt:variant>
        <vt:lpstr>Slide Titles</vt:lpstr>
      </vt:variant>
      <vt:variant>
        <vt:i4>87</vt:i4>
      </vt:variant>
    </vt:vector>
  </HeadingPairs>
  <TitlesOfParts>
    <vt:vector size="88" baseType="lpstr">
      <vt:lpstr>Office Theme</vt:lpstr>
      <vt:lpstr>Slide 1</vt:lpstr>
      <vt:lpstr>Slide 2</vt:lpstr>
      <vt:lpstr>Slide 3</vt:lpstr>
      <vt:lpstr>Slide 4</vt:lpstr>
      <vt:lpstr>Slide 5</vt:lpstr>
      <vt:lpstr>Slide 6</vt:lpstr>
      <vt:lpstr>Slide 7</vt:lpstr>
      <vt:lpstr> 6 дугаар зүйл. Газар эзэмшигч, ашиглагч </vt:lpstr>
      <vt:lpstr>6 дугаар зүйл. Газар эзэмшигч, ашиглагч</vt:lpstr>
      <vt:lpstr> 7 дугаар зүйл. Газрын төлбөр </vt:lpstr>
      <vt:lpstr>  8 дугаар зүйл. Хилийн цэс, газар усны нэр, газар усны нэрийн болон газрын сангийн зураг </vt:lpstr>
      <vt:lpstr>8 дугаар зүйл. Хилийн цэс, газар усны нэр, газар усны нэрийн болон газрын сангийн зураг</vt:lpstr>
      <vt:lpstr> ХОЁРДУГААР БҮЛЭГ Монгол Улсын газрын нэгдмэл сан, түүний үндсэн ангилал </vt:lpstr>
      <vt:lpstr> 10 дугаар зүйл. Газрын нэгдмэл сангийн үндсэн ангилал </vt:lpstr>
      <vt:lpstr>Хуулийн 11-16-р зүйл дээрх ангиллын тодорхойлолт</vt:lpstr>
      <vt:lpstr>Хуулийн 11-16-р зүйл дээрх ангиллын тодорхойлолт</vt:lpstr>
      <vt:lpstr>Хуулийн 11-16-р зүйл дээрх ангиллын тодорхойлолт</vt:lpstr>
      <vt:lpstr>Хуулийн 11-16-р зүйл дээрх ангиллын тодорхойлолт</vt:lpstr>
      <vt:lpstr>3-р бүлэг: Газрын харилцааны талаархи төрийн болон нутгийн өөрөө удирдах байгууллагын бүрэн эрх</vt:lpstr>
      <vt:lpstr>  18 дугаар зүйл. Засгийн газрын бүрэн эрх </vt:lpstr>
      <vt:lpstr>  19 дүгээр зүйл. Төрийн захиргааны төв байгууллагын бүрэн эрх </vt:lpstr>
      <vt:lpstr> 19 дүгээр зүйл. Төрийн захиргааны төв байгууллагын бүрэн эрх </vt:lpstr>
      <vt:lpstr> 20 дугаар зүйл. Аймаг, нийслэл, сум, дүүргийн иргэдийн Төлөөлөгчдийн Хурал, Засаг даргын нийтлэг бүрэн эрх </vt:lpstr>
      <vt:lpstr> 20 дугаар зүйл. Аймаг, нийслэл, сум, дүүргийн иргэдийн Төлөөлөгчдийн Хурал, Засаг даргын нийтлэг бүрэн эрх </vt:lpstr>
      <vt:lpstr>Slide 25</vt:lpstr>
      <vt:lpstr>  20 дугаар зүйл. Аймаг, нийслэл, сум, дүүргийн иргэдийн Төлөөлөгчдийн Хурал, Засаг даргын нийтлэг бүрэн эрх </vt:lpstr>
      <vt:lpstr>  21 дүгээр зүйл. Нийслэлийн иргэдийн Төлөөлөгчдийн Хурал, аймаг, нийслэл, сум, дүүргийн Засаг даргын  бүрэн эрх </vt:lpstr>
      <vt:lpstr>21 дүгээр зүйл. Нийслэлийн иргэдийн Төлөөлөгчдийн Хурал, аймаг, нийслэл, сум, дүүргийн Засаг даргын  бүрэн эрх</vt:lpstr>
      <vt:lpstr> 21.3. Аймгийн Засаг дарга газрын харилцааны талаар дараахь бүрэн эрхийг хэрэгжүүлнэ: </vt:lpstr>
      <vt:lpstr>  21.4. Сумын Засаг дарга газрын харилцааны талаар дараахь бүрэн эрхийг хэрэгжүүлнэ: </vt:lpstr>
      <vt:lpstr>Slide 31</vt:lpstr>
      <vt:lpstr>  22.2.Баг, хорооны Засаг дарга газрын харилцааны талаар дараахь бүрэн эрхийг хэрэгжүүлнэ: </vt:lpstr>
      <vt:lpstr> 23 дугаар зүйл. Газрын асуудал эрхэлсэн төрийн захиргааны байгууллагын тогтолцоо, эрх хэмжээ </vt:lpstr>
      <vt:lpstr>  23.3. Аймаг, нийслэлийн газрын алба дараахь эрх хэмжээтэй байна </vt:lpstr>
      <vt:lpstr>  23.4. Сумын газрын даамал, дүүргийн газрын алба дараахь эрх хэмжээтэй байна: </vt:lpstr>
      <vt:lpstr> 24 дүгээр зүйл. Газар зохион байгуулалт, түүний санхүүжилт </vt:lpstr>
      <vt:lpstr>24 дүгээр зүйл. Газар зохион байгуулалт, түүний санхүүжилт</vt:lpstr>
      <vt:lpstr> 25 дугаар зүйл. Газар зохион байгуулалтын үндсэн баримт бичгүүд, тэдгээрт тавигдах шаардлага </vt:lpstr>
      <vt:lpstr> 5-р бүлэг Газар эзэмшүүлэх, ашиглуулах </vt:lpstr>
      <vt:lpstr>Slide 40</vt:lpstr>
      <vt:lpstr>  29 дүгээр зүйл. Эрхийн гэрчилгээгээр эзэмшүүлэх газрын хэмжээ, байршил </vt:lpstr>
      <vt:lpstr> 30 дугаар зүйл. Газар эзэмшүүлэх хугацаа </vt:lpstr>
      <vt:lpstr> З1 дүгээр зүйл. Газар эзэмшүүлэхэд тавигдах шаардлага </vt:lpstr>
      <vt:lpstr> 32 дугаар зүйл. Газар эзэмших тухай хүсэлт гаргах </vt:lpstr>
      <vt:lpstr> 32.З. Аж ахуйн нэгж, байгууллага энэ хуулийн 32.1-д заасан хүсэлтэд дараахь зүйлийг тусгана: </vt:lpstr>
      <vt:lpstr> 33 дугаар зүйл. Газар эзэмшүүлэх шийдвэр гаргах </vt:lpstr>
      <vt:lpstr> 34 дүгээр зүйл. Газар эзэмших гэрээ, түүнийг                       байгуулах журам </vt:lpstr>
      <vt:lpstr>34 дүгээр зүйл. Газар эзэмших гэрээ, түүнийг                       байгуулах журам</vt:lpstr>
      <vt:lpstr> 34.6. Газар эзэмших гэрээнд дараахь зүйлийг тусгана: </vt:lpstr>
      <vt:lpstr> 34.6. Газар эзэмших гэрээнд дараахь зүйлийг тусгана: </vt:lpstr>
      <vt:lpstr> 35 дугаар зүйл. Газар эзэмшигчийн эрх, үүрэг </vt:lpstr>
      <vt:lpstr>   35.3. Газар эзэмшигч дараахь үүрэг хүлээнэ:  </vt:lpstr>
      <vt:lpstr> 36 дугаар зүйл. Газар эзэмших эрхийн гэрчилгээний дуудлага худалдааны үнэ, үйлчилгээний хураамж </vt:lpstr>
      <vt:lpstr> 37 дугаар зүйл. Газар эзэмших эрхийн гэрчилгээний хугацааг сунгах </vt:lpstr>
      <vt:lpstr>38 дугаар зүйл. Газар эзэмших эрхийн гэрчилгээг бусдад шилжүүлэх</vt:lpstr>
      <vt:lpstr> 39 дүгээр зүйл. Газар эзэмших эрх дуусгавар болох </vt:lpstr>
      <vt:lpstr> 40 дүгээр зүйл. Газар эзэмших эрхийн гэрчилгээг хүчингүй болгох </vt:lpstr>
      <vt:lpstr>40 дүгээр зүйл. Газар эзэмших эрхийн гэрчилгээг хүчингүй болгох</vt:lpstr>
      <vt:lpstr> 41 дүгээр зүйл. Газар эзэмших эрх дуусгавар болоход газрыг чөлөөлөх </vt:lpstr>
      <vt:lpstr> 42 дугаар зүйл. Гэрээний хугацаа дуусахаас өмнө бусдын эзэмшил газрыг солих буюу эргүүлэн авах </vt:lpstr>
      <vt:lpstr>  43 дугаар зүйл. Гэрээний хугацаа дуусахаас өмнө бусдын эзэмшил газрыг солих буюу эргүүлэн авахад нөхөх олговор олгох </vt:lpstr>
      <vt:lpstr>  44 дүгээр зүйл. Газар ашиглуулах </vt:lpstr>
      <vt:lpstr>44 дүгээр зүйл. Газар ашиглуулах</vt:lpstr>
      <vt:lpstr>    46 дугаар зүйл. Бусдын эзэмшил, ашиглалтад байгаа газрыг нийтийн эдэлбэрт болон тусгай хэрэгцээнд ашиглах  </vt:lpstr>
      <vt:lpstr> 47 дугаар зүйл. Газар эзэмших, ашиглах эрх дуусгавар болоход газар дээрх эд хөрөнгийн эрх дуусгавар болох </vt:lpstr>
      <vt:lpstr> 48 дугаар зүйл. Бусдын эзэмшил, ашиглалтад байгаа газрыг хязгаарлагдмал эрхтэйгээр ашиглах,  уг газарт нэвтрэх, дайран өнгөрөх </vt:lpstr>
      <vt:lpstr> 48 дугаар зүйл. Бусдын эзэмшил, ашиглалтад байгаа газрыг хязгаарлагдмал эрхтэйгээр ашиглах,  уг газарт нэвтрэх, дайран өнгөрөх </vt:lpstr>
      <vt:lpstr>  49 дүгээр зүйл. Зарим этгээдийн газар ашиглах эрх дуусгавар болоход газар дээрх эд хөрөнгийн эрх дуусгавар болох </vt:lpstr>
      <vt:lpstr> ЗУРГАДУГААР БҮЛЭГ Газрыг үр ашигтай, зохистой ашиглах, хамгаалах </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31</cp:revision>
  <dcterms:created xsi:type="dcterms:W3CDTF">2017-09-11T07:38:52Z</dcterms:created>
  <dcterms:modified xsi:type="dcterms:W3CDTF">2017-09-12T04:52:50Z</dcterms:modified>
</cp:coreProperties>
</file>